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2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8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5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2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9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HABs with Sentinel-2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25312" cy="4023360"/>
          </a:xfrm>
        </p:spPr>
        <p:txBody>
          <a:bodyPr/>
          <a:lstStyle/>
          <a:p>
            <a:r>
              <a:rPr lang="en-US" dirty="0" smtClean="0"/>
              <a:t>HABs: Harmful Algal Blooms. Come from eutrophication.</a:t>
            </a:r>
          </a:p>
          <a:p>
            <a:r>
              <a:rPr lang="en-US" dirty="0" smtClean="0"/>
              <a:t>Sentinel-2: 10m resolution monitoring satellite</a:t>
            </a:r>
          </a:p>
          <a:p>
            <a:pPr lvl="1"/>
            <a:r>
              <a:rPr lang="en-US" dirty="0" smtClean="0"/>
              <a:t>Images every point on Earth every 15 days</a:t>
            </a:r>
          </a:p>
          <a:p>
            <a:r>
              <a:rPr lang="en-US" dirty="0" smtClean="0"/>
              <a:t>Study Area: SW Lake Erie</a:t>
            </a:r>
          </a:p>
          <a:p>
            <a:pPr lvl="1"/>
            <a:r>
              <a:rPr lang="en-US" dirty="0" smtClean="0"/>
              <a:t>Set of 8 HAB monitoring stations run by NOAA</a:t>
            </a:r>
          </a:p>
          <a:p>
            <a:pPr lvl="1"/>
            <a:r>
              <a:rPr lang="en-US" dirty="0" smtClean="0"/>
              <a:t>Some with continuous monitoring, some with field sampling only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303" r="31303"/>
          <a:stretch/>
        </p:blipFill>
        <p:spPr>
          <a:xfrm>
            <a:off x="7022592" y="3229562"/>
            <a:ext cx="4651116" cy="29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HAB stations publically available from NOAA (2014-present)</a:t>
            </a:r>
          </a:p>
          <a:p>
            <a:r>
              <a:rPr lang="en-US" dirty="0" smtClean="0"/>
              <a:t>632 Sentinel-2 images in area</a:t>
            </a:r>
          </a:p>
          <a:p>
            <a:pPr lvl="1"/>
            <a:r>
              <a:rPr lang="en-US" dirty="0" smtClean="0"/>
              <a:t>Masked clouds</a:t>
            </a:r>
          </a:p>
          <a:p>
            <a:pPr lvl="1"/>
            <a:r>
              <a:rPr lang="en-US" dirty="0" smtClean="0"/>
              <a:t>Sampled mean pixel intensity within 50m of stations</a:t>
            </a:r>
          </a:p>
          <a:p>
            <a:pPr lvl="1"/>
            <a:r>
              <a:rPr lang="en-US" dirty="0" smtClean="0"/>
              <a:t>Downloaded as CSV – joined together</a:t>
            </a:r>
          </a:p>
          <a:p>
            <a:pPr lvl="1"/>
            <a:r>
              <a:rPr lang="en-US" dirty="0" smtClean="0"/>
              <a:t>649 observations over 120 distinct dates</a:t>
            </a:r>
          </a:p>
          <a:p>
            <a:pPr lvl="1"/>
            <a:endParaRPr lang="en-US" dirty="0"/>
          </a:p>
          <a:p>
            <a:pPr lvl="0">
              <a:buClr>
                <a:srgbClr val="99CB38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Possible problems</a:t>
            </a:r>
          </a:p>
          <a:p>
            <a:pPr lvl="1">
              <a:buClr>
                <a:srgbClr val="99CB38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Joining field data results in few observations – 649 becomes 24</a:t>
            </a:r>
          </a:p>
          <a:p>
            <a:pPr lvl="1">
              <a:buClr>
                <a:srgbClr val="99CB38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Buoy data and field data not comparable b/c of differing units</a:t>
            </a:r>
            <a:endParaRPr lang="en-US" dirty="0" smtClean="0"/>
          </a:p>
        </p:txBody>
      </p:sp>
      <p:pic>
        <p:nvPicPr>
          <p:cNvPr id="1026" name="Picture 2" descr="Happy birthday Sentinel-2A: Five Years of Environmental Insights - Space -  Air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998" y="2371786"/>
            <a:ext cx="3758682" cy="21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3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band combinations most useful for detecting HABs</a:t>
            </a:r>
          </a:p>
          <a:p>
            <a:r>
              <a:rPr lang="en-US" dirty="0" smtClean="0"/>
              <a:t>Use turbidity measurements to prevent conflating turbid water with algae blooms</a:t>
            </a:r>
          </a:p>
          <a:p>
            <a:r>
              <a:rPr lang="en-US" dirty="0" smtClean="0"/>
              <a:t>Generalize the model to nearby pixels in SW </a:t>
            </a:r>
            <a:r>
              <a:rPr lang="en-US" smtClean="0"/>
              <a:t>Lake Erie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03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146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HABs with Sentinel-2</vt:lpstr>
      <vt:lpstr>Background</vt:lpstr>
      <vt:lpstr>Data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HABs with Sentinel-2</dc:title>
  <dc:creator>Keenan Ganz</dc:creator>
  <cp:lastModifiedBy>Keenan Ganz</cp:lastModifiedBy>
  <cp:revision>4</cp:revision>
  <dcterms:created xsi:type="dcterms:W3CDTF">2020-09-27T15:25:08Z</dcterms:created>
  <dcterms:modified xsi:type="dcterms:W3CDTF">2020-09-27T15:56:28Z</dcterms:modified>
</cp:coreProperties>
</file>