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2031-FB6A-AC4B-3FC7-2017966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C2463-F9E9-24B5-E243-6B100C8AA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322A-0E25-B121-C0FF-6F1A8E5A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3FB3D-E2A8-3D30-0E69-CF90F647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8086-F467-D3D6-0007-66B803E4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9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B63D-E2C7-C93C-F5A0-2209BA46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B3245-94CB-CAA2-66FC-9889A196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76E0-9FFD-F853-E04B-0848F689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7742-FE99-08E8-4D33-9FCCF69A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9F99-5920-7804-7009-56428443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1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C4A58-ECD0-5F73-9778-A5D2E6F1D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63A79-BBE4-BB3C-6A69-7C070F3D2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D26D3-D4D5-90F1-56C6-A0CB7230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E42F-CB01-059F-87E4-044C2303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61BE-6B96-485C-AFA7-C8E2616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59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3C04-1687-4A4F-DDF4-84A6AC95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4A80-38D3-642C-678D-4D4D1682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970F-3F91-A530-5601-8A51A05A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244D-6C20-24BC-B96D-8C60CC16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DACE-A876-65B4-E54A-76EE60CC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E8F4-2026-3209-4492-7940B17A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BA5C6-4863-271A-78FC-40CAEE18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94E5-7F6C-E59D-634D-61EEECA6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BE92-0707-FF44-23F4-0E10B357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8F6B-874E-6F6D-D3F0-B24277A6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5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B77-8224-4038-780A-4F43E93A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CEC5-4D5B-9917-8825-82FEC9AA9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C9F5A-E636-87F3-A7F5-D143AC8CC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67CB3-318A-C902-FCF0-D58130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766F9-347A-A340-1F3E-36A8BA91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D6865-06E3-6614-1F55-0185B6A1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5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9D7A-E780-A737-25F3-15881E52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2AB6F-AC4E-1337-C90A-59F6881A6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85794-92C2-A911-78AC-DFA13052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EA74E-9800-E1F3-1076-A01AC1887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F9C86-B8E0-A928-B214-5625D946E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3C7EB-8A06-5994-02D0-37320B3F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1718B-72DB-6E07-0CAE-AEEBC984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6C40A-61C0-3B2E-B130-69FF9469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87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FBBE-CE15-7C66-3C62-3C6691B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2BBA2-1741-93DF-C484-B87A7158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4D3BB-B60A-79F1-9044-309C6270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9E021-BB8B-E8E8-CB45-6EDE0CDB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8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5F024-C5C1-FDB1-C3AC-242C976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29731-BBE4-02D7-D387-09CC3A1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8159D-EF02-0EF6-27BC-9B026E3C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5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3914-AF45-F1CD-0D8F-4659B2AC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BEB7-AF4B-D16E-2A70-B918256B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66FC2-33D4-69A8-2314-EF1B467D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E049-507A-374F-86A6-CBCD890F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AB51D-BB69-E302-FB2A-52182536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D507-ECF6-EEEA-1505-28059BC3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8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A30C-8CDF-AD74-C709-46EF678A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42151-AB05-44B1-81E2-23604D718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3EE67-E276-5BD6-B03B-56A6C695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E2E85-D058-D0EC-6373-9D9F3C77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3A4E8-5F45-8624-1A6C-18AD64CA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4E17F-5EA5-68AA-4723-7E754C1C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D9410-9B40-0328-746F-13D4C192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D035F-7693-234D-1868-DF232223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23DB-2716-2A52-8D4F-4B1313702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8273-2182-4103-A160-5363858DBB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508F5-D50E-79F4-2AD3-2C0F5BC13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E353-B4B5-0002-440E-F90B5A6AE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0027-B347-4269-940E-D40E7AA40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1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3FB-4178-DF71-CF4B-BBBFCF03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Petty </a:t>
            </a:r>
            <a:r>
              <a:rPr lang="en-IN" dirty="0" err="1"/>
              <a:t>Kadai</a:t>
            </a:r>
            <a:br>
              <a:rPr lang="en-IN" dirty="0"/>
            </a:br>
            <a:r>
              <a:rPr lang="en-IN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80DA1-5CE2-7302-DB4C-450618335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9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98E9-4A2A-3FA1-3BEF-74D36A0B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Home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90C9D6-4A30-AE10-403E-CEDBAC59B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7854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7E84-2CAD-FA1F-9DEE-1BBF5B0C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Purchase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63CEA-BAE1-C7CD-3DC7-9AA4CA7BF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8763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51F-219E-7877-5ED3-723076EB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Sells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D2844-737A-1399-BF2C-231EDC7FB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5958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Petty Kadai Presentation</vt:lpstr>
      <vt:lpstr>    Home Page</vt:lpstr>
      <vt:lpstr>    Purchase Page</vt:lpstr>
      <vt:lpstr>    Sells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Petty Kadai Presentation</dc:title>
  <dc:creator>kiruba</dc:creator>
  <cp:lastModifiedBy>kiruba</cp:lastModifiedBy>
  <cp:revision>1</cp:revision>
  <dcterms:created xsi:type="dcterms:W3CDTF">2023-08-23T12:09:07Z</dcterms:created>
  <dcterms:modified xsi:type="dcterms:W3CDTF">2023-08-23T12:09:24Z</dcterms:modified>
</cp:coreProperties>
</file>