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5"/>
  </p:notesMasterIdLst>
  <p:handoutMasterIdLst>
    <p:handoutMasterId r:id="rId36"/>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7" r:id="rId32"/>
    <p:sldId id="568" r:id="rId33"/>
    <p:sldId id="566" r:id="rId34"/>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 </a:t>
            </a:r>
            <a:r>
              <a:rPr lang="en-US" sz="2400" dirty="0">
                <a:ea typeface="+mn-ea"/>
                <a:hlinkClick r:id="rId4"/>
              </a:rPr>
              <a:t>workbook</a:t>
            </a:r>
            <a:r>
              <a:rPr lang="en-US" sz="24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t>
            </a:r>
            <a:r>
              <a:rPr lang="en-US" sz="2400">
                <a:ea typeface="+mn-ea"/>
              </a:rPr>
              <a:t>additional resources on “Tableau Dashboard Design”)</a:t>
            </a:r>
            <a:endParaRPr lang="en-US" sz="2400" dirty="0">
              <a:ea typeface="+mn-ea"/>
            </a:endParaRPr>
          </a:p>
          <a:p>
            <a:pPr marL="457200" indent="-457200" defTabSz="1306221" fontAlgn="auto">
              <a:defRPr/>
            </a:pPr>
            <a:r>
              <a:rPr lang="en-US" sz="2400" dirty="0">
                <a:ea typeface="+mn-ea"/>
                <a:hlinkClick r:id="rId8"/>
              </a:rPr>
              <a:t>Using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a:p>
            <a:pPr defTabSz="1306221" fontAlgn="auto">
              <a:spcAft>
                <a:spcPts val="0"/>
              </a:spcAft>
              <a:defRPr/>
            </a:pPr>
            <a:r>
              <a:rPr lang="en-US" dirty="0">
                <a:ea typeface="+mn-ea"/>
              </a:rPr>
              <a:t>Career Opportunities</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1519</TotalTime>
  <Words>2315</Words>
  <Application>Microsoft Office PowerPoint</Application>
  <PresentationFormat>Custom</PresentationFormat>
  <Paragraphs>188</Paragraphs>
  <Slides>33</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116</cp:revision>
  <cp:lastPrinted>2015-11-05T23:58:20Z</cp:lastPrinted>
  <dcterms:created xsi:type="dcterms:W3CDTF">2019-05-15T06:07:05Z</dcterms:created>
  <dcterms:modified xsi:type="dcterms:W3CDTF">2019-05-29T02:28:04Z</dcterms:modified>
  <cp:category/>
</cp:coreProperties>
</file>