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6"/>
  </p:notesMasterIdLst>
  <p:handoutMasterIdLst>
    <p:handoutMasterId r:id="rId37"/>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9" r:id="rId32"/>
    <p:sldId id="567" r:id="rId33"/>
    <p:sldId id="568" r:id="rId34"/>
    <p:sldId id="566" r:id="rId35"/>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dirty="0">
                <a:latin typeface="BentonSans Book" charset="0"/>
              </a:rPr>
              <a:t>Germ Theory of Disease (two clinics)</a:t>
            </a:r>
          </a:p>
          <a:p>
            <a:pPr marL="342900" indent="-342900">
              <a:spcBef>
                <a:spcPct val="0"/>
              </a:spcBef>
              <a:buFont typeface="+mj-lt"/>
              <a:buAutoNum type="arabicPeriod"/>
            </a:pPr>
            <a:r>
              <a:rPr lang="en-US" dirty="0">
                <a:latin typeface="BentonSans Book" charset="0"/>
              </a:rPr>
              <a:t>Start empty</a:t>
            </a:r>
          </a:p>
          <a:p>
            <a:pPr marL="342900" indent="-342900">
              <a:spcBef>
                <a:spcPct val="0"/>
              </a:spcBef>
              <a:buFont typeface="+mj-lt"/>
              <a:buAutoNum type="arabicPeriod"/>
            </a:pPr>
            <a:r>
              <a:rPr lang="en-US" dirty="0">
                <a:latin typeface="BentonSans Book" charset="0"/>
              </a:rPr>
              <a:t>Drag “Clinic” to Columns</a:t>
            </a:r>
          </a:p>
          <a:p>
            <a:pPr marL="342900" indent="-342900">
              <a:spcBef>
                <a:spcPct val="0"/>
              </a:spcBef>
              <a:buFont typeface="+mj-lt"/>
              <a:buAutoNum type="arabicPeriod"/>
            </a:pPr>
            <a:r>
              <a:rPr lang="en-US" dirty="0">
                <a:latin typeface="BentonSans Book" charset="0"/>
              </a:rPr>
              <a:t>Drag “Mortality Rate” to Rows</a:t>
            </a:r>
          </a:p>
          <a:p>
            <a:pPr marL="342900" indent="-342900">
              <a:spcBef>
                <a:spcPct val="0"/>
              </a:spcBef>
              <a:buFont typeface="+mj-lt"/>
              <a:buAutoNum type="arabicPeriod"/>
            </a:pPr>
            <a:r>
              <a:rPr lang="en-US" dirty="0">
                <a:latin typeface="BentonSans Book" charset="0"/>
              </a:rPr>
              <a:t>Right click “Mortality Rate” &gt; Measure &gt; Average</a:t>
            </a:r>
          </a:p>
          <a:p>
            <a:pPr marL="342900" indent="-342900">
              <a:spcBef>
                <a:spcPct val="0"/>
              </a:spcBef>
              <a:buFont typeface="+mj-lt"/>
              <a:buAutoNum type="arabicPeriod"/>
            </a:pPr>
            <a:r>
              <a:rPr lang="en-US" dirty="0">
                <a:latin typeface="BentonSans Book" charset="0"/>
              </a:rPr>
              <a:t>“Year” to “Columns”</a:t>
            </a:r>
          </a:p>
          <a:p>
            <a:pPr marL="342900" indent="-342900">
              <a:spcBef>
                <a:spcPct val="0"/>
              </a:spcBef>
              <a:buFont typeface="+mj-lt"/>
              <a:buAutoNum type="arabicPeriod"/>
            </a:pPr>
            <a:r>
              <a:rPr lang="en-US" dirty="0">
                <a:latin typeface="BentonSans Book" charset="0"/>
              </a:rPr>
              <a:t>“Clinic” to “Color”</a:t>
            </a:r>
          </a:p>
          <a:p>
            <a:pPr marL="342900" indent="-342900">
              <a:spcBef>
                <a:spcPct val="0"/>
              </a:spcBef>
              <a:buFont typeface="+mj-lt"/>
              <a:buAutoNum type="arabicPeriod"/>
            </a:pPr>
            <a:r>
              <a:rPr lang="en-US" dirty="0">
                <a:latin typeface="BentonSans Book" charset="0"/>
              </a:rPr>
              <a:t>“Births” to “Tooltip”</a:t>
            </a:r>
          </a:p>
          <a:p>
            <a:pPr marL="342900" indent="-342900">
              <a:spcBef>
                <a:spcPct val="0"/>
              </a:spcBef>
              <a:buFont typeface="+mj-lt"/>
              <a:buAutoNum type="arabicPeriod"/>
            </a:pPr>
            <a:r>
              <a:rPr lang="en-US" dirty="0">
                <a:latin typeface="BentonSans Book" charset="0"/>
              </a:rPr>
              <a:t>“Deaths” to “Tooltip”</a:t>
            </a:r>
          </a:p>
          <a:p>
            <a:pPr marL="342900" indent="-342900">
              <a:spcBef>
                <a:spcPct val="0"/>
              </a:spcBef>
              <a:buFont typeface="+mj-lt"/>
              <a:buAutoNum type="arabicPeriod"/>
            </a:pPr>
            <a:r>
              <a:rPr lang="en-US" dirty="0">
                <a:latin typeface="BentonSans Book" charset="0"/>
              </a:rPr>
              <a:t>Open “Tooltip”</a:t>
            </a:r>
          </a:p>
          <a:p>
            <a:pPr marL="342900" indent="-342900">
              <a:spcBef>
                <a:spcPct val="0"/>
              </a:spcBef>
              <a:buFont typeface="+mj-lt"/>
              <a:buAutoNum type="arabicPeriod"/>
            </a:pPr>
            <a:r>
              <a:rPr lang="en-US" dirty="0">
                <a:latin typeface="BentonSans Book" charset="0"/>
              </a:rPr>
              <a:t>Add custom message</a:t>
            </a:r>
          </a:p>
          <a:p>
            <a:pPr marL="342900" indent="-342900">
              <a:spcBef>
                <a:spcPct val="0"/>
              </a:spcBef>
              <a:buFont typeface="+mj-lt"/>
              <a:buAutoNum type="arabicPeriod"/>
            </a:pPr>
            <a:endParaRPr lang="en-US" dirty="0">
              <a:latin typeface="BentonSans Book" charset="0"/>
            </a:endParaRPr>
          </a:p>
          <a:p>
            <a:pPr marL="0" indent="0">
              <a:spcBef>
                <a:spcPct val="0"/>
              </a:spcBef>
              <a:buFont typeface="+mj-lt"/>
              <a:buNone/>
            </a:pPr>
            <a:endParaRPr lang="en-US" dirty="0">
              <a:latin typeface="BentonSans Book" charset="0"/>
            </a:endParaRPr>
          </a:p>
          <a:p>
            <a:pPr>
              <a:spcBef>
                <a:spcPct val="0"/>
              </a:spcBef>
            </a:pPr>
            <a:r>
              <a:rPr lang="en-US" dirty="0">
                <a:latin typeface="BentonSans Book" charset="0"/>
              </a:rPr>
              <a:t>Germ Theory of Disease</a:t>
            </a:r>
          </a:p>
          <a:p>
            <a:pPr>
              <a:spcBef>
                <a:spcPct val="0"/>
              </a:spcBef>
            </a:pPr>
            <a:r>
              <a:rPr lang="en-US" dirty="0">
                <a:latin typeface="BentonSans Book" charset="0"/>
              </a:rPr>
              <a:t>Technology Adoption Over Time</a:t>
            </a:r>
          </a:p>
          <a:p>
            <a:pPr>
              <a:spcBef>
                <a:spcPct val="0"/>
              </a:spcBef>
            </a:pPr>
            <a:r>
              <a:rPr lang="en-US" dirty="0">
                <a:latin typeface="BentonSans Book" charset="0"/>
              </a:rPr>
              <a:t>Anime</a:t>
            </a:r>
          </a:p>
          <a:p>
            <a:pPr>
              <a:spcBef>
                <a:spcPct val="0"/>
              </a:spcBef>
            </a:pPr>
            <a:r>
              <a:rPr lang="en-US" dirty="0">
                <a:latin typeface="BentonSans Book" charset="0"/>
              </a:rPr>
              <a:t>Tableau Public</a:t>
            </a:r>
          </a:p>
          <a:p>
            <a:pPr>
              <a:spcBef>
                <a:spcPct val="0"/>
              </a:spcBef>
            </a:pPr>
            <a:endParaRPr lang="en-US" dirty="0">
              <a:latin typeface="BentonSans Book"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r>
              <a:rPr lang="en-US" sz="2400" dirty="0">
                <a:ea typeface="+mn-ea"/>
              </a:rPr>
              <a:t>”</a:t>
            </a: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a:t>
            </a:r>
            <a:r>
              <a:rPr lang="en-US" sz="2400">
                <a:ea typeface="+mn-ea"/>
              </a:rPr>
              <a:t>custom Tooltip </a:t>
            </a:r>
            <a:r>
              <a:rPr lang="en-US" sz="2400" dirty="0">
                <a:ea typeface="+mn-ea"/>
              </a:rPr>
              <a:t>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1644</TotalTime>
  <Words>2463</Words>
  <Application>Microsoft Office PowerPoint</Application>
  <PresentationFormat>Custom</PresentationFormat>
  <Paragraphs>214</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121</cp:revision>
  <cp:lastPrinted>2015-11-05T23:58:20Z</cp:lastPrinted>
  <dcterms:created xsi:type="dcterms:W3CDTF">2019-05-15T06:07:05Z</dcterms:created>
  <dcterms:modified xsi:type="dcterms:W3CDTF">2019-05-29T04:33:19Z</dcterms:modified>
  <cp:category/>
</cp:coreProperties>
</file>