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7"/>
  </p:notesMasterIdLst>
  <p:handoutMasterIdLst>
    <p:handoutMasterId r:id="rId38"/>
  </p:handoutMasterIdLst>
  <p:sldIdLst>
    <p:sldId id="256" r:id="rId2"/>
    <p:sldId id="539" r:id="rId3"/>
    <p:sldId id="302" r:id="rId4"/>
    <p:sldId id="348" r:id="rId5"/>
    <p:sldId id="530" r:id="rId6"/>
    <p:sldId id="531" r:id="rId7"/>
    <p:sldId id="426" r:id="rId8"/>
    <p:sldId id="419" r:id="rId9"/>
    <p:sldId id="526" r:id="rId10"/>
    <p:sldId id="318" r:id="rId11"/>
    <p:sldId id="501" r:id="rId12"/>
    <p:sldId id="540" r:id="rId13"/>
    <p:sldId id="525" r:id="rId14"/>
    <p:sldId id="319" r:id="rId15"/>
    <p:sldId id="422" r:id="rId16"/>
    <p:sldId id="423" r:id="rId17"/>
    <p:sldId id="424" r:id="rId18"/>
    <p:sldId id="343" r:id="rId19"/>
    <p:sldId id="523" r:id="rId20"/>
    <p:sldId id="511" r:id="rId21"/>
    <p:sldId id="502" r:id="rId22"/>
    <p:sldId id="503" r:id="rId23"/>
    <p:sldId id="504" r:id="rId24"/>
    <p:sldId id="524" r:id="rId25"/>
    <p:sldId id="513" r:id="rId26"/>
    <p:sldId id="514" r:id="rId27"/>
    <p:sldId id="532" r:id="rId28"/>
    <p:sldId id="533" r:id="rId29"/>
    <p:sldId id="534" r:id="rId30"/>
    <p:sldId id="509" r:id="rId31"/>
    <p:sldId id="510" r:id="rId32"/>
    <p:sldId id="508" r:id="rId33"/>
    <p:sldId id="536" r:id="rId34"/>
    <p:sldId id="537" r:id="rId35"/>
    <p:sldId id="538" r:id="rId36"/>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1258"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 No Color Bar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g"/><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a:t>
            </a:r>
            <a:r>
              <a:rPr lang="en-US">
                <a:ea typeface="+mn-ea"/>
              </a:rPr>
              <a:t>does data matter?</a:t>
            </a:r>
            <a:endParaRPr lang="en-US" dirty="0">
              <a:ea typeface="+mn-ea"/>
            </a:endParaRP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Took data on surgeries in a simple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ble Placeholder 1"/>
          <p:cNvSpPr>
            <a:spLocks noGrp="1"/>
          </p:cNvSpPr>
          <p:nvPr>
            <p:ph type="tbl"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[Title/Topic]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icture Placeholder 1"/>
          <p:cNvSpPr>
            <a:spLocks noGrp="1"/>
          </p:cNvSpPr>
          <p:nvPr>
            <p:ph type="pic" sz="quarter" idx="10"/>
          </p:nvPr>
        </p:nvSpPr>
        <p:spPr bwMode="auto">
          <a:ln>
            <a:miter lim="800000"/>
            <a:headEnd/>
            <a:tailEnd/>
          </a:ln>
          <a:extLst>
            <a:ext uri="{FAA26D3D-D897-4be2-8F04-BA451C77F1D7}">
              <ma14:placeholderFlag xmlns:ma14="http://schemas.microsoft.com/office/mac/drawingml/2011/main" xmlns="" val="1"/>
            </a:ext>
          </a:extLst>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815608"/>
          </a:xfrm>
        </p:spPr>
        <p:txBody>
          <a:bodyPr/>
          <a:lstStyle/>
          <a:p>
            <a:pPr marL="457200" indent="-457200" defTabSz="1306221" fontAlgn="auto">
              <a:defRPr/>
            </a:pPr>
            <a:r>
              <a:rPr lang="en-US" sz="2400" dirty="0">
                <a:ea typeface="+mn-ea"/>
              </a:rPr>
              <a:t>Anime, spicy food, Japan, David, Tableau</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a:ea typeface="+mn-ea"/>
              </a:rPr>
              <a:t>About Me</a:t>
            </a:r>
            <a:endParaRPr lang="en-US" dirty="0">
              <a:ea typeface="+mn-ea"/>
            </a:endParaRPr>
          </a:p>
        </p:txBody>
      </p:sp>
    </p:spTree>
    <p:extLst>
      <p:ext uri="{BB962C8B-B14F-4D97-AF65-F5344CB8AC3E}">
        <p14:creationId xmlns:p14="http://schemas.microsoft.com/office/powerpoint/2010/main" val="60925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a14="http://schemas.microsoft.com/office/drawing/2010/main" xmlns="">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3951288"/>
          </a:xfrm>
        </p:spPr>
        <p:txBody>
          <a:bodyPr anchor="t"/>
          <a:lstStyle/>
          <a:p>
            <a:pPr defTabSz="1306221" fontAlgn="auto">
              <a:spcAft>
                <a:spcPts val="0"/>
              </a:spcAft>
              <a:defRPr/>
            </a:pPr>
            <a:r>
              <a:rPr lang="en-US" dirty="0">
                <a:ea typeface="+mn-ea"/>
              </a:rPr>
              <a:t>[Topic One]</a:t>
            </a:r>
          </a:p>
          <a:p>
            <a:pPr defTabSz="1306221" fontAlgn="auto">
              <a:spcAft>
                <a:spcPts val="0"/>
              </a:spcAft>
              <a:defRPr/>
            </a:pPr>
            <a:r>
              <a:rPr lang="en-US" dirty="0">
                <a:ea typeface="+mn-ea"/>
              </a:rPr>
              <a:t>[Topic Two]</a:t>
            </a:r>
          </a:p>
          <a:p>
            <a:pPr defTabSz="1306221" fontAlgn="auto">
              <a:spcAft>
                <a:spcPts val="0"/>
              </a:spcAft>
              <a:defRPr/>
            </a:pPr>
            <a:r>
              <a:rPr lang="en-US" dirty="0">
                <a:ea typeface="+mn-ea"/>
              </a:rPr>
              <a:t>[Topic Three]</a:t>
            </a:r>
          </a:p>
          <a:p>
            <a:pPr defTabSz="1306221" fontAlgn="auto">
              <a:spcAft>
                <a:spcPts val="0"/>
              </a:spcAft>
              <a:defRPr/>
            </a:pPr>
            <a:r>
              <a:rPr lang="en-US" dirty="0">
                <a:ea typeface="+mn-ea"/>
              </a:rPr>
              <a:t>[Topic Four]</a:t>
            </a:r>
          </a:p>
          <a:p>
            <a:pPr defTabSz="1306221" fontAlgn="auto">
              <a:spcAft>
                <a:spcPts val="0"/>
              </a:spcAft>
              <a:defRPr/>
            </a:pPr>
            <a:r>
              <a:rPr lang="en-US" dirty="0">
                <a:ea typeface="+mn-ea"/>
              </a:rPr>
              <a:t>[Topic Five]</a:t>
            </a:r>
          </a:p>
          <a:p>
            <a:pPr defTabSz="1306221" fontAlgn="auto">
              <a:spcAft>
                <a:spcPts val="0"/>
              </a:spcAft>
              <a:defRPr/>
            </a:pPr>
            <a:r>
              <a:rPr lang="en-US" dirty="0">
                <a:ea typeface="+mn-ea"/>
              </a:rPr>
              <a:t>[Topic Six]</a:t>
            </a:r>
          </a:p>
        </p:txBody>
      </p:sp>
      <p:sp>
        <p:nvSpPr>
          <p:cNvPr id="9" name="Text Placeholder 8"/>
          <p:cNvSpPr>
            <a:spLocks noGrp="1"/>
          </p:cNvSpPr>
          <p:nvPr>
            <p:ph type="body" sz="quarter" idx="12"/>
          </p:nvPr>
        </p:nvSpPr>
        <p:spPr>
          <a:xfrm>
            <a:off x="8545513" y="1812925"/>
            <a:ext cx="5414962" cy="3951288"/>
          </a:xfrm>
        </p:spPr>
        <p:txBody>
          <a:bodyPr anchor="t"/>
          <a:lstStyle/>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p:txBody>
      </p:sp>
      <p:sp>
        <p:nvSpPr>
          <p:cNvPr id="2" name="Text Placeholder 1"/>
          <p:cNvSpPr>
            <a:spLocks noGrp="1"/>
          </p:cNvSpPr>
          <p:nvPr>
            <p:ph type="body" sz="quarter" idx="13"/>
          </p:nvPr>
        </p:nvSpPr>
        <p:spPr>
          <a:xfrm>
            <a:off x="712788" y="600075"/>
            <a:ext cx="13244512" cy="635000"/>
          </a:xfrm>
        </p:spPr>
        <p:txBody>
          <a:bodyPr/>
          <a:lstStyle/>
          <a:p>
            <a:pPr defTabSz="1306221" fontAlgn="auto">
              <a:spcAft>
                <a:spcPts val="0"/>
              </a:spcAft>
              <a:defRPr/>
            </a:pPr>
            <a:r>
              <a:rPr lang="en-US" dirty="0">
                <a:ea typeface="+mn-ea"/>
              </a:rPr>
              <a:t>Table of Contents/Agenda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[Topic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Two</a:t>
            </a:r>
            <a:r>
              <a:rPr lang="en-US" dirty="0">
                <a:solidFill>
                  <a:srgbClr val="4C4C4C"/>
                </a:solidFill>
                <a:latin typeface="BentonSans Book" charset="0"/>
              </a:rPr>
              <a:t>]</a:t>
            </a:r>
          </a:p>
        </p:txBody>
      </p:sp>
    </p:spTree>
    <p:extLst>
      <p:ext uri="{BB962C8B-B14F-4D97-AF65-F5344CB8AC3E}">
        <p14:creationId xmlns:p14="http://schemas.microsoft.com/office/powerpoint/2010/main" val="303846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Three</a:t>
            </a:r>
            <a:r>
              <a:rPr lang="en-US" dirty="0">
                <a:solidFill>
                  <a:srgbClr val="4C4C4C"/>
                </a:solidFill>
                <a:latin typeface="BentonSans Book" charset="0"/>
              </a:rPr>
              <a:t>]</a:t>
            </a:r>
          </a:p>
        </p:txBody>
      </p:sp>
    </p:spTree>
    <p:extLst>
      <p:ext uri="{BB962C8B-B14F-4D97-AF65-F5344CB8AC3E}">
        <p14:creationId xmlns:p14="http://schemas.microsoft.com/office/powerpoint/2010/main" val="546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118</TotalTime>
  <Words>1870</Words>
  <Application>Microsoft Office PowerPoint</Application>
  <PresentationFormat>Custom</PresentationFormat>
  <Paragraphs>304</Paragraphs>
  <Slides>35</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PowerPoint Presentation</vt:lpstr>
      <vt:lpstr>PowerPoint Presentation</vt:lpstr>
      <vt:lpstr>[Topic One]</vt:lpstr>
      <vt:lpstr>[Topic Two]</vt:lpstr>
      <vt:lpstr>[Topic Three]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18</cp:revision>
  <cp:lastPrinted>2015-11-05T23:58:20Z</cp:lastPrinted>
  <dcterms:created xsi:type="dcterms:W3CDTF">2019-05-15T06:07:05Z</dcterms:created>
  <dcterms:modified xsi:type="dcterms:W3CDTF">2019-05-25T23:48:14Z</dcterms:modified>
  <cp:category/>
</cp:coreProperties>
</file>