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8"/>
  </p:notesMasterIdLst>
  <p:handoutMasterIdLst>
    <p:handoutMasterId r:id="rId49"/>
  </p:handoutMasterIdLst>
  <p:sldIdLst>
    <p:sldId id="256" r:id="rId2"/>
    <p:sldId id="553" r:id="rId3"/>
    <p:sldId id="550" r:id="rId4"/>
    <p:sldId id="424" r:id="rId5"/>
    <p:sldId id="551" r:id="rId6"/>
    <p:sldId id="552" r:id="rId7"/>
    <p:sldId id="426" r:id="rId8"/>
    <p:sldId id="423" r:id="rId9"/>
    <p:sldId id="302" r:id="rId10"/>
    <p:sldId id="348" r:id="rId11"/>
    <p:sldId id="530" r:id="rId12"/>
    <p:sldId id="531" r:id="rId13"/>
    <p:sldId id="419" r:id="rId14"/>
    <p:sldId id="526" r:id="rId15"/>
    <p:sldId id="318" r:id="rId16"/>
    <p:sldId id="501" r:id="rId17"/>
    <p:sldId id="540" r:id="rId18"/>
    <p:sldId id="543" r:id="rId19"/>
    <p:sldId id="544" r:id="rId20"/>
    <p:sldId id="546" r:id="rId21"/>
    <p:sldId id="547" r:id="rId22"/>
    <p:sldId id="548" r:id="rId23"/>
    <p:sldId id="549" r:id="rId24"/>
    <p:sldId id="541" r:id="rId25"/>
    <p:sldId id="542" r:id="rId26"/>
    <p:sldId id="525" r:id="rId27"/>
    <p:sldId id="319" r:id="rId28"/>
    <p:sldId id="422" r:id="rId29"/>
    <p:sldId id="343" r:id="rId30"/>
    <p:sldId id="523" r:id="rId31"/>
    <p:sldId id="511" r:id="rId32"/>
    <p:sldId id="502" r:id="rId33"/>
    <p:sldId id="503" r:id="rId34"/>
    <p:sldId id="504" r:id="rId35"/>
    <p:sldId id="524" r:id="rId36"/>
    <p:sldId id="513" r:id="rId37"/>
    <p:sldId id="514" r:id="rId38"/>
    <p:sldId id="532" r:id="rId39"/>
    <p:sldId id="533" r:id="rId40"/>
    <p:sldId id="534" r:id="rId41"/>
    <p:sldId id="509" r:id="rId42"/>
    <p:sldId id="510" r:id="rId43"/>
    <p:sldId id="508" r:id="rId44"/>
    <p:sldId id="536" r:id="rId45"/>
    <p:sldId id="537" r:id="rId46"/>
    <p:sldId id="538" r:id="rId4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a:solidFill>
                  <a:srgbClr val="4C4C4C"/>
                </a:solidFill>
                <a:latin typeface="BentonSans Book" charset="0"/>
              </a:rPr>
              <a:t>Dat</a:t>
            </a:r>
            <a:r>
              <a:rPr lang="en-US">
                <a:latin typeface="BentonSans Book" charset="0"/>
              </a:rPr>
              <a:t>a Growth</a:t>
            </a:r>
            <a:endParaRPr lang="en-US" dirty="0">
              <a:solidFill>
                <a:srgbClr val="4C4C4C"/>
              </a:solidFill>
              <a:latin typeface="BentonSans Book"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A2D3BACB-C8DA-4078-B269-D1D01454F6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36" r="16636"/>
          <a:stretch>
            <a:fillRect/>
          </a:stretch>
        </p:blipFill>
        <p:spPr bwMode="auto">
          <a:xfrm>
            <a:off x="0" y="0"/>
            <a:ext cx="14630400" cy="8229600"/>
          </a:xfrm>
          <a:ln>
            <a:miter lim="800000"/>
            <a:headEnd/>
            <a:tailEnd/>
          </a:ln>
          <a:extLst>
            <a:ext uri="{FAA26D3D-D897-4be2-8F04-BA451C77F1D7}">
              <ma14:placeholderFlag xmlns:ma14="http://schemas.microsoft.com/office/mac/drawingml/2011/main" xmlns="" val="1"/>
            </a:ext>
          </a:extLst>
        </p:spPr>
      </p:pic>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 (mostly)</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1872179"/>
          </a:xfrm>
        </p:spPr>
        <p:txBody>
          <a:bodyPr anchor="t"/>
          <a:lstStyle/>
          <a:p>
            <a:pPr defTabSz="1306221" fontAlgn="auto">
              <a:spcAft>
                <a:spcPts val="0"/>
              </a:spcAft>
              <a:defRPr/>
            </a:pPr>
            <a:r>
              <a:rPr lang="en-US" dirty="0">
                <a:ea typeface="+mn-ea"/>
              </a:rPr>
              <a:t>Data Growth</a:t>
            </a:r>
          </a:p>
          <a:p>
            <a:pPr defTabSz="1306221" fontAlgn="auto">
              <a:spcAft>
                <a:spcPts val="0"/>
              </a:spcAft>
              <a:defRPr/>
            </a:pPr>
            <a:r>
              <a:rPr lang="en-US" dirty="0">
                <a:ea typeface="+mn-ea"/>
              </a:rPr>
              <a:t>Why Does Data Matter?</a:t>
            </a:r>
          </a:p>
          <a:p>
            <a:pPr defTabSz="1306221" fontAlgn="auto">
              <a:spcAft>
                <a:spcPts val="0"/>
              </a:spcAft>
              <a:defRPr/>
            </a:pPr>
            <a:r>
              <a:rPr lang="en-US" dirty="0">
                <a:ea typeface="+mn-ea"/>
              </a:rPr>
              <a:t>Tableau</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773</TotalTime>
  <Words>2478</Words>
  <Application>Microsoft Office PowerPoint</Application>
  <PresentationFormat>Custom</PresentationFormat>
  <Paragraphs>352</Paragraphs>
  <Slides>46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Growth</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50</cp:revision>
  <cp:lastPrinted>2015-11-05T23:58:20Z</cp:lastPrinted>
  <dcterms:created xsi:type="dcterms:W3CDTF">2019-05-15T06:07:05Z</dcterms:created>
  <dcterms:modified xsi:type="dcterms:W3CDTF">2019-05-27T21:16:59Z</dcterms:modified>
  <cp:category/>
</cp:coreProperties>
</file>