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5"/>
  </p:notesMasterIdLst>
  <p:handoutMasterIdLst>
    <p:handoutMasterId r:id="rId46"/>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68" r:id="rId31"/>
    <p:sldId id="531" r:id="rId32"/>
    <p:sldId id="575" r:id="rId33"/>
    <p:sldId id="569" r:id="rId34"/>
    <p:sldId id="570" r:id="rId35"/>
    <p:sldId id="571" r:id="rId36"/>
    <p:sldId id="572" r:id="rId37"/>
    <p:sldId id="574" r:id="rId38"/>
    <p:sldId id="573" r:id="rId39"/>
    <p:sldId id="579" r:id="rId40"/>
    <p:sldId id="578" r:id="rId41"/>
    <p:sldId id="576" r:id="rId42"/>
    <p:sldId id="567" r:id="rId43"/>
    <p:sldId id="566" r:id="rId44"/>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56653" autoAdjust="0"/>
  </p:normalViewPr>
  <p:slideViewPr>
    <p:cSldViewPr snapToGrid="0" showGuides="1">
      <p:cViewPr varScale="1">
        <p:scale>
          <a:sx n="78" d="100"/>
          <a:sy n="78" d="100"/>
        </p:scale>
        <p:origin x="2862" y="84"/>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70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public.tableau.com/profile/spencer.shadley#!/vizhome/GermTheoryofDisease/MortalityRateoverTime?publish=yes"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 </a:t>
            </a:r>
            <a:r>
              <a:rPr lang="en-US" sz="2400" dirty="0">
                <a:ea typeface="+mn-ea"/>
                <a:hlinkClick r:id="rId4"/>
              </a:rPr>
              <a:t>workbook</a:t>
            </a:r>
            <a:r>
              <a:rPr lang="en-US" sz="24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“Clinic”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a:t>
            </a:r>
          </a:p>
          <a:p>
            <a:pPr marL="457200" indent="-457200" defTabSz="1306221" fontAlgn="auto">
              <a:buFont typeface="+mj-lt"/>
              <a:buAutoNum type="arabicPeriod"/>
              <a:defRPr/>
            </a:pPr>
            <a:r>
              <a:rPr lang="en-US" sz="2400" dirty="0">
                <a:ea typeface="+mn-ea"/>
              </a:rPr>
              <a:t>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“MONTH(Date)”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601533"/>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buFont typeface="+mj-lt"/>
              <a:buAutoNum type="arabicPeriod"/>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Click “Dashboard” in the top level menu &gt; “Actions…”</a:t>
            </a:r>
          </a:p>
          <a:p>
            <a:pPr marL="457200" indent="-457200" defTabSz="1306221" fontAlgn="auto">
              <a:buFont typeface="+mj-lt"/>
              <a:buAutoNum type="arabicPeriod"/>
              <a:defRPr/>
            </a:pPr>
            <a:r>
              <a:rPr lang="en-US" sz="2400" dirty="0"/>
              <a:t>Click your filter &gt; “Edit…”</a:t>
            </a:r>
          </a:p>
          <a:p>
            <a:pPr marL="457200" indent="-457200" defTabSz="1306221" fontAlgn="auto">
              <a:buFont typeface="+mj-lt"/>
              <a:buAutoNum type="arabicPeriod"/>
              <a:defRPr/>
            </a:pPr>
            <a:r>
              <a:rPr lang="en-US" sz="2400"/>
              <a:t>Select “Hover” &gt; “OK” &gt; “OK”</a:t>
            </a:r>
            <a:endParaRPr lang="en-US" sz="2400" dirty="0"/>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109365"/>
          </a:xfrm>
        </p:spPr>
        <p:txBody>
          <a:bodyPr/>
          <a:lstStyle/>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“Sign In…”</a:t>
            </a:r>
          </a:p>
          <a:p>
            <a:pPr marL="457200" indent="-457200" defTabSz="1306221" fontAlgn="auto">
              <a:buFont typeface="+mj-lt"/>
              <a:buAutoNum type="arabicPeriod"/>
              <a:defRPr/>
            </a:pPr>
            <a:r>
              <a:rPr lang="en-US" sz="2400" dirty="0"/>
              <a:t>Use “https://public.tableau.com” as the URL</a:t>
            </a:r>
          </a:p>
          <a:p>
            <a:pPr marL="457200" indent="-457200" defTabSz="1306221" fontAlgn="auto">
              <a:buFont typeface="+mj-lt"/>
              <a:buAutoNum type="arabicPeriod"/>
              <a:defRPr/>
            </a:pPr>
            <a:r>
              <a:rPr lang="en-US" sz="2400" dirty="0"/>
              <a:t>Click “Connect”</a:t>
            </a:r>
          </a:p>
          <a:p>
            <a:pPr marL="457200" indent="-457200" defTabSz="1306221" fontAlgn="auto">
              <a:buFont typeface="+mj-lt"/>
              <a:buAutoNum type="arabicPeriod"/>
              <a:defRPr/>
            </a:pPr>
            <a:r>
              <a:rPr lang="en-US" sz="2400" dirty="0"/>
              <a:t>Sign in with your Tableau Public account (or make one if you haven’t already)</a:t>
            </a:r>
          </a:p>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“Publish Workbook…”</a:t>
            </a:r>
          </a:p>
          <a:p>
            <a:pPr marL="739775" lvl="1" indent="-457200" defTabSz="1306221" fontAlgn="auto">
              <a:buFont typeface="+mj-lt"/>
              <a:buAutoNum type="arabicPeriod"/>
              <a:defRPr/>
            </a:pPr>
            <a:r>
              <a:rPr lang="en-US" sz="2000" dirty="0"/>
              <a:t>Note: You might need to switch the datasource to be an extract in the “Data Source” tab if it’s set to “Live”</a:t>
            </a:r>
          </a:p>
          <a:p>
            <a:pPr marL="457200" indent="-457200" defTabSz="1306221" fontAlgn="auto">
              <a:buFont typeface="+mj-lt"/>
              <a:buAutoNum type="arabicPeriod"/>
              <a:defRPr/>
            </a:pPr>
            <a:r>
              <a:rPr lang="en-US" sz="2400" dirty="0"/>
              <a:t>Change the title to something unique</a:t>
            </a:r>
          </a:p>
          <a:p>
            <a:pPr marL="457200" indent="-457200" defTabSz="1306221" fontAlgn="auto">
              <a:buFont typeface="+mj-lt"/>
              <a:buAutoNum type="arabicPeriod"/>
              <a:defRPr/>
            </a:pPr>
            <a:r>
              <a:rPr lang="en-US" sz="2400" dirty="0"/>
              <a:t>Click “Save”</a:t>
            </a:r>
          </a:p>
          <a:p>
            <a:pPr marL="457200" indent="-457200" defTabSz="1306221" fontAlgn="auto">
              <a:buFont typeface="+mj-lt"/>
              <a:buAutoNum type="arabicPeriod"/>
              <a:defRPr/>
            </a:pPr>
            <a:r>
              <a:rPr lang="en-US" sz="2400" dirty="0"/>
              <a:t>It’s </a:t>
            </a:r>
            <a:r>
              <a:rPr lang="en-US" sz="2400" dirty="0">
                <a:hlinkClick r:id="rId3"/>
              </a:rPr>
              <a:t>published</a:t>
            </a:r>
            <a:r>
              <a:rPr lang="en-US" sz="2400" dirty="0"/>
              <a:t>!</a:t>
            </a:r>
          </a:p>
          <a:p>
            <a:pPr marL="457200" indent="-457200" defTabSz="1306221" fontAlgn="auto">
              <a:buFont typeface="+mj-lt"/>
              <a:buAutoNum type="arabicPeriod"/>
              <a:defRPr/>
            </a:pPr>
            <a:r>
              <a:rPr lang="en-US" sz="2400" dirty="0"/>
              <a:t>Note: to show all sheets you need to “Edit Details” &gt; check “Show workbook sheets as tabs” &gt; “Save”</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Make it Public!</a:t>
            </a:r>
          </a:p>
        </p:txBody>
      </p:sp>
    </p:spTree>
    <p:extLst>
      <p:ext uri="{BB962C8B-B14F-4D97-AF65-F5344CB8AC3E}">
        <p14:creationId xmlns:p14="http://schemas.microsoft.com/office/powerpoint/2010/main" val="117902587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1792</TotalTime>
  <Words>3369</Words>
  <Application>Microsoft Office PowerPoint</Application>
  <PresentationFormat>Custom</PresentationFormat>
  <Paragraphs>285</Paragraphs>
  <Slides>43</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Make your own viz! (use any data, here’s an anime template and complete anime workbook on Tableau Public)</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144</cp:revision>
  <cp:lastPrinted>2015-11-05T23:58:20Z</cp:lastPrinted>
  <dcterms:created xsi:type="dcterms:W3CDTF">2019-05-15T06:07:05Z</dcterms:created>
  <dcterms:modified xsi:type="dcterms:W3CDTF">2019-05-29T07:01:13Z</dcterms:modified>
  <cp:category/>
</cp:coreProperties>
</file>