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5"/>
  </p:notesMasterIdLst>
  <p:handoutMasterIdLst>
    <p:handoutMasterId r:id="rId4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75" r:id="rId33"/>
    <p:sldId id="569" r:id="rId34"/>
    <p:sldId id="570" r:id="rId35"/>
    <p:sldId id="571" r:id="rId36"/>
    <p:sldId id="572" r:id="rId37"/>
    <p:sldId id="574" r:id="rId38"/>
    <p:sldId id="573" r:id="rId39"/>
    <p:sldId id="579" r:id="rId40"/>
    <p:sldId id="578" r:id="rId41"/>
    <p:sldId id="576" r:id="rId42"/>
    <p:sldId id="567" r:id="rId43"/>
    <p:sldId id="566" r:id="rId4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a:t>
            </a:r>
            <a:r>
              <a:rPr lang="en-US" sz="2400" dirty="0">
                <a:ea typeface="+mn-ea"/>
                <a:hlinkClick r:id="rId4"/>
              </a:rPr>
              <a:t>Technology Adoption Over Time</a:t>
            </a:r>
            <a:r>
              <a:rPr lang="en-US" sz="2400" dirty="0">
                <a:ea typeface="+mn-ea"/>
              </a:rPr>
              <a:t> workbook)</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dirty="0"/>
              <a:t>Select “Hover” &gt; “OK” &gt; “OK”</a:t>
            </a:r>
          </a:p>
          <a:p>
            <a:pPr marL="457200" indent="-457200" defTabSz="1306221" fontAlgn="auto">
              <a:buFont typeface="+mj-lt"/>
              <a:buAutoNum type="arabicPeriod"/>
              <a:defRPr/>
            </a:pPr>
            <a:r>
              <a:rPr lang="en-US" sz="2400" dirty="0"/>
              <a:t>Hover on a mark!</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1799</TotalTime>
  <Words>3372</Words>
  <Application>Microsoft Office PowerPoint</Application>
  <PresentationFormat>Custom</PresentationFormat>
  <Paragraphs>286</Paragraphs>
  <Slides>43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Make your own viz! (use any data, here’s an anime template and complete anime workbook on Tableau Public)</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147</cp:revision>
  <cp:lastPrinted>2015-11-05T23:58:20Z</cp:lastPrinted>
  <dcterms:created xsi:type="dcterms:W3CDTF">2019-05-15T06:07:05Z</dcterms:created>
  <dcterms:modified xsi:type="dcterms:W3CDTF">2019-05-29T07:08:15Z</dcterms:modified>
  <cp:category/>
</cp:coreProperties>
</file>