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8"/>
  </p:notesMasterIdLst>
  <p:handoutMasterIdLst>
    <p:handoutMasterId r:id="rId39"/>
  </p:handoutMasterIdLst>
  <p:sldIdLst>
    <p:sldId id="256" r:id="rId2"/>
    <p:sldId id="539" r:id="rId3"/>
    <p:sldId id="302" r:id="rId4"/>
    <p:sldId id="348" r:id="rId5"/>
    <p:sldId id="530" r:id="rId6"/>
    <p:sldId id="531" r:id="rId7"/>
    <p:sldId id="426" r:id="rId8"/>
    <p:sldId id="419" r:id="rId9"/>
    <p:sldId id="526" r:id="rId10"/>
    <p:sldId id="318" r:id="rId11"/>
    <p:sldId id="501" r:id="rId12"/>
    <p:sldId id="540" r:id="rId13"/>
    <p:sldId id="541" r:id="rId14"/>
    <p:sldId id="525" r:id="rId15"/>
    <p:sldId id="319" r:id="rId16"/>
    <p:sldId id="422" r:id="rId17"/>
    <p:sldId id="423" r:id="rId18"/>
    <p:sldId id="424" r:id="rId19"/>
    <p:sldId id="343" r:id="rId20"/>
    <p:sldId id="523" r:id="rId21"/>
    <p:sldId id="511" r:id="rId22"/>
    <p:sldId id="502" r:id="rId23"/>
    <p:sldId id="503" r:id="rId24"/>
    <p:sldId id="504" r:id="rId25"/>
    <p:sldId id="524" r:id="rId26"/>
    <p:sldId id="513" r:id="rId27"/>
    <p:sldId id="514" r:id="rId28"/>
    <p:sldId id="532" r:id="rId29"/>
    <p:sldId id="533" r:id="rId30"/>
    <p:sldId id="534" r:id="rId31"/>
    <p:sldId id="509" r:id="rId32"/>
    <p:sldId id="510" r:id="rId33"/>
    <p:sldId id="508" r:id="rId34"/>
    <p:sldId id="536" r:id="rId35"/>
    <p:sldId id="537" r:id="rId36"/>
    <p:sldId id="538" r:id="rId3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77"/>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Took mortality rates data in a simple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a:t>
            </a:r>
            <a:r>
              <a:rPr lang="en-US"/>
              <a:t>correct answer; </a:t>
            </a:r>
            <a:r>
              <a:rPr lang="en-US" dirty="0"/>
              <a:t>number </a:t>
            </a:r>
            <a:r>
              <a:rPr lang="en-US"/>
              <a:t>== incorrect</a:t>
            </a:r>
            <a:endParaRPr lang="en-US" dirty="0"/>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ma14="http://schemas.microsoft.com/office/mac/drawingml/2011/main" xmlns="" val="1"/>
            </a:ext>
          </a:extLst>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494</TotalTime>
  <Words>2173</Words>
  <Application>Microsoft Office PowerPoint</Application>
  <PresentationFormat>Custom</PresentationFormat>
  <Paragraphs>325</Paragraphs>
  <Slides>36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22</cp:revision>
  <cp:lastPrinted>2015-11-05T23:58:20Z</cp:lastPrinted>
  <dcterms:created xsi:type="dcterms:W3CDTF">2019-05-15T06:07:05Z</dcterms:created>
  <dcterms:modified xsi:type="dcterms:W3CDTF">2019-05-26T06:04:28Z</dcterms:modified>
  <cp:category/>
</cp:coreProperties>
</file>