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59"/>
  </p:notesMasterIdLst>
  <p:handoutMasterIdLst>
    <p:handoutMasterId r:id="rId60"/>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31" r:id="rId31"/>
    <p:sldId id="567" r:id="rId32"/>
    <p:sldId id="568" r:id="rId33"/>
    <p:sldId id="566" r:id="rId34"/>
    <p:sldId id="419" r:id="rId35"/>
    <p:sldId id="526" r:id="rId36"/>
    <p:sldId id="318" r:id="rId37"/>
    <p:sldId id="525" r:id="rId38"/>
    <p:sldId id="319" r:id="rId39"/>
    <p:sldId id="422" r:id="rId40"/>
    <p:sldId id="343" r:id="rId41"/>
    <p:sldId id="523" r:id="rId42"/>
    <p:sldId id="511" r:id="rId43"/>
    <p:sldId id="502" r:id="rId44"/>
    <p:sldId id="503" r:id="rId45"/>
    <p:sldId id="504" r:id="rId46"/>
    <p:sldId id="524" r:id="rId47"/>
    <p:sldId id="513" r:id="rId48"/>
    <p:sldId id="514" r:id="rId49"/>
    <p:sldId id="532" r:id="rId50"/>
    <p:sldId id="533" r:id="rId51"/>
    <p:sldId id="534" r:id="rId52"/>
    <p:sldId id="509" r:id="rId53"/>
    <p:sldId id="510" r:id="rId54"/>
    <p:sldId id="508" r:id="rId55"/>
    <p:sldId id="536" r:id="rId56"/>
    <p:sldId id="537" r:id="rId57"/>
    <p:sldId id="538" r:id="rId58"/>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370"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jpe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939540"/>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endParaRPr lang="en-US" sz="2400" dirty="0">
              <a:ea typeface="+mn-ea"/>
            </a:endParaRPr>
          </a:p>
          <a:p>
            <a:pPr marL="457200" indent="-457200" defTabSz="1306221" fontAlgn="auto">
              <a:defRPr/>
            </a:pPr>
            <a:r>
              <a:rPr lang="en-US" sz="2400" dirty="0">
                <a:ea typeface="+mn-ea"/>
                <a:hlinkClick r:id="rId8"/>
              </a:rPr>
              <a:t>Using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 xmlns:a14="http://schemas.microsoft.com/office/drawing/2010/main">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a:p>
            <a:pPr defTabSz="1306221" fontAlgn="auto">
              <a:spcAft>
                <a:spcPts val="0"/>
              </a:spcAft>
              <a:defRPr/>
            </a:pPr>
            <a:r>
              <a:rPr lang="en-US" dirty="0">
                <a:ea typeface="+mn-ea"/>
              </a:rPr>
              <a:t>Career Opportunity</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1234</TotalTime>
  <Words>3408</Words>
  <Application>Microsoft Office PowerPoint</Application>
  <PresentationFormat>Custom</PresentationFormat>
  <Paragraphs>412</Paragraphs>
  <Slides>57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107</cp:revision>
  <cp:lastPrinted>2015-11-05T23:58:20Z</cp:lastPrinted>
  <dcterms:created xsi:type="dcterms:W3CDTF">2019-05-15T06:07:05Z</dcterms:created>
  <dcterms:modified xsi:type="dcterms:W3CDTF">2019-05-28T05:39:14Z</dcterms:modified>
  <cp:category/>
</cp:coreProperties>
</file>