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3"/>
  </p:notesMasterIdLst>
  <p:handoutMasterIdLst>
    <p:handoutMasterId r:id="rId44"/>
  </p:handoutMasterIdLst>
  <p:sldIdLst>
    <p:sldId id="256" r:id="rId2"/>
    <p:sldId id="539" r:id="rId3"/>
    <p:sldId id="302" r:id="rId4"/>
    <p:sldId id="348" r:id="rId5"/>
    <p:sldId id="530" r:id="rId6"/>
    <p:sldId id="531" r:id="rId7"/>
    <p:sldId id="426" r:id="rId8"/>
    <p:sldId id="419" r:id="rId9"/>
    <p:sldId id="526" r:id="rId10"/>
    <p:sldId id="318" r:id="rId11"/>
    <p:sldId id="501" r:id="rId12"/>
    <p:sldId id="540" r:id="rId13"/>
    <p:sldId id="541" r:id="rId14"/>
    <p:sldId id="542" r:id="rId15"/>
    <p:sldId id="543" r:id="rId16"/>
    <p:sldId id="544" r:id="rId17"/>
    <p:sldId id="546" r:id="rId18"/>
    <p:sldId id="547" r:id="rId19"/>
    <p:sldId id="525" r:id="rId20"/>
    <p:sldId id="319" r:id="rId21"/>
    <p:sldId id="422" r:id="rId22"/>
    <p:sldId id="423" r:id="rId23"/>
    <p:sldId id="424" r:id="rId24"/>
    <p:sldId id="343" r:id="rId25"/>
    <p:sldId id="523" r:id="rId26"/>
    <p:sldId id="511" r:id="rId27"/>
    <p:sldId id="502" r:id="rId28"/>
    <p:sldId id="503" r:id="rId29"/>
    <p:sldId id="504" r:id="rId30"/>
    <p:sldId id="524" r:id="rId31"/>
    <p:sldId id="513" r:id="rId32"/>
    <p:sldId id="514" r:id="rId33"/>
    <p:sldId id="532" r:id="rId34"/>
    <p:sldId id="533" r:id="rId35"/>
    <p:sldId id="534" r:id="rId36"/>
    <p:sldId id="509" r:id="rId37"/>
    <p:sldId id="510" r:id="rId38"/>
    <p:sldId id="508" r:id="rId39"/>
    <p:sldId id="536" r:id="rId40"/>
    <p:sldId id="537" r:id="rId41"/>
    <p:sldId id="538" r:id="rId42"/>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701"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extLst>
      <p:ext uri="{BB962C8B-B14F-4D97-AF65-F5344CB8AC3E}">
        <p14:creationId xmlns:p14="http://schemas.microsoft.com/office/powerpoint/2010/main" val="418265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extLst>
      <p:ext uri="{BB962C8B-B14F-4D97-AF65-F5344CB8AC3E}">
        <p14:creationId xmlns:p14="http://schemas.microsoft.com/office/powerpoint/2010/main" val="2121838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5/26/2019</a:t>
            </a:fld>
            <a:endParaRPr lang="en-US" sz="1200">
              <a:latin typeface="BentonSans Book"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Took mortality rates data in a simple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05146" y="1982619"/>
            <a:ext cx="7073915"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51250" y="1869074"/>
            <a:ext cx="5842933"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meta-synthesis.com/webbook/35_pt/pt02.jpg">
            <a:extLst>
              <a:ext uri="{FF2B5EF4-FFF2-40B4-BE49-F238E27FC236}">
                <a16:creationId xmlns:a16="http://schemas.microsoft.com/office/drawing/2014/main" id="{09DDC015-737C-44D0-A360-635D2C524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241" y="3753147"/>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upload.wikimedia.org/wikipedia/commons/thumb/a/aa/Periodic_table_by_Mendeleev%2C_1871.svg/750px-Periodic_table_by_Mendeleev%2C_1871.svg.png">
            <a:extLst>
              <a:ext uri="{FF2B5EF4-FFF2-40B4-BE49-F238E27FC236}">
                <a16:creationId xmlns:a16="http://schemas.microsoft.com/office/drawing/2014/main" id="{4546D2B3-33BD-4F0C-B3EE-B9A9925ACB1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04511" y="4295318"/>
            <a:ext cx="4705587" cy="25535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www.meta-synthesis.com/webbook/35_pt/Mendeleev%27sPeriodic.gif">
            <a:extLst>
              <a:ext uri="{FF2B5EF4-FFF2-40B4-BE49-F238E27FC236}">
                <a16:creationId xmlns:a16="http://schemas.microsoft.com/office/drawing/2014/main" id="{B3772036-5325-4B20-AB61-C782EEE16A69}"/>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17682" y="4228756"/>
            <a:ext cx="4217169" cy="268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276104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276104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 xmlns:ma14="http://schemas.microsoft.com/office/mac/drawingml/2011/main" val="1"/>
            </a:ext>
          </a:extLst>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 xmlns:a14="http://schemas.microsoft.com/office/drawing/2010/main">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565</TotalTime>
  <Words>2397</Words>
  <Application>Microsoft Office PowerPoint</Application>
  <PresentationFormat>Custom</PresentationFormat>
  <Paragraphs>349</Paragraphs>
  <Slides>41</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35</cp:revision>
  <cp:lastPrinted>2015-11-05T23:58:20Z</cp:lastPrinted>
  <dcterms:created xsi:type="dcterms:W3CDTF">2019-05-15T06:07:05Z</dcterms:created>
  <dcterms:modified xsi:type="dcterms:W3CDTF">2019-05-26T23:16:44Z</dcterms:modified>
  <cp:category/>
</cp:coreProperties>
</file>