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2" r:id="rId9"/>
    <p:sldId id="264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B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249E-295F-431E-8758-1A58DEC7A87F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2071-140C-4EC7-8892-4D33413877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27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249E-295F-431E-8758-1A58DEC7A87F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2071-140C-4EC7-8892-4D33413877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59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249E-295F-431E-8758-1A58DEC7A87F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2071-140C-4EC7-8892-4D3341387719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4663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249E-295F-431E-8758-1A58DEC7A87F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2071-140C-4EC7-8892-4D33413877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682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249E-295F-431E-8758-1A58DEC7A87F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2071-140C-4EC7-8892-4D3341387719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8848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249E-295F-431E-8758-1A58DEC7A87F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2071-140C-4EC7-8892-4D33413877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328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249E-295F-431E-8758-1A58DEC7A87F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2071-140C-4EC7-8892-4D33413877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366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249E-295F-431E-8758-1A58DEC7A87F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2071-140C-4EC7-8892-4D33413877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159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249E-295F-431E-8758-1A58DEC7A87F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2071-140C-4EC7-8892-4D33413877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752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249E-295F-431E-8758-1A58DEC7A87F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2071-140C-4EC7-8892-4D33413877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609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249E-295F-431E-8758-1A58DEC7A87F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2071-140C-4EC7-8892-4D33413877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5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249E-295F-431E-8758-1A58DEC7A87F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2071-140C-4EC7-8892-4D33413877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946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249E-295F-431E-8758-1A58DEC7A87F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2071-140C-4EC7-8892-4D33413877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64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249E-295F-431E-8758-1A58DEC7A87F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2071-140C-4EC7-8892-4D33413877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716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249E-295F-431E-8758-1A58DEC7A87F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2071-140C-4EC7-8892-4D33413877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009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249E-295F-431E-8758-1A58DEC7A87F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2071-140C-4EC7-8892-4D33413877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985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1249E-295F-431E-8758-1A58DEC7A87F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D32071-140C-4EC7-8892-4D33413877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4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414EA8D-9F8D-2C42-9B3D-11337D169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181" y="496950"/>
            <a:ext cx="5899638" cy="586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8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00023F-B69C-8C3A-B631-CBCDD0CC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/>
              <a:t>STRUMENTI UTILIZZATI PER CREARE PANTRY TRACKER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A542F5-B196-A599-CD74-235D28768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5436728"/>
            <a:ext cx="1352133" cy="501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SQLITE</a:t>
            </a:r>
            <a:endParaRPr lang="it-IT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154A9A8-67CA-8C3C-1AF7-A1DC81875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68" y="2162651"/>
            <a:ext cx="1963616" cy="61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01E2F60-0B45-9FB5-4E42-F5C563FF1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304" y="2498093"/>
            <a:ext cx="779593" cy="145133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8798AE0-6FED-93E1-FD46-2BB73BB63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97" y="3967334"/>
            <a:ext cx="3338900" cy="100167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0DB4A80-2C74-E926-DC10-76DEB7FD08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92" y="5121064"/>
            <a:ext cx="2480622" cy="132546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E86DBE9-3A18-EF1D-71C6-CD627C72579C}"/>
              </a:ext>
            </a:extLst>
          </p:cNvPr>
          <p:cNvSpPr txBox="1"/>
          <p:nvPr/>
        </p:nvSpPr>
        <p:spPr>
          <a:xfrm>
            <a:off x="677333" y="2228545"/>
            <a:ext cx="291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D84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ANDROID STUDIO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648E12E-0349-AC97-1574-5D9F76FC5DCA}"/>
              </a:ext>
            </a:extLst>
          </p:cNvPr>
          <p:cNvSpPr txBox="1"/>
          <p:nvPr/>
        </p:nvSpPr>
        <p:spPr>
          <a:xfrm>
            <a:off x="677333" y="3031895"/>
            <a:ext cx="884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D84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JAVA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372094D-2E66-51BF-2629-831DD2792604}"/>
              </a:ext>
            </a:extLst>
          </p:cNvPr>
          <p:cNvSpPr txBox="1"/>
          <p:nvPr/>
        </p:nvSpPr>
        <p:spPr>
          <a:xfrm>
            <a:off x="677334" y="3830028"/>
            <a:ext cx="182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VOLLEY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F0C0442-AF80-6212-3CAC-443D040E2C3F}"/>
              </a:ext>
            </a:extLst>
          </p:cNvPr>
          <p:cNvSpPr txBox="1"/>
          <p:nvPr/>
        </p:nvSpPr>
        <p:spPr>
          <a:xfrm>
            <a:off x="677334" y="4633378"/>
            <a:ext cx="182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GLIDE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432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3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E86EB2-7348-DE8B-CB6C-152810B6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387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it-IT" sz="8000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210940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CD982E-0393-57E0-627E-0CB83EF4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dirty="0"/>
              <a:t>PANTRY TRACKER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034CBD-5939-083E-71FD-547251D54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Vai a fare la spesa e non ricordi se hai già del pane in cucina? La tua dispensa è un disastro e non sai quali prodotti contiene?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tutto questo e di più ci pensa PANTRY TRACKER.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PANTRY TRACKER è una applicazione mobile sviluppata per dispositivi Android.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Questa applicazione è stata progettata per rendere la vita di tutti giorni un po’ più semplice, permettendo all’utente di tenere sott’occhio i prodotti all’interno della propria cucina.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697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1499E6-AEFB-5404-FFAC-87CC27FE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/>
              <a:t>COSA SI PUÒ FARE CON PANTRY TRACKER?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F81AD9-90F8-8B12-A973-539FE0012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L’utilità di PANTRY TRACKER risiede nel poter gestire e controllare comodamente dal proprio cellulare i prodotti all’interno della propria cucina.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/>
              <a:t>L’ utente può quindi: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Cercare un prodotto e aggiungerlo all’interno della propria dispensa virtuale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Creare un nuovo prodotto (se non presente all’interno dell’applicazione) aggiungendo:</a:t>
            </a:r>
          </a:p>
          <a:p>
            <a:pPr lvl="1"/>
            <a:r>
              <a:rPr lang="it-IT" dirty="0"/>
              <a:t>Nome del prodotto</a:t>
            </a:r>
          </a:p>
          <a:p>
            <a:pPr lvl="1"/>
            <a:r>
              <a:rPr lang="it-IT" dirty="0"/>
              <a:t>Descrizione del prodotto – che può essere la marca proprietaria o una piccola didascalia che descriva l’articolo</a:t>
            </a:r>
          </a:p>
          <a:p>
            <a:pPr lvl="1"/>
            <a:r>
              <a:rPr lang="it-IT" dirty="0"/>
              <a:t>Foto del prodotto – facoltativo. Per aggiungerla è necessario inserire il link della foto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Dare una votazione al prodotto cercato:</a:t>
            </a:r>
          </a:p>
          <a:p>
            <a:pPr lvl="1"/>
            <a:r>
              <a:rPr lang="it-IT" dirty="0"/>
              <a:t>1 - Se corrispondente all’articolo posseduto dall’utente, si dà una votazione di uno</a:t>
            </a:r>
          </a:p>
          <a:p>
            <a:pPr lvl="1"/>
            <a:r>
              <a:rPr lang="it-IT" dirty="0"/>
              <a:t>0 - Se non corrispondente, l’utente non ha bisogno di votare</a:t>
            </a:r>
          </a:p>
          <a:p>
            <a:r>
              <a:rPr lang="it-IT" dirty="0"/>
              <a:t>Eliminare un prodotto dalla propria dispensa virtuale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096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635692-DF4E-94FA-0E9D-B946C11D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/>
              <a:t>COME FUNZIONA PANTRY TRACKER?</a:t>
            </a:r>
            <a:br>
              <a:rPr lang="it-IT" sz="4000" dirty="0"/>
            </a:b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0FF895-71A0-C9F5-912D-A95DD6E2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funzionalità dell’applicazione ruota attorno all’utilizzo di codici a barre.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Un codice a barre è una stringa numerica di lunghezza variabile che identifica un prodotto.</a:t>
            </a:r>
          </a:p>
          <a:p>
            <a:pPr marL="0" indent="0">
              <a:buNone/>
            </a:pPr>
            <a:r>
              <a:rPr lang="it-IT" dirty="0"/>
              <a:t>PANTRY TRACKER permette all’utente di inserire un codice barre che dovrà identificare un prodotto.</a:t>
            </a:r>
          </a:p>
          <a:p>
            <a:pPr lvl="1"/>
            <a:r>
              <a:rPr lang="it-IT" dirty="0"/>
              <a:t>Se questo è presente all’interno del database dell’applicazione, può essere aggiunto alla dispensa virtuale.</a:t>
            </a:r>
          </a:p>
          <a:p>
            <a:pPr lvl="1"/>
            <a:r>
              <a:rPr lang="it-IT" dirty="0"/>
              <a:t>Se non presente sarà responsabilità dell’utente creare un nuovo prodotto con il codice inserito.</a:t>
            </a:r>
          </a:p>
        </p:txBody>
      </p:sp>
    </p:spTree>
    <p:extLst>
      <p:ext uri="{BB962C8B-B14F-4D97-AF65-F5344CB8AC3E}">
        <p14:creationId xmlns:p14="http://schemas.microsoft.com/office/powerpoint/2010/main" val="155944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00023F-B69C-8C3A-B631-CBCDD0CC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/>
              <a:t>COME È STRUTTURATA PANTRY TRACKER?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ACE16B7-61C1-6052-8A30-DA7EB3FF8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02962"/>
            <a:ext cx="2046315" cy="4320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D889F4E-7990-ABAE-45B8-54C650874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614" y="2202962"/>
            <a:ext cx="2046388" cy="4320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056CFE0-5B4F-563B-91BA-6E1D5FD6859D}"/>
              </a:ext>
            </a:extLst>
          </p:cNvPr>
          <p:cNvSpPr txBox="1"/>
          <p:nvPr/>
        </p:nvSpPr>
        <p:spPr>
          <a:xfrm>
            <a:off x="2867463" y="2202962"/>
            <a:ext cx="4227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prima schermata quando si apre l’applicazione.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L’utente già registrato può aggiungere i suoi parametri ed entrare nell’applicazione.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6EB8BE-8A5E-CAE2-B6DA-C45F108AD068}"/>
              </a:ext>
            </a:extLst>
          </p:cNvPr>
          <p:cNvSpPr txBox="1"/>
          <p:nvPr/>
        </p:nvSpPr>
        <p:spPr>
          <a:xfrm>
            <a:off x="3059723" y="5011615"/>
            <a:ext cx="4035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Altrimenti ci si può registrare cliccando sulla scritta «Non hai un account? Registrati» e creare il proprio conto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392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00023F-B69C-8C3A-B631-CBCDD0CC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/>
              <a:t>COME È STRUTTURATA PANTRY TRACKER?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A542F5-B196-A599-CD74-235D28768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410" y="2319317"/>
            <a:ext cx="717419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b="1" dirty="0"/>
              <a:t>MAINACTIVITY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L’attività principale dell’applicazione. Troviamo:</a:t>
            </a:r>
          </a:p>
          <a:p>
            <a:pPr marL="0" indent="0">
              <a:buNone/>
            </a:pPr>
            <a:r>
              <a:rPr lang="it-IT" dirty="0"/>
              <a:t>«AGGIUNGI PRODOTTO» che </a:t>
            </a:r>
            <a:r>
              <a:rPr lang="it-IT" dirty="0" err="1"/>
              <a:t>reinderizza</a:t>
            </a:r>
            <a:r>
              <a:rPr lang="it-IT" dirty="0"/>
              <a:t> alla schermata in cui aggiungere il codice a barre del prodotto da cercare</a:t>
            </a:r>
          </a:p>
          <a:p>
            <a:pPr marL="0" indent="0">
              <a:buNone/>
            </a:pPr>
            <a:r>
              <a:rPr lang="it-IT" dirty="0"/>
              <a:t>Quattro </a:t>
            </a:r>
            <a:r>
              <a:rPr lang="it-IT" dirty="0" err="1"/>
              <a:t>Cardview</a:t>
            </a:r>
            <a:r>
              <a:rPr lang="it-IT" dirty="0"/>
              <a:t> con all’interno dei prodotti espositivi</a:t>
            </a:r>
          </a:p>
          <a:p>
            <a:pPr marL="0" indent="0">
              <a:buNone/>
            </a:pPr>
            <a:r>
              <a:rPr lang="it-IT" dirty="0"/>
              <a:t>Elemento comune a gran parte delle attività è la presenza di una “</a:t>
            </a:r>
            <a:r>
              <a:rPr lang="it-IT" dirty="0" err="1"/>
              <a:t>BottomNavbar</a:t>
            </a:r>
            <a:r>
              <a:rPr lang="it-IT" dirty="0"/>
              <a:t>” che è utile per spostarsi tra le varie attività.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5B3A93-F723-C28B-D6ED-6E09D23FC2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72666"/>
            <a:ext cx="204607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4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00023F-B69C-8C3A-B631-CBCDD0CC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/>
              <a:t>COME È STRUTTURATA PANTRY TRACKER?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7486BF6-13AF-DD32-A2B2-BF609D256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2046315" cy="4320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8B5B587-E112-5EA9-1541-B89BCE85D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613" y="1930400"/>
            <a:ext cx="2046389" cy="4320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ED0E7B-4C30-5B6C-3D35-C38E6CFDB851}"/>
              </a:ext>
            </a:extLst>
          </p:cNvPr>
          <p:cNvSpPr txBox="1"/>
          <p:nvPr/>
        </p:nvSpPr>
        <p:spPr>
          <a:xfrm>
            <a:off x="2857500" y="2356338"/>
            <a:ext cx="41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All’interno di questa schermata è possibile inserire il codice a barre del prodotto che si vuole aggiungere alla dispensa.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39B660B-13D8-3A37-1137-AA7D043FA063}"/>
              </a:ext>
            </a:extLst>
          </p:cNvPr>
          <p:cNvSpPr txBox="1"/>
          <p:nvPr/>
        </p:nvSpPr>
        <p:spPr>
          <a:xfrm>
            <a:off x="2857499" y="3982605"/>
            <a:ext cx="41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ricerca può dare come risultato una lista di prodotti, altrimenti può restituire una schermata vuota.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063C31A-EE55-D4D7-602F-1348D8084FDF}"/>
              </a:ext>
            </a:extLst>
          </p:cNvPr>
          <p:cNvSpPr txBox="1"/>
          <p:nvPr/>
        </p:nvSpPr>
        <p:spPr>
          <a:xfrm flipH="1">
            <a:off x="2903218" y="5398477"/>
            <a:ext cx="41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Cliccando sul tasto «+» si può creare un nuovo prodotto</a:t>
            </a:r>
          </a:p>
        </p:txBody>
      </p:sp>
    </p:spTree>
    <p:extLst>
      <p:ext uri="{BB962C8B-B14F-4D97-AF65-F5344CB8AC3E}">
        <p14:creationId xmlns:p14="http://schemas.microsoft.com/office/powerpoint/2010/main" val="184819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00023F-B69C-8C3A-B631-CBCDD0CC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/>
              <a:t>COME È STRUTTURATA PANTRY TRACKER?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5ACDE73-6551-D4CD-6F9F-1476BA75E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39718"/>
            <a:ext cx="2046315" cy="4320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08414E0-B9C0-26A3-FFE6-FBDBEA9D0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727" y="2161296"/>
            <a:ext cx="2046389" cy="4320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84114BD-7580-9819-314A-4EC73A3A64CE}"/>
              </a:ext>
            </a:extLst>
          </p:cNvPr>
          <p:cNvSpPr txBox="1"/>
          <p:nvPr/>
        </p:nvSpPr>
        <p:spPr>
          <a:xfrm flipH="1">
            <a:off x="2850466" y="2576146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volta cliccato sul prodotto desiderato apparirà questa schermata. L’utente può aggiungerlo alla dispensa, dare un voto o eliminarlo (solo se lui/lei l’ha creato)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EB6C87-EFD9-C435-E257-AFD532E15700}"/>
              </a:ext>
            </a:extLst>
          </p:cNvPr>
          <p:cNvSpPr txBox="1"/>
          <p:nvPr/>
        </p:nvSpPr>
        <p:spPr>
          <a:xfrm flipH="1">
            <a:off x="2910254" y="5029200"/>
            <a:ext cx="43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invece si decide di creare un nuovo prodotto, bisogna aggiungere nome e descrizione. Eventualmente anche il link di un immagine relativa al prodotto</a:t>
            </a:r>
          </a:p>
        </p:txBody>
      </p:sp>
    </p:spTree>
    <p:extLst>
      <p:ext uri="{BB962C8B-B14F-4D97-AF65-F5344CB8AC3E}">
        <p14:creationId xmlns:p14="http://schemas.microsoft.com/office/powerpoint/2010/main" val="382026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00023F-B69C-8C3A-B631-CBCDD0CC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/>
              <a:t>COME È STRUTTURATA PANTRY TRACKER?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A83A8B-FF28-DC56-C155-9DDCD5A4A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28400"/>
            <a:ext cx="2046389" cy="4320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EB094E-19AF-1C66-6E62-CCE83C033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613" y="1928400"/>
            <a:ext cx="2046389" cy="4320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08D18C-79E5-23E1-EFD5-5BFA6D0F81C0}"/>
              </a:ext>
            </a:extLst>
          </p:cNvPr>
          <p:cNvSpPr txBox="1"/>
          <p:nvPr/>
        </p:nvSpPr>
        <p:spPr>
          <a:xfrm>
            <a:off x="2918268" y="2031022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è la nostra dispensa, con all’interno i nostri prodotti.</a:t>
            </a:r>
          </a:p>
          <a:p>
            <a:r>
              <a:rPr lang="it-IT" dirty="0"/>
              <a:t>Cliccando su un elemento della lista è possibile scegliere se eliminare il prodotto.</a:t>
            </a:r>
          </a:p>
          <a:p>
            <a:r>
              <a:rPr lang="it-IT" dirty="0"/>
              <a:t>È stata inserita una barra di ricerca per facilitare la ricerca tra i prodotti della lista.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C9CA992-DB7C-D915-8CB7-C61E154B7B41}"/>
              </a:ext>
            </a:extLst>
          </p:cNvPr>
          <p:cNvSpPr txBox="1"/>
          <p:nvPr/>
        </p:nvSpPr>
        <p:spPr>
          <a:xfrm>
            <a:off x="2917998" y="508195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questa schermata l’utente può scegliere di fare il logout</a:t>
            </a:r>
          </a:p>
        </p:txBody>
      </p:sp>
    </p:spTree>
    <p:extLst>
      <p:ext uri="{BB962C8B-B14F-4D97-AF65-F5344CB8AC3E}">
        <p14:creationId xmlns:p14="http://schemas.microsoft.com/office/powerpoint/2010/main" val="222489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Sfaccettatura">
  <a:themeElements>
    <a:clrScheme name="Viol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</TotalTime>
  <Words>595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Tahoma</vt:lpstr>
      <vt:lpstr>Trebuchet MS</vt:lpstr>
      <vt:lpstr>Wingdings</vt:lpstr>
      <vt:lpstr>Wingdings 3</vt:lpstr>
      <vt:lpstr>Sfaccettatura</vt:lpstr>
      <vt:lpstr>Presentazione standard di PowerPoint</vt:lpstr>
      <vt:lpstr>PANTRY TRACKER</vt:lpstr>
      <vt:lpstr>COSA SI PUÒ FARE CON PANTRY TRACKER?</vt:lpstr>
      <vt:lpstr>COME FUNZIONA PANTRY TRACKER? </vt:lpstr>
      <vt:lpstr>COME È STRUTTURATA PANTRY TRACKER?</vt:lpstr>
      <vt:lpstr>COME È STRUTTURATA PANTRY TRACKER?</vt:lpstr>
      <vt:lpstr>COME È STRUTTURATA PANTRY TRACKER?</vt:lpstr>
      <vt:lpstr>COME È STRUTTURATA PANTRY TRACKER?</vt:lpstr>
      <vt:lpstr>COME È STRUTTURATA PANTRY TRACKER?</vt:lpstr>
      <vt:lpstr>STRUMENTI UTILIZZATI PER CREARE PANTRY TRACKER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Sharone .</dc:creator>
  <cp:lastModifiedBy>Sharone .</cp:lastModifiedBy>
  <cp:revision>5</cp:revision>
  <dcterms:created xsi:type="dcterms:W3CDTF">2022-06-19T08:19:13Z</dcterms:created>
  <dcterms:modified xsi:type="dcterms:W3CDTF">2022-06-19T13:19:41Z</dcterms:modified>
</cp:coreProperties>
</file>