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8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GIF"/><Relationship Id="rId10" Type="http://schemas.openxmlformats.org/officeDocument/2006/relationships/image" Target="../media/image13.png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7" name="图片 6" descr="C:/Users/lenovo/AppData/Local/Temp/kaimatting/20210325115347/output_aiMatting_20210325115358.pngoutput_aiMatting_202103251153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95" y="2271395"/>
            <a:ext cx="1289050" cy="1289050"/>
          </a:xfrm>
          <a:prstGeom prst="rect">
            <a:avLst/>
          </a:prstGeom>
        </p:spPr>
      </p:pic>
      <p:pic>
        <p:nvPicPr>
          <p:cNvPr id="8" name="图片 7" descr="C:/Users/lenovo/AppData/Local/Temp/kaimatting/20210325115446/output_aiMatting_20210325115450.pngoutput_aiMatting_202103251154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430" y="1096010"/>
            <a:ext cx="1289050" cy="1289050"/>
          </a:xfrm>
          <a:prstGeom prst="rect">
            <a:avLst/>
          </a:prstGeom>
        </p:spPr>
      </p:pic>
      <p:pic>
        <p:nvPicPr>
          <p:cNvPr id="9" name="图片 8" descr="C:/Users/lenovo/AppData/Local/Temp/kaimatting/20210325115543/output_aiMatting_20210325115547.pngoutput_aiMatting_202103251155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20" y="692785"/>
            <a:ext cx="781050" cy="1143000"/>
          </a:xfrm>
          <a:prstGeom prst="rect">
            <a:avLst/>
          </a:prstGeom>
        </p:spPr>
      </p:pic>
      <p:pic>
        <p:nvPicPr>
          <p:cNvPr id="11" name="图片 10" descr="C:/Users/lenovo/AppData/Local/Temp/kaimatting/20210325115858/output_aiMatting_20210325115901.pngoutput_aiMatting_202103251159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55" y="4392295"/>
            <a:ext cx="946150" cy="977900"/>
          </a:xfrm>
          <a:prstGeom prst="rect">
            <a:avLst/>
          </a:prstGeom>
        </p:spPr>
      </p:pic>
      <p:pic>
        <p:nvPicPr>
          <p:cNvPr id="12" name="图片 11" descr="C:/Users/lenovo/AppData/Local/Temp/kaimatting/20210325120050/output_aiMatting_20210325120057.pngoutput_aiMatting_20210325120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725" y="3291840"/>
            <a:ext cx="863600" cy="952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32655" y="5370195"/>
            <a:ext cx="221615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方正舒体" panose="02010601030101010101" charset="-122"/>
                <a:ea typeface="方正舒体" panose="02010601030101010101" charset="-122"/>
              </a:rPr>
              <a:t>您的得分为：</a:t>
            </a:r>
            <a:endParaRPr lang="zh-CN" altLang="en-US">
              <a:solidFill>
                <a:srgbClr val="FFC000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pic>
        <p:nvPicPr>
          <p:cNvPr id="14" name="图片 13" descr="C:/Users/lenovo/AppData/Local/Temp/kaimatting/20210325120816/output_aiMatting_20210325120825.pngoutput_aiMatting_202103251208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400" y="4392295"/>
            <a:ext cx="1308100" cy="787400"/>
          </a:xfrm>
          <a:prstGeom prst="rect">
            <a:avLst/>
          </a:prstGeom>
        </p:spPr>
      </p:pic>
      <p:pic>
        <p:nvPicPr>
          <p:cNvPr id="15" name="图片 14" descr="C:/Users/lenovo/AppData/Local/Temp/kaimatting/20210325121450/output_aiMatting_20210325121459.pngoutput_aiMatting_202103251214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230" y="543560"/>
            <a:ext cx="889000" cy="9779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7" name="图片 6" descr="C:/Users/lenovo/AppData/Local/Temp/kaimatting/20210325115347/output_aiMatting_20210325115358.pngoutput_aiMatting_202103251153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95" y="2271395"/>
            <a:ext cx="1289050" cy="1289050"/>
          </a:xfrm>
          <a:prstGeom prst="rect">
            <a:avLst/>
          </a:prstGeom>
        </p:spPr>
      </p:pic>
      <p:pic>
        <p:nvPicPr>
          <p:cNvPr id="14" name="图片 13" descr="C:/Users/lenovo/AppData/Local/Temp/kaimatting/20210325120816/output_aiMatting_20210325120825.pngoutput_aiMatting_202103251208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4392295"/>
            <a:ext cx="1308100" cy="787400"/>
          </a:xfrm>
          <a:prstGeom prst="rect">
            <a:avLst/>
          </a:prstGeom>
        </p:spPr>
      </p:pic>
      <p:pic>
        <p:nvPicPr>
          <p:cNvPr id="4" name="图片 3" descr="C:/Users/lenovo/AppData/Local/Temp/kaimatting/20210325123014/output_aiMatting_20210325123017.pngoutput_aiMatting_20210325123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730" y="2084070"/>
            <a:ext cx="889000" cy="666750"/>
          </a:xfrm>
          <a:prstGeom prst="rect">
            <a:avLst/>
          </a:prstGeom>
        </p:spPr>
      </p:pic>
      <p:pic>
        <p:nvPicPr>
          <p:cNvPr id="5" name="图片 4" descr="C:/Users/lenovo/AppData/Local/Temp/kaimatting/20210325123052/output_aiMatting_20210325123055.pngoutput_aiMatting_202103251230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840" y="2914650"/>
            <a:ext cx="742950" cy="762000"/>
          </a:xfrm>
          <a:prstGeom prst="rect">
            <a:avLst/>
          </a:prstGeom>
        </p:spPr>
      </p:pic>
      <p:pic>
        <p:nvPicPr>
          <p:cNvPr id="6" name="图片 5" descr="C:/Users/lenovo/AppData/Local/Temp/kaimatting/20210326014624/output_aiMatting_20210326014722.pngoutput_aiMatting_202103260147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191125" y="1074135"/>
            <a:ext cx="1167624" cy="975360"/>
          </a:xfrm>
          <a:prstGeom prst="rect">
            <a:avLst/>
          </a:prstGeom>
        </p:spPr>
      </p:pic>
      <p:pic>
        <p:nvPicPr>
          <p:cNvPr id="10" name="图片 9" descr="C:/Users/lenovo/AppData/Local/Temp/kaimatting/20210326015408/output_aiMatting_20210326015639.pngoutput_aiMatting_202103260156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326765" y="2706370"/>
            <a:ext cx="933450" cy="774700"/>
          </a:xfrm>
          <a:prstGeom prst="rect">
            <a:avLst/>
          </a:prstGeom>
        </p:spPr>
      </p:pic>
      <p:pic>
        <p:nvPicPr>
          <p:cNvPr id="16" name="图片 15" descr="hea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943975" y="840105"/>
            <a:ext cx="539750" cy="546100"/>
          </a:xfrm>
          <a:prstGeom prst="rect">
            <a:avLst/>
          </a:prstGeom>
        </p:spPr>
      </p:pic>
      <p:pic>
        <p:nvPicPr>
          <p:cNvPr id="17" name="图片 16" descr="C:/Users/lenovo/AppData/Local/Temp/kaimatting/20210326020147/output_aiMatting_20210326020255.pngoutput_aiMatting_202103260202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115685" y="4606290"/>
            <a:ext cx="584200" cy="495300"/>
          </a:xfrm>
          <a:prstGeom prst="rect">
            <a:avLst/>
          </a:prstGeom>
        </p:spPr>
      </p:pic>
      <p:pic>
        <p:nvPicPr>
          <p:cNvPr id="18" name="图片 17" descr="failur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6530" y="634365"/>
            <a:ext cx="533400" cy="533400"/>
          </a:xfrm>
          <a:prstGeom prst="rect">
            <a:avLst/>
          </a:prstGeom>
        </p:spPr>
      </p:pic>
      <p:pic>
        <p:nvPicPr>
          <p:cNvPr id="19" name="图片 18" descr="C:/Users/lenovo/AppData/Local/Temp/kaimatting/20210326021336/output_aiMatting_20210326021344.pngoutput_aiMatting_202103260213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8880" y="3975100"/>
            <a:ext cx="419100" cy="514350"/>
          </a:xfrm>
          <a:prstGeom prst="rect">
            <a:avLst/>
          </a:prstGeom>
        </p:spPr>
      </p:pic>
      <p:pic>
        <p:nvPicPr>
          <p:cNvPr id="20" name="图片 19" descr="C:/Users/lenovo/AppData/Local/Temp/kaimatting/20210326021622/output_aiMatting_20210326021631.pngoutput_aiMatting_202103260216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3533140" y="4417695"/>
            <a:ext cx="495300" cy="723900"/>
          </a:xfrm>
          <a:prstGeom prst="rect">
            <a:avLst/>
          </a:prstGeom>
        </p:spPr>
      </p:pic>
      <p:pic>
        <p:nvPicPr>
          <p:cNvPr id="21" name="图片 20" descr="C:/Users/lenovo/AppData/Local/Temp/kaimatting/20210326022014/output_aiMatting_20210326022021.pngoutput_aiMatting_202103260220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6970395" y="977900"/>
            <a:ext cx="736600" cy="742950"/>
          </a:xfrm>
          <a:prstGeom prst="rect">
            <a:avLst/>
          </a:prstGeom>
        </p:spPr>
      </p:pic>
      <p:pic>
        <p:nvPicPr>
          <p:cNvPr id="22" name="图片 21" descr="C:/Users/lenovo/AppData/Local/Temp/kaimatting/20210326024405/output_aiMatting_20210326024412.pngoutput_aiMatting_202103260244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4950" y="5033645"/>
            <a:ext cx="452120" cy="42862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方正舒体</vt:lpstr>
      <vt:lpstr>Arial Unicode MS</vt:lpstr>
      <vt:lpstr>Calibri</vt:lpstr>
      <vt:lpstr>Office 主题​​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Adamantine</cp:lastModifiedBy>
  <cp:revision>172</cp:revision>
  <dcterms:created xsi:type="dcterms:W3CDTF">2019-06-19T02:08:00Z</dcterms:created>
  <dcterms:modified xsi:type="dcterms:W3CDTF">2021-03-27T05:57:17Z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81C1CBF650974082AC0630790819BFB5</vt:lpwstr>
  </property>
  <property fmtid="{D5CDD505-2E9C-101B-9397-08002B2CF9AE}" pid="4" name="KSOSaveFontToCloudKey">
    <vt:lpwstr>301441026_stopsync</vt:lpwstr>
  </property>
</Properties>
</file>