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e8f86641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e8f8664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ae8f8664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ae8f8664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ae8f8664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ae8f8664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ae8f8664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ae8f8664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ae8f8664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ae8f8664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ae8f8664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ae8f8664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ae8f8664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ae8f8664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e8f8664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e8f8664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ae8f8664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ae8f8664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ae8f8664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ae8f8664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ae8f86641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ae8f86641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e8f8664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ae8f8664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ae8f8664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ae8f8664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ae8f8664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ae8f8664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ae8f86641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ae8f8664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ae8f8664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ae8f8664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ae8f86641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ae8f86641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ae8f86641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ae8f86641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ae8f86641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ae8f86641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ae8f86641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ae8f86641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ae8f86641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ae8f8664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ae8f86641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ae8f86641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e8f866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ae8f866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ae8f86641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ae8f86641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ae8f86641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ae8f8664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ae8f86641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ae8f86641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ae8f8664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ae8f8664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ae8f8664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ae8f8664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ae8f8664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ae8f8664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ae8f8664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ae8f8664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ae8f8664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ae8f8664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ae8f8664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ae8f8664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ie.tec.ac.cr/einteriano/cisco/ccna4/Presentaciones/CCNA_Exploration_Accessing_the_WAN_-_Cap2.pdf" TargetMode="External"/><Relationship Id="rId4" Type="http://schemas.openxmlformats.org/officeDocument/2006/relationships/hyperlink" Target="https://www.youtube.com/watch?v=Oq0Si0WWHdM" TargetMode="External"/><Relationship Id="rId5" Type="http://schemas.openxmlformats.org/officeDocument/2006/relationships/hyperlink" Target="https://www.youtube.com/watch?v=JYpLvaeK2f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CONEXIONES PUNTO A PUNTO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John Sebastián Luján Figueroa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54" y="76200"/>
            <a:ext cx="730289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47150"/>
            <a:ext cx="8991600" cy="46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65341"/>
            <a:ext cx="8991601" cy="381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" y="175438"/>
            <a:ext cx="9054050" cy="47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401725" y="4652350"/>
            <a:ext cx="946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</a:rPr>
              <a:t>01111110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1348525" y="4652350"/>
            <a:ext cx="793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</a:rPr>
              <a:t>11111111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324250" y="4652350"/>
            <a:ext cx="985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</a:rPr>
              <a:t>00000011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560950" y="4032225"/>
            <a:ext cx="1300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</a:rPr>
              <a:t>Secuencia de verificación de trama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928625" y="4652350"/>
            <a:ext cx="946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</a:rPr>
              <a:t>01111110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5" y="185000"/>
            <a:ext cx="9087050" cy="47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186" y="152400"/>
            <a:ext cx="63036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73" y="152400"/>
            <a:ext cx="583125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6083250" y="1224325"/>
            <a:ext cx="1272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...Calidad del enlace, autenticación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972" y="152400"/>
            <a:ext cx="582805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6083250" y="1224325"/>
            <a:ext cx="1272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...Calidad del enlace, autenticación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269" y="152400"/>
            <a:ext cx="577146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6083250" y="1224325"/>
            <a:ext cx="1272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...Calidad del enlace, autenticación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68" y="152400"/>
            <a:ext cx="573506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6152625" y="1815750"/>
            <a:ext cx="1136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Compresión</a:t>
            </a:r>
            <a:br>
              <a:rPr lang="es">
                <a:latin typeface="Lato"/>
                <a:ea typeface="Lato"/>
                <a:cs typeface="Lato"/>
                <a:sym typeface="Lato"/>
              </a:rPr>
            </a:br>
            <a:r>
              <a:rPr lang="es">
                <a:latin typeface="Lato"/>
                <a:ea typeface="Lato"/>
                <a:cs typeface="Lato"/>
                <a:sym typeface="Lato"/>
              </a:rPr>
              <a:t>Dirección IP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5" y="342825"/>
            <a:ext cx="8864451" cy="44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205" y="152400"/>
            <a:ext cx="53735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94378"/>
            <a:ext cx="8991601" cy="455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3" y="237613"/>
            <a:ext cx="9047675" cy="46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2" y="76200"/>
            <a:ext cx="888303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103" y="152400"/>
            <a:ext cx="61597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" y="668025"/>
            <a:ext cx="9047800" cy="38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263" y="174150"/>
            <a:ext cx="5433475" cy="47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306" y="152400"/>
            <a:ext cx="57993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89607"/>
            <a:ext cx="8991600" cy="416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86" y="152400"/>
            <a:ext cx="73008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653" y="152400"/>
            <a:ext cx="551469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44" y="152400"/>
            <a:ext cx="73379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53" y="152400"/>
            <a:ext cx="63710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[1] Curso NETACAD (CISCO): Netacad.com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[2] Protocolo “punto a punto” (PPP):</a:t>
            </a: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http://www.ie.tec.ac.cr/einteriano/cisco/ccna4/Presentaciones/CCNA_Exploration_Accessing_the_WAN_-_Cap2.pdf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[3] Introduction to PPP(Point-to-Point Protocol):</a:t>
            </a: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https://www.youtube.com/watch?v=Oq0Si0WWHdM</a:t>
            </a:r>
            <a:endParaRPr sz="11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[4] Funcionamiento de PPP: </a:t>
            </a:r>
            <a:r>
              <a:rPr lang="es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https://www.youtube.com/watch?v=JYpLvaeK2f4</a:t>
            </a:r>
            <a:endParaRPr sz="11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1"/>
            <a:ext cx="8839197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352425"/>
            <a:ext cx="72771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37" y="129375"/>
            <a:ext cx="7595126" cy="4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8" y="1362075"/>
            <a:ext cx="877878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85738"/>
            <a:ext cx="69818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809" y="152400"/>
            <a:ext cx="56843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3634725" y="3347675"/>
            <a:ext cx="20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Link Control Protocol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5241425" y="4562425"/>
            <a:ext cx="2400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Network Control Protocol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