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rchivo Black" charset="1" panose="020B0A03020202020B04"/>
      <p:regular r:id="rId23"/>
    </p:embeddedFont>
    <p:embeddedFont>
      <p:font typeface="Garet Bold" charset="1" panose="00000000000000000000"/>
      <p:regular r:id="rId24"/>
    </p:embeddedFont>
    <p:embeddedFont>
      <p:font typeface="Garet Light" charset="1" panose="00000000000000000000"/>
      <p:regular r:id="rId25"/>
    </p:embeddedFont>
    <p:embeddedFont>
      <p:font typeface="Garet" charset="1" panose="00000000000000000000"/>
      <p:regular r:id="rId26"/>
    </p:embeddedFont>
    <p:embeddedFont>
      <p:font typeface="Garet 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719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Automate the installation of a MySQL database server and the creation of a user and database using Ansible.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914169"/>
            <a:ext cx="4501103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GROUP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203195"/>
            <a:ext cx="4501103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Shaikh M. Sharjeel - 26932</a:t>
            </a:r>
          </a:p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Dawood Naeem - 18720</a:t>
            </a:r>
          </a:p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Natesh Kumar - 22983</a:t>
            </a:r>
          </a:p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Abdur Rehman - 24449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64772" y="990600"/>
            <a:ext cx="595283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Introduction to DevOps (Class: 97139) - Fall 2024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Sir Khawaja Abdul Hafeez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DEVOPS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082" y="6410917"/>
            <a:ext cx="7277656" cy="2847383"/>
          </a:xfrm>
          <a:custGeom>
            <a:avLst/>
            <a:gdLst/>
            <a:ahLst/>
            <a:cxnLst/>
            <a:rect r="r" b="b" t="t" l="l"/>
            <a:pathLst>
              <a:path h="2847383" w="7277656">
                <a:moveTo>
                  <a:pt x="0" y="0"/>
                </a:moveTo>
                <a:lnTo>
                  <a:pt x="7277656" y="0"/>
                </a:lnTo>
                <a:lnTo>
                  <a:pt x="7277656" y="2847383"/>
                </a:lnTo>
                <a:lnTo>
                  <a:pt x="0" y="284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82382" y="4323181"/>
            <a:ext cx="8076918" cy="2978364"/>
          </a:xfrm>
          <a:custGeom>
            <a:avLst/>
            <a:gdLst/>
            <a:ahLst/>
            <a:cxnLst/>
            <a:rect r="r" b="b" t="t" l="l"/>
            <a:pathLst>
              <a:path h="2978364" w="8076918">
                <a:moveTo>
                  <a:pt x="0" y="0"/>
                </a:moveTo>
                <a:lnTo>
                  <a:pt x="8076918" y="0"/>
                </a:lnTo>
                <a:lnTo>
                  <a:pt x="8076918" y="2978363"/>
                </a:lnTo>
                <a:lnTo>
                  <a:pt x="0" y="2978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7082" y="3902060"/>
            <a:ext cx="7277656" cy="1664764"/>
          </a:xfrm>
          <a:custGeom>
            <a:avLst/>
            <a:gdLst/>
            <a:ahLst/>
            <a:cxnLst/>
            <a:rect r="r" b="b" t="t" l="l"/>
            <a:pathLst>
              <a:path h="1664764" w="7277656">
                <a:moveTo>
                  <a:pt x="0" y="0"/>
                </a:moveTo>
                <a:lnTo>
                  <a:pt x="7277656" y="0"/>
                </a:lnTo>
                <a:lnTo>
                  <a:pt x="7277656" y="1664764"/>
                </a:lnTo>
                <a:lnTo>
                  <a:pt x="0" y="1664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7082" y="3393424"/>
            <a:ext cx="1115280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Copying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id_rsa.pub 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key into authorized_keys of db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Establish Connectivity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7082" y="2365608"/>
            <a:ext cx="15402819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Connectivity is established between the two nodes by adding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id_rsa.pub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of the controller to the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authorized_keys 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the database.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930176"/>
            <a:ext cx="643412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Verifying results in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authorized_keys 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82382" y="3847662"/>
            <a:ext cx="8076918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Testing connection using ansible ping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82382" y="8054019"/>
            <a:ext cx="8076918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BF63"/>
                </a:solidFill>
                <a:latin typeface="Garet"/>
                <a:ea typeface="Garet"/>
                <a:cs typeface="Garet"/>
                <a:sym typeface="Garet"/>
              </a:rPr>
              <a:t>Connection Successful!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08628"/>
            <a:ext cx="14738727" cy="3760628"/>
          </a:xfrm>
          <a:custGeom>
            <a:avLst/>
            <a:gdLst/>
            <a:ahLst/>
            <a:cxnLst/>
            <a:rect r="r" b="b" t="t" l="l"/>
            <a:pathLst>
              <a:path h="3760628" w="14738727">
                <a:moveTo>
                  <a:pt x="0" y="0"/>
                </a:moveTo>
                <a:lnTo>
                  <a:pt x="14738727" y="0"/>
                </a:lnTo>
                <a:lnTo>
                  <a:pt x="14738727" y="3760628"/>
                </a:lnTo>
                <a:lnTo>
                  <a:pt x="0" y="3760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2529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11/17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08875"/>
            <a:ext cx="11791002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name: </a:t>
            </a: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Specifies the name of the task or play.</a:t>
            </a:r>
          </a:p>
          <a:p>
            <a:pPr algn="l">
              <a:lnSpc>
                <a:spcPts val="2800"/>
              </a:lnSpc>
            </a:pPr>
            <a:r>
              <a:rPr lang="en-US" sz="20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hosts: </a:t>
            </a: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Defines the target hosts or groups of hosts for the task or play.</a:t>
            </a:r>
          </a:p>
          <a:p>
            <a:pPr algn="l">
              <a:lnSpc>
                <a:spcPts val="2800"/>
              </a:lnSpc>
            </a:pPr>
            <a:r>
              <a:rPr lang="en-US" sz="20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become: </a:t>
            </a: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Enables privilege escalation to execute tasks as a different user.</a:t>
            </a:r>
          </a:p>
          <a:p>
            <a:pPr algn="l">
              <a:lnSpc>
                <a:spcPts val="2800"/>
              </a:lnSpc>
            </a:pPr>
            <a:r>
              <a:rPr lang="en-US" sz="20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vars:</a:t>
            </a: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 Declares variables that can be used throughout the playbook.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Writing Playbook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082" y="2365608"/>
            <a:ext cx="1540281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Write a playbook: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mysql_setup.yaml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12/17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Writing Playbook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082" y="2365608"/>
            <a:ext cx="1540281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Tasks, defined under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tasks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are shown below: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5508575"/>
            <a:ext cx="1383830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15074698" y="4310453"/>
            <a:ext cx="1629446" cy="2396244"/>
          </a:xfrm>
          <a:custGeom>
            <a:avLst/>
            <a:gdLst/>
            <a:ahLst/>
            <a:cxnLst/>
            <a:rect r="r" b="b" t="t" l="l"/>
            <a:pathLst>
              <a:path h="2396244" w="1629446">
                <a:moveTo>
                  <a:pt x="0" y="0"/>
                </a:moveTo>
                <a:lnTo>
                  <a:pt x="1629446" y="0"/>
                </a:lnTo>
                <a:lnTo>
                  <a:pt x="1629446" y="2396244"/>
                </a:lnTo>
                <a:lnTo>
                  <a:pt x="0" y="239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7082" y="6578744"/>
            <a:ext cx="2590468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Install required Python MySQL libraries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5388" y="6578744"/>
            <a:ext cx="2277734" cy="163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Preconfigure MySQL password confirmation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82075" y="6578744"/>
            <a:ext cx="2371229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Ensure MySQL service is running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63582" y="6578744"/>
            <a:ext cx="2348485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Create a MySQL user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05388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82075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58763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017044" y="3578299"/>
            <a:ext cx="2975371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Preconfigure MySQL password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55349" y="3578299"/>
            <a:ext cx="2277734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Install MySQL server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32037" y="3578299"/>
            <a:ext cx="2277734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Create a database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3017044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995865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72552" y="5308674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13/17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Writing Playbook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082" y="2365608"/>
            <a:ext cx="1540281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Tasks, defined under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tasks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are shown below: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449679" y="3478123"/>
            <a:ext cx="5637244" cy="4678912"/>
          </a:xfrm>
          <a:custGeom>
            <a:avLst/>
            <a:gdLst/>
            <a:ahLst/>
            <a:cxnLst/>
            <a:rect r="r" b="b" t="t" l="l"/>
            <a:pathLst>
              <a:path h="4678912" w="5637244">
                <a:moveTo>
                  <a:pt x="0" y="0"/>
                </a:moveTo>
                <a:lnTo>
                  <a:pt x="5637243" y="0"/>
                </a:lnTo>
                <a:lnTo>
                  <a:pt x="5637243" y="4678912"/>
                </a:lnTo>
                <a:lnTo>
                  <a:pt x="0" y="4678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86922" y="3478123"/>
            <a:ext cx="5645746" cy="4678912"/>
          </a:xfrm>
          <a:custGeom>
            <a:avLst/>
            <a:gdLst/>
            <a:ahLst/>
            <a:cxnLst/>
            <a:rect r="r" b="b" t="t" l="l"/>
            <a:pathLst>
              <a:path h="4678912" w="5645746">
                <a:moveTo>
                  <a:pt x="0" y="0"/>
                </a:moveTo>
                <a:lnTo>
                  <a:pt x="5645747" y="0"/>
                </a:lnTo>
                <a:lnTo>
                  <a:pt x="5645747" y="4678912"/>
                </a:lnTo>
                <a:lnTo>
                  <a:pt x="0" y="4678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26997" y="5106016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26997" y="6265826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26997" y="7425554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943396" y="4018714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3" y="0"/>
                </a:lnTo>
                <a:lnTo>
                  <a:pt x="811123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943396" y="4928796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3" y="0"/>
                </a:lnTo>
                <a:lnTo>
                  <a:pt x="811123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4943396" y="5840743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3" y="0"/>
                </a:lnTo>
                <a:lnTo>
                  <a:pt x="811123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943396" y="7071115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3" y="0"/>
                </a:lnTo>
                <a:lnTo>
                  <a:pt x="811123" y="354439"/>
                </a:lnTo>
                <a:lnTo>
                  <a:pt x="0" y="354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081669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241480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401291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961003" y="3994368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61003" y="4918202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61003" y="5842037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61003" y="7046768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973615" y="3742825"/>
            <a:ext cx="10340771" cy="3787307"/>
            <a:chOff x="0" y="0"/>
            <a:chExt cx="13787694" cy="5049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93847" cy="5049743"/>
            </a:xfrm>
            <a:custGeom>
              <a:avLst/>
              <a:gdLst/>
              <a:ahLst/>
              <a:cxnLst/>
              <a:rect r="r" b="b" t="t" l="l"/>
              <a:pathLst>
                <a:path h="5049743" w="6893847">
                  <a:moveTo>
                    <a:pt x="0" y="0"/>
                  </a:moveTo>
                  <a:lnTo>
                    <a:pt x="6893847" y="0"/>
                  </a:lnTo>
                  <a:lnTo>
                    <a:pt x="6893847" y="5049743"/>
                  </a:lnTo>
                  <a:lnTo>
                    <a:pt x="0" y="5049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893847" y="0"/>
              <a:ext cx="6893847" cy="5049743"/>
            </a:xfrm>
            <a:custGeom>
              <a:avLst/>
              <a:gdLst/>
              <a:ahLst/>
              <a:cxnLst/>
              <a:rect r="r" b="b" t="t" l="l"/>
              <a:pathLst>
                <a:path h="5049743" w="6893847">
                  <a:moveTo>
                    <a:pt x="0" y="0"/>
                  </a:moveTo>
                  <a:lnTo>
                    <a:pt x="6893847" y="0"/>
                  </a:lnTo>
                  <a:lnTo>
                    <a:pt x="6893847" y="5049743"/>
                  </a:lnTo>
                  <a:lnTo>
                    <a:pt x="0" y="5049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162887"/>
            <a:ext cx="870298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Execution &amp; 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14/17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27374"/>
            <a:ext cx="672056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Executing the </a:t>
            </a:r>
            <a:r>
              <a:rPr lang="en-US" b="true" sz="2000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mysql_setup.yaml 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ansible playbook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876743" y="5887688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76743" y="6429293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76743" y="6974233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78445" y="5863342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8445" y="6404946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8445" y="6949969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0800000">
            <a:off x="14596567" y="4050481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4596567" y="4600478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4596567" y="5106016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14596567" y="5710468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14173" y="4026134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14173" y="4589885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4173" y="5107310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614173" y="5686122"/>
            <a:ext cx="1298297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Task #7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2876743" y="4627985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24307" y="4412640"/>
            <a:ext cx="1552436" cy="747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4"/>
              </a:lnSpc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Initializing</a:t>
            </a:r>
          </a:p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Playbook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10800000">
            <a:off x="14712661" y="6619793"/>
            <a:ext cx="811122" cy="354440"/>
          </a:xfrm>
          <a:custGeom>
            <a:avLst/>
            <a:gdLst/>
            <a:ahLst/>
            <a:cxnLst/>
            <a:rect r="r" b="b" t="t" l="l"/>
            <a:pathLst>
              <a:path h="354440" w="811122">
                <a:moveTo>
                  <a:pt x="0" y="0"/>
                </a:moveTo>
                <a:lnTo>
                  <a:pt x="811122" y="0"/>
                </a:lnTo>
                <a:lnTo>
                  <a:pt x="811122" y="354440"/>
                </a:lnTo>
                <a:lnTo>
                  <a:pt x="0" y="354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5730267" y="6595446"/>
            <a:ext cx="1679505" cy="36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Play Recap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531679"/>
            <a:ext cx="9030195" cy="3691092"/>
          </a:xfrm>
          <a:custGeom>
            <a:avLst/>
            <a:gdLst/>
            <a:ahLst/>
            <a:cxnLst/>
            <a:rect r="r" b="b" t="t" l="l"/>
            <a:pathLst>
              <a:path h="3691092" w="9030195">
                <a:moveTo>
                  <a:pt x="0" y="0"/>
                </a:moveTo>
                <a:lnTo>
                  <a:pt x="9030195" y="0"/>
                </a:lnTo>
                <a:lnTo>
                  <a:pt x="9030195" y="3691092"/>
                </a:lnTo>
                <a:lnTo>
                  <a:pt x="0" y="3691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887"/>
            <a:ext cx="870298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Execution &amp;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15/17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7374"/>
            <a:ext cx="672056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Verifying results in the </a:t>
            </a:r>
            <a:r>
              <a:rPr lang="en-US" b="true" sz="2000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database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node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66998"/>
            <a:ext cx="922954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Log in to the MySQL server and check if the database and user exist.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702665"/>
            <a:ext cx="2500194" cy="364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4"/>
              </a:lnSpc>
              <a:spcBef>
                <a:spcPct val="0"/>
              </a:spcBef>
            </a:pPr>
            <a:r>
              <a:rPr lang="en-US" sz="2167">
                <a:solidFill>
                  <a:srgbClr val="00BF63"/>
                </a:solidFill>
                <a:latin typeface="Garet Light"/>
                <a:ea typeface="Garet Light"/>
                <a:cs typeface="Garet Light"/>
                <a:sym typeface="Garet Light"/>
              </a:rPr>
              <a:t>Login Successful!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62887"/>
            <a:ext cx="870298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16/17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07974"/>
            <a:ext cx="15160026" cy="458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We Accomplished</a:t>
            </a:r>
          </a:p>
          <a:p>
            <a:pPr algn="l" marL="518411" indent="-259205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Automated the installation and configuration of a MySQL server using Ansible.</a:t>
            </a:r>
          </a:p>
          <a:p>
            <a:pPr algn="l" marL="518411" indent="-259205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Pre-configured secure root access and optimized the MySQL installation process.</a:t>
            </a:r>
          </a:p>
          <a:p>
            <a:pPr algn="l" marL="518411" indent="-259205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Created a database (</a:t>
            </a:r>
            <a:r>
              <a:rPr lang="en-US" b="true" sz="2401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my_database</a:t>
            </a: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) and a user (</a:t>
            </a:r>
            <a:r>
              <a:rPr lang="en-US" b="true" sz="2401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my_user</a:t>
            </a: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) with specific privileges.</a:t>
            </a:r>
          </a:p>
          <a:p>
            <a:pPr algn="l" marL="518411" indent="-259205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Ensured consistent and repeatable deployments across systems.</a:t>
            </a:r>
          </a:p>
          <a:p>
            <a:pPr algn="l">
              <a:lnSpc>
                <a:spcPts val="3361"/>
              </a:lnSpc>
            </a:pPr>
          </a:p>
          <a:p>
            <a:pPr algn="l">
              <a:lnSpc>
                <a:spcPts val="3361"/>
              </a:lnSpc>
            </a:pPr>
            <a:r>
              <a:rPr lang="en-US" sz="240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Scalability and Multi-Node Setup</a:t>
            </a:r>
          </a:p>
          <a:p>
            <a:pPr algn="l" marL="518411" indent="-259205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Using Ansible, this process can be extended to set up MySQL servers across multiple machines by simply updating the inventory file.</a:t>
            </a:r>
          </a:p>
          <a:p>
            <a:pPr algn="l" marL="518411" indent="-259205" lvl="1">
              <a:lnSpc>
                <a:spcPts val="3361"/>
              </a:lnSpc>
              <a:spcBef>
                <a:spcPct val="0"/>
              </a:spcBef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By defining host values in </a:t>
            </a:r>
            <a:r>
              <a:rPr lang="en-US" b="true" sz="2401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/etc/ansible/hosts </a:t>
            </a:r>
            <a:r>
              <a:rPr lang="en-US" sz="24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on the control node</a:t>
            </a:r>
            <a:r>
              <a:rPr lang="en-US" sz="2401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, database access can be configured for multiple nodes or remote clients.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5014" y="3983869"/>
            <a:ext cx="13353745" cy="120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8"/>
              </a:lnSpc>
            </a:pPr>
            <a:r>
              <a:rPr lang="en-US" sz="10767" spc="-85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17/17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45014" y="5521940"/>
            <a:ext cx="5499203" cy="30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954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GROUP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5014" y="5875057"/>
            <a:ext cx="5499203" cy="125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954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Shaikh M. Sharjeel - 26932</a:t>
            </a:r>
          </a:p>
          <a:p>
            <a:pPr algn="l">
              <a:lnSpc>
                <a:spcPts val="2541"/>
              </a:lnSpc>
            </a:pPr>
            <a:r>
              <a:rPr lang="en-US" sz="1954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Dawood Naeem - 18720</a:t>
            </a:r>
          </a:p>
          <a:p>
            <a:pPr algn="l">
              <a:lnSpc>
                <a:spcPts val="2541"/>
              </a:lnSpc>
            </a:pPr>
            <a:r>
              <a:rPr lang="en-US" sz="1954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Natesh Kumar - 22983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954">
                <a:solidFill>
                  <a:srgbClr val="2B2B2B"/>
                </a:solidFill>
                <a:latin typeface="Garet Light"/>
                <a:ea typeface="Garet Light"/>
                <a:cs typeface="Garet Light"/>
                <a:sym typeface="Garet Light"/>
              </a:rPr>
              <a:t>Abdur Rehman - 24449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032474" y="3086100"/>
          <a:ext cx="6511183" cy="411480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2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Ansible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Project Steps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Execution and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30366" y="5108567"/>
            <a:ext cx="3828934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Automate MySQL server setup and user/database creation with Ansible.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2166" y="4600118"/>
            <a:ext cx="312090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Creating a new database.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4134" y="4600118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469" y="3216732"/>
            <a:ext cx="312090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Installing MySQL Database Server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9569" y="3216732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6016" y="4229108"/>
            <a:ext cx="5633284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987593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5864" y="5987593"/>
            <a:ext cx="299362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Creating a new user on the newly created database.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665378" y="1187768"/>
            <a:ext cx="4526834" cy="7637867"/>
            <a:chOff x="0" y="0"/>
            <a:chExt cx="6035778" cy="101838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15110" y="4768480"/>
              <a:ext cx="5415344" cy="5415344"/>
            </a:xfrm>
            <a:custGeom>
              <a:avLst/>
              <a:gdLst/>
              <a:ahLst/>
              <a:cxnLst/>
              <a:rect r="r" b="b" t="t" l="l"/>
              <a:pathLst>
                <a:path h="5415344" w="5415344">
                  <a:moveTo>
                    <a:pt x="0" y="0"/>
                  </a:moveTo>
                  <a:lnTo>
                    <a:pt x="5415343" y="0"/>
                  </a:lnTo>
                  <a:lnTo>
                    <a:pt x="5415343" y="5415343"/>
                  </a:lnTo>
                  <a:lnTo>
                    <a:pt x="0" y="5415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35778" cy="4768480"/>
            </a:xfrm>
            <a:custGeom>
              <a:avLst/>
              <a:gdLst/>
              <a:ahLst/>
              <a:cxnLst/>
              <a:rect r="r" b="b" t="t" l="l"/>
              <a:pathLst>
                <a:path h="4768480" w="6035778">
                  <a:moveTo>
                    <a:pt x="0" y="0"/>
                  </a:moveTo>
                  <a:lnTo>
                    <a:pt x="6035778" y="0"/>
                  </a:lnTo>
                  <a:lnTo>
                    <a:pt x="6035778" y="4768480"/>
                  </a:lnTo>
                  <a:lnTo>
                    <a:pt x="0" y="4768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773968" y="4553638"/>
              <a:ext cx="897627" cy="2043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06"/>
                </a:lnSpc>
                <a:spcBef>
                  <a:spcPct val="0"/>
                </a:spcBef>
              </a:pPr>
              <a:r>
                <a:rPr lang="en-US" b="true" sz="921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64509" y="633573"/>
            <a:ext cx="5606409" cy="3419392"/>
          </a:xfrm>
          <a:custGeom>
            <a:avLst/>
            <a:gdLst/>
            <a:ahLst/>
            <a:cxnLst/>
            <a:rect r="r" b="b" t="t" l="l"/>
            <a:pathLst>
              <a:path h="3419392" w="5606409">
                <a:moveTo>
                  <a:pt x="0" y="0"/>
                </a:moveTo>
                <a:lnTo>
                  <a:pt x="5606409" y="0"/>
                </a:lnTo>
                <a:lnTo>
                  <a:pt x="5606409" y="3419392"/>
                </a:lnTo>
                <a:lnTo>
                  <a:pt x="0" y="3419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953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Ansible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90994"/>
            <a:ext cx="8823356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Ansible is an open source configuration management and  orchestration utility.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Architecture: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3899" y="606823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ansible.cfg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44137" y="606823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playbook.yml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71573"/>
            <a:ext cx="5418951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Global configuration file for Ansible</a:t>
            </a:r>
          </a:p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Sets default behaviors for modules, connections, and logging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139457" y="6671573"/>
            <a:ext cx="5016359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Defines the automation tasks and their order of execution</a:t>
            </a:r>
          </a:p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Uses YAML syntax to describe the desired state of systems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149962" y="606823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inventory.yml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47622" y="6671573"/>
            <a:ext cx="4411678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Lists the hosts (servers or devices) to be managed</a:t>
            </a:r>
          </a:p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Organizes 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hosts into groups for easier targeting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3471551" y="4463632"/>
            <a:ext cx="1699079" cy="1442672"/>
            <a:chOff x="0" y="0"/>
            <a:chExt cx="2265438" cy="19235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65438" cy="1923563"/>
            </a:xfrm>
            <a:custGeom>
              <a:avLst/>
              <a:gdLst/>
              <a:ahLst/>
              <a:cxnLst/>
              <a:rect r="r" b="b" t="t" l="l"/>
              <a:pathLst>
                <a:path h="1923563" w="2265438">
                  <a:moveTo>
                    <a:pt x="0" y="0"/>
                  </a:moveTo>
                  <a:lnTo>
                    <a:pt x="2265438" y="0"/>
                  </a:lnTo>
                  <a:lnTo>
                    <a:pt x="2265438" y="1923563"/>
                  </a:lnTo>
                  <a:lnTo>
                    <a:pt x="0" y="1923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508504"/>
              <a:ext cx="2265438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How?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47636" y="4463632"/>
            <a:ext cx="1699079" cy="1442672"/>
            <a:chOff x="0" y="0"/>
            <a:chExt cx="2265438" cy="19235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65438" cy="1923563"/>
            </a:xfrm>
            <a:custGeom>
              <a:avLst/>
              <a:gdLst/>
              <a:ahLst/>
              <a:cxnLst/>
              <a:rect r="r" b="b" t="t" l="l"/>
              <a:pathLst>
                <a:path h="1923563" w="2265438">
                  <a:moveTo>
                    <a:pt x="0" y="0"/>
                  </a:moveTo>
                  <a:lnTo>
                    <a:pt x="2265438" y="0"/>
                  </a:lnTo>
                  <a:lnTo>
                    <a:pt x="2265438" y="1923563"/>
                  </a:lnTo>
                  <a:lnTo>
                    <a:pt x="0" y="1923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508504"/>
              <a:ext cx="2265438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What?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970918" y="4463632"/>
            <a:ext cx="1699079" cy="1442672"/>
            <a:chOff x="0" y="0"/>
            <a:chExt cx="2265438" cy="19235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65438" cy="1923563"/>
            </a:xfrm>
            <a:custGeom>
              <a:avLst/>
              <a:gdLst/>
              <a:ahLst/>
              <a:cxnLst/>
              <a:rect r="r" b="b" t="t" l="l"/>
              <a:pathLst>
                <a:path h="1923563" w="2265438">
                  <a:moveTo>
                    <a:pt x="0" y="0"/>
                  </a:moveTo>
                  <a:lnTo>
                    <a:pt x="2265438" y="0"/>
                  </a:lnTo>
                  <a:lnTo>
                    <a:pt x="2265438" y="1923563"/>
                  </a:lnTo>
                  <a:lnTo>
                    <a:pt x="0" y="1923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508504"/>
              <a:ext cx="2265438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Where?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4292535"/>
            <a:ext cx="1383830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15074698" y="3103895"/>
            <a:ext cx="1629446" cy="2396244"/>
          </a:xfrm>
          <a:custGeom>
            <a:avLst/>
            <a:gdLst/>
            <a:ahLst/>
            <a:cxnLst/>
            <a:rect r="r" b="b" t="t" l="l"/>
            <a:pathLst>
              <a:path h="2396244" w="1629446">
                <a:moveTo>
                  <a:pt x="0" y="0"/>
                </a:moveTo>
                <a:lnTo>
                  <a:pt x="1629446" y="0"/>
                </a:lnTo>
                <a:lnTo>
                  <a:pt x="1629446" y="2396244"/>
                </a:lnTo>
                <a:lnTo>
                  <a:pt x="0" y="239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887"/>
            <a:ext cx="870298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27374"/>
            <a:ext cx="672056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Explaining each step in the project.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7082" y="5307240"/>
            <a:ext cx="2277734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Creating EC2 Instances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7082" y="6207772"/>
            <a:ext cx="3035786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Created two EC2 Instances from AWS to simulate the project scenario.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5387" y="5307240"/>
            <a:ext cx="2277734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Installing Ansible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05387" y="6207772"/>
            <a:ext cx="2277734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Install Ansible on the Control node only.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82075" y="5307240"/>
            <a:ext cx="2277734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Establishing Connectivity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82075" y="6207772"/>
            <a:ext cx="2878948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Connectivity is ensured between the Control and DB node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63582" y="5307240"/>
            <a:ext cx="2925839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Writing </a:t>
            </a:r>
          </a:p>
          <a:p>
            <a:pPr algn="l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Playbook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63582" y="6207772"/>
            <a:ext cx="2925839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Write the playbook to run tasks on the DB node.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8700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005388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982075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958763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52429"/>
            <a:ext cx="16230600" cy="2576608"/>
          </a:xfrm>
          <a:custGeom>
            <a:avLst/>
            <a:gdLst/>
            <a:ahLst/>
            <a:cxnLst/>
            <a:rect r="r" b="b" t="t" l="l"/>
            <a:pathLst>
              <a:path h="2576608" w="16230600">
                <a:moveTo>
                  <a:pt x="0" y="0"/>
                </a:moveTo>
                <a:lnTo>
                  <a:pt x="16230600" y="0"/>
                </a:lnTo>
                <a:lnTo>
                  <a:pt x="16230600" y="2576608"/>
                </a:lnTo>
                <a:lnTo>
                  <a:pt x="0" y="2576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7082" y="1009650"/>
            <a:ext cx="811530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EC2 Instances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082" y="2365608"/>
            <a:ext cx="6647716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Created two EC2 Instances from AWS to simulate the project scenario.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67082" y="6770144"/>
            <a:ext cx="9636852" cy="815442"/>
            <a:chOff x="0" y="0"/>
            <a:chExt cx="12849135" cy="108725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2849135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Instance #1: Controller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22859"/>
              <a:ext cx="12849135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control node, which is used to run the ansible playbook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7082" y="8109461"/>
            <a:ext cx="12938107" cy="815442"/>
            <a:chOff x="0" y="0"/>
            <a:chExt cx="17250810" cy="10872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1725081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Instance #2: Database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22859"/>
              <a:ext cx="17250810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host node, on which the database server has to be instantiated.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082" y="3394789"/>
            <a:ext cx="8076918" cy="5863511"/>
            <a:chOff x="0" y="0"/>
            <a:chExt cx="10769224" cy="78180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022403" y="734227"/>
              <a:ext cx="8694289" cy="7083787"/>
            </a:xfrm>
            <a:custGeom>
              <a:avLst/>
              <a:gdLst/>
              <a:ahLst/>
              <a:cxnLst/>
              <a:rect r="r" b="b" t="t" l="l"/>
              <a:pathLst>
                <a:path h="7083787" w="8694289">
                  <a:moveTo>
                    <a:pt x="0" y="0"/>
                  </a:moveTo>
                  <a:lnTo>
                    <a:pt x="8694289" y="0"/>
                  </a:lnTo>
                  <a:lnTo>
                    <a:pt x="8694289" y="7083787"/>
                  </a:lnTo>
                  <a:lnTo>
                    <a:pt x="0" y="7083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0769224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1) Add Ansible PPA (Personal Package Archive)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49184" y="3945460"/>
            <a:ext cx="6520717" cy="5314384"/>
          </a:xfrm>
          <a:custGeom>
            <a:avLst/>
            <a:gdLst/>
            <a:ahLst/>
            <a:cxnLst/>
            <a:rect r="r" b="b" t="t" l="l"/>
            <a:pathLst>
              <a:path h="5314384" w="6520717">
                <a:moveTo>
                  <a:pt x="0" y="0"/>
                </a:moveTo>
                <a:lnTo>
                  <a:pt x="6520717" y="0"/>
                </a:lnTo>
                <a:lnTo>
                  <a:pt x="6520717" y="5314384"/>
                </a:lnTo>
                <a:lnTo>
                  <a:pt x="0" y="5314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7082" y="1009650"/>
            <a:ext cx="932307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Installing Ansible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7082" y="2365608"/>
            <a:ext cx="6647716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Ansible is installed - just on the control node!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82382" y="3375739"/>
            <a:ext cx="8076918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2) Install Ansible and Verify Installation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7082" y="3860766"/>
            <a:ext cx="10098414" cy="2145913"/>
          </a:xfrm>
          <a:custGeom>
            <a:avLst/>
            <a:gdLst/>
            <a:ahLst/>
            <a:cxnLst/>
            <a:rect r="r" b="b" t="t" l="l"/>
            <a:pathLst>
              <a:path h="2145913" w="10098414">
                <a:moveTo>
                  <a:pt x="0" y="0"/>
                </a:moveTo>
                <a:lnTo>
                  <a:pt x="10098414" y="0"/>
                </a:lnTo>
                <a:lnTo>
                  <a:pt x="10098414" y="2145913"/>
                </a:lnTo>
                <a:lnTo>
                  <a:pt x="0" y="214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7082" y="6759789"/>
            <a:ext cx="10098414" cy="2600342"/>
          </a:xfrm>
          <a:custGeom>
            <a:avLst/>
            <a:gdLst/>
            <a:ahLst/>
            <a:cxnLst/>
            <a:rect r="r" b="b" t="t" l="l"/>
            <a:pathLst>
              <a:path h="2600342" w="10098414">
                <a:moveTo>
                  <a:pt x="0" y="0"/>
                </a:moveTo>
                <a:lnTo>
                  <a:pt x="10098414" y="0"/>
                </a:lnTo>
                <a:lnTo>
                  <a:pt x="10098414" y="2600341"/>
                </a:lnTo>
                <a:lnTo>
                  <a:pt x="0" y="260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7082" y="3450556"/>
            <a:ext cx="1115280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Defining IP for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db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(under the context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db_servers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)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 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/etc/ansible/hosts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Establish Connectivity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082" y="2365608"/>
            <a:ext cx="15402819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Define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db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(under the context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db_servers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) in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/etc/ansible/hosts 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and ping db to test if connection exists between the control and database node.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197179"/>
            <a:ext cx="1115280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Pinging </a:t>
            </a:r>
            <a:r>
              <a:rPr lang="en-US" b="true" sz="21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db </a:t>
            </a: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test if connection exists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87661" y="6969339"/>
            <a:ext cx="1860157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A5363F"/>
                </a:solidFill>
                <a:latin typeface="Garet"/>
                <a:ea typeface="Garet"/>
                <a:cs typeface="Garet"/>
                <a:sym typeface="Garet"/>
              </a:rPr>
              <a:t>Connection Failed!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8701" y="3291521"/>
            <a:ext cx="6928045" cy="5966779"/>
          </a:xfrm>
          <a:custGeom>
            <a:avLst/>
            <a:gdLst/>
            <a:ahLst/>
            <a:cxnLst/>
            <a:rect r="r" b="b" t="t" l="l"/>
            <a:pathLst>
              <a:path h="5966779" w="6928045">
                <a:moveTo>
                  <a:pt x="0" y="0"/>
                </a:moveTo>
                <a:lnTo>
                  <a:pt x="6928046" y="0"/>
                </a:lnTo>
                <a:lnTo>
                  <a:pt x="6928046" y="5966779"/>
                </a:lnTo>
                <a:lnTo>
                  <a:pt x="0" y="5966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12694" y="2825620"/>
            <a:ext cx="564006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Generating public/private rsa key pair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082" y="1009650"/>
            <a:ext cx="1190075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Establish Connectivity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66326" y="5124450"/>
            <a:ext cx="6675928" cy="9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Connectivity is established between the two nodes by adding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id_rsa.pub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of the controller to the </a:t>
            </a:r>
            <a:r>
              <a:rPr lang="en-US" sz="2100" i="true" b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authorized_keys 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the database.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47818" y="981075"/>
            <a:ext cx="37114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DAGZK_VNaQU</dc:identifier>
  <dcterms:modified xsi:type="dcterms:W3CDTF">2011-08-01T06:04:30Z</dcterms:modified>
  <cp:revision>1</cp:revision>
  <dc:title>DevOps Project</dc:title>
</cp:coreProperties>
</file>