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F_71773A33.xml" ContentType="application/vnd.ms-powerpoint.comments+xml"/>
  <Override PartName="/ppt/comments/modernComment_108_40E55F99.xml" ContentType="application/vnd.ms-powerpoint.comments+xml"/>
  <Override PartName="/ppt/comments/modernComment_105_33B7F949.xml" ContentType="application/vnd.ms-powerpoint.comments+xml"/>
  <Override PartName="/ppt/comments/modernComment_107_47068388.xml" ContentType="application/vnd.ms-powerpoint.comment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6" r:id="rId3"/>
    <p:sldId id="273" r:id="rId4"/>
    <p:sldId id="260" r:id="rId5"/>
    <p:sldId id="262" r:id="rId6"/>
    <p:sldId id="265" r:id="rId7"/>
    <p:sldId id="264" r:id="rId8"/>
    <p:sldId id="261" r:id="rId9"/>
    <p:sldId id="275" r:id="rId10"/>
    <p:sldId id="274" r:id="rId11"/>
    <p:sldId id="266" r:id="rId12"/>
    <p:sldId id="263" r:id="rId13"/>
    <p:sldId id="258" r:id="rId14"/>
  </p:sldIdLst>
  <p:sldSz cx="12192000" cy="6858000"/>
  <p:notesSz cx="6858000" cy="9144000"/>
  <p:defaultTextStyle>
    <a:defPPr>
      <a:defRPr lang="sr-Cyrl-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77AA49-0744-00CF-E1A0-76C2E4891410}" name="Petar Mitrovic" initials="PM" userId="S::petarm@microsoft.com::1be2c9b9-0203-435b-a08f-0122f31b5f1e" providerId="AD"/>
  <p188:author id="{82440FB2-B017-C45B-0B11-F6AEE6E8A8C4}" name="Milan Simic" initials="MS" userId="S::msimic@microsoft.com::6e1a36ee-2d73-485d-b196-0d3365562c3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02095-1A96-4EAE-AFD2-ECE75B048359}" v="22" dt="2020-05-28T05:33:20.788"/>
    <p1510:client id="{45D8D605-D001-4DE9-94BD-690DBA83FECA}" v="14" dt="2020-05-28T15:52:20.169"/>
    <p1510:client id="{55871662-3E03-43A5-8E0A-37E411A8B885}" v="807" dt="2020-05-27T18:09:11.949"/>
    <p1510:client id="{57AE4429-0A88-6975-1488-39D2D5FFC695}" v="1321" dt="2020-05-28T15:59:28.096"/>
    <p1510:client id="{83799222-5B2B-1243-4E33-13F0E9464EF8}" v="9" dt="2020-05-28T06:39:31.585"/>
    <p1510:client id="{B067BCAC-80C7-D508-679E-25B9E67F1FE3}" v="12" dt="2020-05-28T14:01:17.774"/>
    <p1510:client id="{F4E3FDA8-A80C-4F23-98C0-095EA71385C6}" v="162" dt="2020-05-27T19:01:00.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485"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ar Mitrovic" userId="1be2c9b9-0203-435b-a08f-0122f31b5f1e" providerId="ADAL" clId="{45D8D605-D001-4DE9-94BD-690DBA83FECA}"/>
    <pc:docChg chg="undo custSel modSld">
      <pc:chgData name="Petar Mitrovic" userId="1be2c9b9-0203-435b-a08f-0122f31b5f1e" providerId="ADAL" clId="{45D8D605-D001-4DE9-94BD-690DBA83FECA}" dt="2020-05-28T15:52:20.169" v="13"/>
      <pc:docMkLst>
        <pc:docMk/>
      </pc:docMkLst>
      <pc:sldChg chg="modSp mod addCm">
        <pc:chgData name="Petar Mitrovic" userId="1be2c9b9-0203-435b-a08f-0122f31b5f1e" providerId="ADAL" clId="{45D8D605-D001-4DE9-94BD-690DBA83FECA}" dt="2020-05-28T15:52:20.169" v="13"/>
        <pc:sldMkLst>
          <pc:docMk/>
          <pc:sldMk cId="867694921" sldId="261"/>
        </pc:sldMkLst>
        <pc:spChg chg="mod">
          <ac:chgData name="Petar Mitrovic" userId="1be2c9b9-0203-435b-a08f-0122f31b5f1e" providerId="ADAL" clId="{45D8D605-D001-4DE9-94BD-690DBA83FECA}" dt="2020-05-28T15:51:19.570" v="12" actId="6549"/>
          <ac:spMkLst>
            <pc:docMk/>
            <pc:sldMk cId="867694921" sldId="261"/>
            <ac:spMk id="3" creationId="{3E25ABB6-9C0A-4FB4-A907-3B702A4988DA}"/>
          </ac:spMkLst>
        </pc:spChg>
      </pc:sldChg>
      <pc:sldChg chg="addCm">
        <pc:chgData name="Petar Mitrovic" userId="1be2c9b9-0203-435b-a08f-0122f31b5f1e" providerId="ADAL" clId="{45D8D605-D001-4DE9-94BD-690DBA83FECA}" dt="2020-05-28T10:49:09.744" v="2"/>
        <pc:sldMkLst>
          <pc:docMk/>
          <pc:sldMk cId="1191609224" sldId="263"/>
        </pc:sldMkLst>
      </pc:sldChg>
      <pc:sldChg chg="modSp mod addCm">
        <pc:chgData name="Petar Mitrovic" userId="1be2c9b9-0203-435b-a08f-0122f31b5f1e" providerId="ADAL" clId="{45D8D605-D001-4DE9-94BD-690DBA83FECA}" dt="2020-05-28T15:50:58.726" v="5" actId="20577"/>
        <pc:sldMkLst>
          <pc:docMk/>
          <pc:sldMk cId="1088774041" sldId="264"/>
        </pc:sldMkLst>
        <pc:spChg chg="mod">
          <ac:chgData name="Petar Mitrovic" userId="1be2c9b9-0203-435b-a08f-0122f31b5f1e" providerId="ADAL" clId="{45D8D605-D001-4DE9-94BD-690DBA83FECA}" dt="2020-05-28T15:50:58.726" v="5" actId="20577"/>
          <ac:spMkLst>
            <pc:docMk/>
            <pc:sldMk cId="1088774041" sldId="264"/>
            <ac:spMk id="2" creationId="{64923432-97FD-4697-9E1C-4AAA11CA6441}"/>
          </ac:spMkLst>
        </pc:spChg>
      </pc:sldChg>
      <pc:sldChg chg="modSp mod">
        <pc:chgData name="Petar Mitrovic" userId="1be2c9b9-0203-435b-a08f-0122f31b5f1e" providerId="ADAL" clId="{45D8D605-D001-4DE9-94BD-690DBA83FECA}" dt="2020-05-28T15:51:01.826" v="7" actId="20577"/>
        <pc:sldMkLst>
          <pc:docMk/>
          <pc:sldMk cId="1520048316" sldId="265"/>
        </pc:sldMkLst>
        <pc:spChg chg="mod">
          <ac:chgData name="Petar Mitrovic" userId="1be2c9b9-0203-435b-a08f-0122f31b5f1e" providerId="ADAL" clId="{45D8D605-D001-4DE9-94BD-690DBA83FECA}" dt="2020-05-28T15:51:01.826" v="7" actId="20577"/>
          <ac:spMkLst>
            <pc:docMk/>
            <pc:sldMk cId="1520048316" sldId="265"/>
            <ac:spMk id="2" creationId="{46072018-43A9-4201-97EC-06DD402F55E7}"/>
          </ac:spMkLst>
        </pc:spChg>
      </pc:sldChg>
      <pc:sldChg chg="modCm">
        <pc:chgData name="Petar Mitrovic" userId="1be2c9b9-0203-435b-a08f-0122f31b5f1e" providerId="ADAL" clId="{45D8D605-D001-4DE9-94BD-690DBA83FECA}" dt="2020-05-28T10:49:20.357" v="3"/>
        <pc:sldMkLst>
          <pc:docMk/>
          <pc:sldMk cId="2822574968" sldId="269"/>
        </pc:sldMkLst>
      </pc:sldChg>
    </pc:docChg>
  </pc:docChgLst>
  <pc:docChgLst>
    <pc:chgData name="Milan Simic" userId="S::msimic@microsoft.com::6e1a36ee-2d73-485d-b196-0d3365562c3e" providerId="AD" clId="Web-{B067BCAC-80C7-D508-679E-25B9E67F1FE3}"/>
    <pc:docChg chg="modSld">
      <pc:chgData name="Milan Simic" userId="S::msimic@microsoft.com::6e1a36ee-2d73-485d-b196-0d3365562c3e" providerId="AD" clId="Web-{B067BCAC-80C7-D508-679E-25B9E67F1FE3}" dt="2020-05-28T14:01:17.774" v="8"/>
      <pc:docMkLst>
        <pc:docMk/>
      </pc:docMkLst>
      <pc:sldChg chg="modSp">
        <pc:chgData name="Milan Simic" userId="S::msimic@microsoft.com::6e1a36ee-2d73-485d-b196-0d3365562c3e" providerId="AD" clId="Web-{B067BCAC-80C7-D508-679E-25B9E67F1FE3}" dt="2020-05-28T13:58:45.367" v="7" actId="1076"/>
        <pc:sldMkLst>
          <pc:docMk/>
          <pc:sldMk cId="1520048316" sldId="265"/>
        </pc:sldMkLst>
        <pc:picChg chg="mod">
          <ac:chgData name="Milan Simic" userId="S::msimic@microsoft.com::6e1a36ee-2d73-485d-b196-0d3365562c3e" providerId="AD" clId="Web-{B067BCAC-80C7-D508-679E-25B9E67F1FE3}" dt="2020-05-28T13:58:45.367" v="7" actId="1076"/>
          <ac:picMkLst>
            <pc:docMk/>
            <pc:sldMk cId="1520048316" sldId="265"/>
            <ac:picMk id="4" creationId="{6745455B-A143-45DB-9CD6-0ABB25D17C02}"/>
          </ac:picMkLst>
        </pc:picChg>
        <pc:picChg chg="mod">
          <ac:chgData name="Milan Simic" userId="S::msimic@microsoft.com::6e1a36ee-2d73-485d-b196-0d3365562c3e" providerId="AD" clId="Web-{B067BCAC-80C7-D508-679E-25B9E67F1FE3}" dt="2020-05-28T13:58:40.804" v="3" actId="1076"/>
          <ac:picMkLst>
            <pc:docMk/>
            <pc:sldMk cId="1520048316" sldId="265"/>
            <ac:picMk id="5" creationId="{49192654-F29B-4637-82E9-5496195DB407}"/>
          </ac:picMkLst>
        </pc:picChg>
      </pc:sldChg>
      <pc:sldChg chg="addCm">
        <pc:chgData name="Milan Simic" userId="S::msimic@microsoft.com::6e1a36ee-2d73-485d-b196-0d3365562c3e" providerId="AD" clId="Web-{B067BCAC-80C7-D508-679E-25B9E67F1FE3}" dt="2020-05-28T14:01:17.774" v="8"/>
        <pc:sldMkLst>
          <pc:docMk/>
          <pc:sldMk cId="2921824654" sldId="267"/>
        </pc:sldMkLst>
      </pc:sldChg>
      <pc:sldChg chg="addCm delCm modCm">
        <pc:chgData name="Milan Simic" userId="S::msimic@microsoft.com::6e1a36ee-2d73-485d-b196-0d3365562c3e" providerId="AD" clId="Web-{B067BCAC-80C7-D508-679E-25B9E67F1FE3}" dt="2020-05-28T13:58:43.398" v="5"/>
        <pc:sldMkLst>
          <pc:docMk/>
          <pc:sldMk cId="1903639091" sldId="271"/>
        </pc:sldMkLst>
      </pc:sldChg>
    </pc:docChg>
  </pc:docChgLst>
  <pc:docChgLst>
    <pc:chgData name="Maja Skoko" userId="S::v-maskok@microsoft.com::cf46b181-df16-4cc9-83ed-dc4f48c0d95f" providerId="AD" clId="Web-{55871662-3E03-43A5-8E0A-37E411A8B885}"/>
    <pc:docChg chg="mod addSld delSld modSld">
      <pc:chgData name="Maja Skoko" userId="S::v-maskok@microsoft.com::cf46b181-df16-4cc9-83ed-dc4f48c0d95f" providerId="AD" clId="Web-{55871662-3E03-43A5-8E0A-37E411A8B885}" dt="2020-05-27T18:09:11.949" v="787" actId="14100"/>
      <pc:docMkLst>
        <pc:docMk/>
      </pc:docMkLst>
      <pc:sldChg chg="addSp delSp modSp mod setBg">
        <pc:chgData name="Maja Skoko" userId="S::v-maskok@microsoft.com::cf46b181-df16-4cc9-83ed-dc4f48c0d95f" providerId="AD" clId="Web-{55871662-3E03-43A5-8E0A-37E411A8B885}" dt="2020-05-27T16:50:29.627" v="98" actId="1076"/>
        <pc:sldMkLst>
          <pc:docMk/>
          <pc:sldMk cId="2226568820" sldId="256"/>
        </pc:sldMkLst>
        <pc:spChg chg="del mod">
          <ac:chgData name="Maja Skoko" userId="S::v-maskok@microsoft.com::cf46b181-df16-4cc9-83ed-dc4f48c0d95f" providerId="AD" clId="Web-{55871662-3E03-43A5-8E0A-37E411A8B885}" dt="2020-05-27T16:34:29.078" v="3"/>
          <ac:spMkLst>
            <pc:docMk/>
            <pc:sldMk cId="2226568820" sldId="256"/>
            <ac:spMk id="2" creationId="{00000000-0000-0000-0000-000000000000}"/>
          </ac:spMkLst>
        </pc:spChg>
        <pc:spChg chg="del">
          <ac:chgData name="Maja Skoko" userId="S::v-maskok@microsoft.com::cf46b181-df16-4cc9-83ed-dc4f48c0d95f" providerId="AD" clId="Web-{55871662-3E03-43A5-8E0A-37E411A8B885}" dt="2020-05-27T16:34:30.875" v="4"/>
          <ac:spMkLst>
            <pc:docMk/>
            <pc:sldMk cId="2226568820" sldId="256"/>
            <ac:spMk id="3" creationId="{00000000-0000-0000-0000-000000000000}"/>
          </ac:spMkLst>
        </pc:spChg>
        <pc:spChg chg="add mod">
          <ac:chgData name="Maja Skoko" userId="S::v-maskok@microsoft.com::cf46b181-df16-4cc9-83ed-dc4f48c0d95f" providerId="AD" clId="Web-{55871662-3E03-43A5-8E0A-37E411A8B885}" dt="2020-05-27T16:47:50.367" v="62" actId="1076"/>
          <ac:spMkLst>
            <pc:docMk/>
            <pc:sldMk cId="2226568820" sldId="256"/>
            <ac:spMk id="4" creationId="{58EC131D-865F-4C17-8091-A1D0A1343EE8}"/>
          </ac:spMkLst>
        </pc:spChg>
        <pc:spChg chg="add mod">
          <ac:chgData name="Maja Skoko" userId="S::v-maskok@microsoft.com::cf46b181-df16-4cc9-83ed-dc4f48c0d95f" providerId="AD" clId="Web-{55871662-3E03-43A5-8E0A-37E411A8B885}" dt="2020-05-27T16:50:29.627" v="98" actId="1076"/>
          <ac:spMkLst>
            <pc:docMk/>
            <pc:sldMk cId="2226568820" sldId="256"/>
            <ac:spMk id="5" creationId="{C41F6D77-AD25-4BF0-A3C7-0963BAB69E3F}"/>
          </ac:spMkLst>
        </pc:spChg>
      </pc:sldChg>
      <pc:sldChg chg="new del mod setBg">
        <pc:chgData name="Maja Skoko" userId="S::v-maskok@microsoft.com::cf46b181-df16-4cc9-83ed-dc4f48c0d95f" providerId="AD" clId="Web-{55871662-3E03-43A5-8E0A-37E411A8B885}" dt="2020-05-27T17:01:51.627" v="184"/>
        <pc:sldMkLst>
          <pc:docMk/>
          <pc:sldMk cId="2594818177" sldId="257"/>
        </pc:sldMkLst>
      </pc:sldChg>
      <pc:sldChg chg="addSp delSp modSp new mod setBg">
        <pc:chgData name="Maja Skoko" userId="S::v-maskok@microsoft.com::cf46b181-df16-4cc9-83ed-dc4f48c0d95f" providerId="AD" clId="Web-{55871662-3E03-43A5-8E0A-37E411A8B885}" dt="2020-05-27T16:55:29.038" v="183" actId="1076"/>
        <pc:sldMkLst>
          <pc:docMk/>
          <pc:sldMk cId="1565073590" sldId="258"/>
        </pc:sldMkLst>
        <pc:spChg chg="add mod">
          <ac:chgData name="Maja Skoko" userId="S::v-maskok@microsoft.com::cf46b181-df16-4cc9-83ed-dc4f48c0d95f" providerId="AD" clId="Web-{55871662-3E03-43A5-8E0A-37E411A8B885}" dt="2020-05-27T16:55:29.038" v="183" actId="1076"/>
          <ac:spMkLst>
            <pc:docMk/>
            <pc:sldMk cId="1565073590" sldId="258"/>
            <ac:spMk id="3" creationId="{A097AE18-992C-442D-AD07-C57BE1F5A39D}"/>
          </ac:spMkLst>
        </pc:spChg>
        <pc:picChg chg="add del mod">
          <ac:chgData name="Maja Skoko" userId="S::v-maskok@microsoft.com::cf46b181-df16-4cc9-83ed-dc4f48c0d95f" providerId="AD" clId="Web-{55871662-3E03-43A5-8E0A-37E411A8B885}" dt="2020-05-27T16:52:34.042" v="113"/>
          <ac:picMkLst>
            <pc:docMk/>
            <pc:sldMk cId="1565073590" sldId="258"/>
            <ac:picMk id="2" creationId="{D5808918-8C23-48DD-8567-90960A1E56BC}"/>
          </ac:picMkLst>
        </pc:picChg>
      </pc:sldChg>
      <pc:sldChg chg="addSp modSp new mod setBg">
        <pc:chgData name="Maja Skoko" userId="S::v-maskok@microsoft.com::cf46b181-df16-4cc9-83ed-dc4f48c0d95f" providerId="AD" clId="Web-{55871662-3E03-43A5-8E0A-37E411A8B885}" dt="2020-05-27T16:54:31.862" v="163"/>
        <pc:sldMkLst>
          <pc:docMk/>
          <pc:sldMk cId="1520897623" sldId="259"/>
        </pc:sldMkLst>
        <pc:spChg chg="add mod">
          <ac:chgData name="Maja Skoko" userId="S::v-maskok@microsoft.com::cf46b181-df16-4cc9-83ed-dc4f48c0d95f" providerId="AD" clId="Web-{55871662-3E03-43A5-8E0A-37E411A8B885}" dt="2020-05-27T16:54:18.440" v="160" actId="1076"/>
          <ac:spMkLst>
            <pc:docMk/>
            <pc:sldMk cId="1520897623" sldId="259"/>
            <ac:spMk id="3" creationId="{1823841C-9196-4C3B-8AC0-38C09A06AE4D}"/>
          </ac:spMkLst>
        </pc:spChg>
        <pc:picChg chg="add mod">
          <ac:chgData name="Maja Skoko" userId="S::v-maskok@microsoft.com::cf46b181-df16-4cc9-83ed-dc4f48c0d95f" providerId="AD" clId="Web-{55871662-3E03-43A5-8E0A-37E411A8B885}" dt="2020-05-27T16:54:31.862" v="163"/>
          <ac:picMkLst>
            <pc:docMk/>
            <pc:sldMk cId="1520897623" sldId="259"/>
            <ac:picMk id="2" creationId="{7977DC95-C1C8-4FF6-8F40-A07FFAF44608}"/>
          </ac:picMkLst>
        </pc:picChg>
      </pc:sldChg>
      <pc:sldChg chg="modSp new mod setBg">
        <pc:chgData name="Maja Skoko" userId="S::v-maskok@microsoft.com::cf46b181-df16-4cc9-83ed-dc4f48c0d95f" providerId="AD" clId="Web-{55871662-3E03-43A5-8E0A-37E411A8B885}" dt="2020-05-27T17:08:00.792" v="317" actId="20577"/>
        <pc:sldMkLst>
          <pc:docMk/>
          <pc:sldMk cId="2918690846" sldId="260"/>
        </pc:sldMkLst>
        <pc:spChg chg="mod">
          <ac:chgData name="Maja Skoko" userId="S::v-maskok@microsoft.com::cf46b181-df16-4cc9-83ed-dc4f48c0d95f" providerId="AD" clId="Web-{55871662-3E03-43A5-8E0A-37E411A8B885}" dt="2020-05-27T17:08:00.792" v="317" actId="20577"/>
          <ac:spMkLst>
            <pc:docMk/>
            <pc:sldMk cId="2918690846" sldId="260"/>
            <ac:spMk id="2" creationId="{F8FC8AE1-DF89-49EB-AE64-A9E21BED90A2}"/>
          </ac:spMkLst>
        </pc:spChg>
        <pc:spChg chg="mod">
          <ac:chgData name="Maja Skoko" userId="S::v-maskok@microsoft.com::cf46b181-df16-4cc9-83ed-dc4f48c0d95f" providerId="AD" clId="Web-{55871662-3E03-43A5-8E0A-37E411A8B885}" dt="2020-05-27T17:04:32.622" v="274" actId="20577"/>
          <ac:spMkLst>
            <pc:docMk/>
            <pc:sldMk cId="2918690846" sldId="260"/>
            <ac:spMk id="3" creationId="{FD0DB4BC-3EE4-444C-8FAF-1C48319423C7}"/>
          </ac:spMkLst>
        </pc:spChg>
        <pc:spChg chg="mod">
          <ac:chgData name="Maja Skoko" userId="S::v-maskok@microsoft.com::cf46b181-df16-4cc9-83ed-dc4f48c0d95f" providerId="AD" clId="Web-{55871662-3E03-43A5-8E0A-37E411A8B885}" dt="2020-05-27T17:04:39.872" v="283" actId="20577"/>
          <ac:spMkLst>
            <pc:docMk/>
            <pc:sldMk cId="2918690846" sldId="260"/>
            <ac:spMk id="5" creationId="{76432DC3-416D-4E38-9002-933D5DEB6848}"/>
          </ac:spMkLst>
        </pc:spChg>
      </pc:sldChg>
      <pc:sldChg chg="modSp new mod setBg">
        <pc:chgData name="Maja Skoko" userId="S::v-maskok@microsoft.com::cf46b181-df16-4cc9-83ed-dc4f48c0d95f" providerId="AD" clId="Web-{55871662-3E03-43A5-8E0A-37E411A8B885}" dt="2020-05-27T17:08:58.327" v="346"/>
        <pc:sldMkLst>
          <pc:docMk/>
          <pc:sldMk cId="867694921" sldId="261"/>
        </pc:sldMkLst>
        <pc:spChg chg="mod">
          <ac:chgData name="Maja Skoko" userId="S::v-maskok@microsoft.com::cf46b181-df16-4cc9-83ed-dc4f48c0d95f" providerId="AD" clId="Web-{55871662-3E03-43A5-8E0A-37E411A8B885}" dt="2020-05-27T17:08:54.952" v="343" actId="20577"/>
          <ac:spMkLst>
            <pc:docMk/>
            <pc:sldMk cId="867694921" sldId="261"/>
            <ac:spMk id="2" creationId="{97970736-9ECE-40F6-A38F-5FEFA558706F}"/>
          </ac:spMkLst>
        </pc:spChg>
      </pc:sldChg>
      <pc:sldChg chg="addSp delSp modSp new mod setBg">
        <pc:chgData name="Maja Skoko" userId="S::v-maskok@microsoft.com::cf46b181-df16-4cc9-83ed-dc4f48c0d95f" providerId="AD" clId="Web-{55871662-3E03-43A5-8E0A-37E411A8B885}" dt="2020-05-27T18:09:11.949" v="787" actId="14100"/>
        <pc:sldMkLst>
          <pc:docMk/>
          <pc:sldMk cId="1301060101" sldId="262"/>
        </pc:sldMkLst>
        <pc:spChg chg="mod">
          <ac:chgData name="Maja Skoko" userId="S::v-maskok@microsoft.com::cf46b181-df16-4cc9-83ed-dc4f48c0d95f" providerId="AD" clId="Web-{55871662-3E03-43A5-8E0A-37E411A8B885}" dt="2020-05-27T17:12:09.622" v="367" actId="20577"/>
          <ac:spMkLst>
            <pc:docMk/>
            <pc:sldMk cId="1301060101" sldId="262"/>
            <ac:spMk id="2" creationId="{B7F2DA51-5F62-4B5F-B86C-469B40C85408}"/>
          </ac:spMkLst>
        </pc:spChg>
        <pc:spChg chg="add del mod">
          <ac:chgData name="Maja Skoko" userId="S::v-maskok@microsoft.com::cf46b181-df16-4cc9-83ed-dc4f48c0d95f" providerId="AD" clId="Web-{55871662-3E03-43A5-8E0A-37E411A8B885}" dt="2020-05-27T17:47:33.062" v="765"/>
          <ac:spMkLst>
            <pc:docMk/>
            <pc:sldMk cId="1301060101" sldId="262"/>
            <ac:spMk id="3" creationId="{83445251-CD96-4F7D-85A4-6D95E4293E62}"/>
          </ac:spMkLst>
        </pc:spChg>
        <pc:spChg chg="add mod">
          <ac:chgData name="Maja Skoko" userId="S::v-maskok@microsoft.com::cf46b181-df16-4cc9-83ed-dc4f48c0d95f" providerId="AD" clId="Web-{55871662-3E03-43A5-8E0A-37E411A8B885}" dt="2020-05-27T17:47:27.468" v="758" actId="1076"/>
          <ac:spMkLst>
            <pc:docMk/>
            <pc:sldMk cId="1301060101" sldId="262"/>
            <ac:spMk id="5" creationId="{4FD4617D-78BB-491B-8044-5C5F6BC994B3}"/>
          </ac:spMkLst>
        </pc:spChg>
        <pc:spChg chg="add mod">
          <ac:chgData name="Maja Skoko" userId="S::v-maskok@microsoft.com::cf46b181-df16-4cc9-83ed-dc4f48c0d95f" providerId="AD" clId="Web-{55871662-3E03-43A5-8E0A-37E411A8B885}" dt="2020-05-27T17:47:27.468" v="759" actId="1076"/>
          <ac:spMkLst>
            <pc:docMk/>
            <pc:sldMk cId="1301060101" sldId="262"/>
            <ac:spMk id="6" creationId="{90464DAA-0B13-48E9-BA70-FBDEEA796890}"/>
          </ac:spMkLst>
        </pc:spChg>
        <pc:spChg chg="add mod">
          <ac:chgData name="Maja Skoko" userId="S::v-maskok@microsoft.com::cf46b181-df16-4cc9-83ed-dc4f48c0d95f" providerId="AD" clId="Web-{55871662-3E03-43A5-8E0A-37E411A8B885}" dt="2020-05-27T17:47:27.484" v="761" actId="1076"/>
          <ac:spMkLst>
            <pc:docMk/>
            <pc:sldMk cId="1301060101" sldId="262"/>
            <ac:spMk id="8" creationId="{4E257F4B-92AA-4F62-A9F2-35BC369B911F}"/>
          </ac:spMkLst>
        </pc:spChg>
        <pc:spChg chg="add mod">
          <ac:chgData name="Maja Skoko" userId="S::v-maskok@microsoft.com::cf46b181-df16-4cc9-83ed-dc4f48c0d95f" providerId="AD" clId="Web-{55871662-3E03-43A5-8E0A-37E411A8B885}" dt="2020-05-27T17:48:23.456" v="781" actId="1076"/>
          <ac:spMkLst>
            <pc:docMk/>
            <pc:sldMk cId="1301060101" sldId="262"/>
            <ac:spMk id="9" creationId="{C859711C-593E-4975-BDC5-7B00277A2FB3}"/>
          </ac:spMkLst>
        </pc:spChg>
        <pc:picChg chg="add mod">
          <ac:chgData name="Maja Skoko" userId="S::v-maskok@microsoft.com::cf46b181-df16-4cc9-83ed-dc4f48c0d95f" providerId="AD" clId="Web-{55871662-3E03-43A5-8E0A-37E411A8B885}" dt="2020-05-27T18:09:11.949" v="787" actId="14100"/>
          <ac:picMkLst>
            <pc:docMk/>
            <pc:sldMk cId="1301060101" sldId="262"/>
            <ac:picMk id="3" creationId="{E92BCA24-B901-4619-8898-419BEA228A28}"/>
          </ac:picMkLst>
        </pc:picChg>
        <pc:picChg chg="add mod">
          <ac:chgData name="Maja Skoko" userId="S::v-maskok@microsoft.com::cf46b181-df16-4cc9-83ed-dc4f48c0d95f" providerId="AD" clId="Web-{55871662-3E03-43A5-8E0A-37E411A8B885}" dt="2020-05-27T17:47:27.452" v="757" actId="1076"/>
          <ac:picMkLst>
            <pc:docMk/>
            <pc:sldMk cId="1301060101" sldId="262"/>
            <ac:picMk id="4" creationId="{DE2B23AC-C69B-430D-A97D-3B6E7468DF07}"/>
          </ac:picMkLst>
        </pc:picChg>
        <pc:picChg chg="add mod">
          <ac:chgData name="Maja Skoko" userId="S::v-maskok@microsoft.com::cf46b181-df16-4cc9-83ed-dc4f48c0d95f" providerId="AD" clId="Web-{55871662-3E03-43A5-8E0A-37E411A8B885}" dt="2020-05-27T17:47:27.468" v="760" actId="1076"/>
          <ac:picMkLst>
            <pc:docMk/>
            <pc:sldMk cId="1301060101" sldId="262"/>
            <ac:picMk id="7" creationId="{4E005290-358A-4819-AD8F-4267044B57E6}"/>
          </ac:picMkLst>
        </pc:picChg>
      </pc:sldChg>
      <pc:sldChg chg="new del mod setBg">
        <pc:chgData name="Maja Skoko" userId="S::v-maskok@microsoft.com::cf46b181-df16-4cc9-83ed-dc4f48c0d95f" providerId="AD" clId="Web-{55871662-3E03-43A5-8E0A-37E411A8B885}" dt="2020-05-27T17:11:07.117" v="351"/>
        <pc:sldMkLst>
          <pc:docMk/>
          <pc:sldMk cId="2395911784" sldId="262"/>
        </pc:sldMkLst>
      </pc:sldChg>
      <pc:sldChg chg="new del">
        <pc:chgData name="Maja Skoko" userId="S::v-maskok@microsoft.com::cf46b181-df16-4cc9-83ed-dc4f48c0d95f" providerId="AD" clId="Web-{55871662-3E03-43A5-8E0A-37E411A8B885}" dt="2020-05-27T17:11:04.305" v="350"/>
        <pc:sldMkLst>
          <pc:docMk/>
          <pc:sldMk cId="802962864" sldId="263"/>
        </pc:sldMkLst>
      </pc:sldChg>
      <pc:sldChg chg="modSp new mod setBg">
        <pc:chgData name="Maja Skoko" userId="S::v-maskok@microsoft.com::cf46b181-df16-4cc9-83ed-dc4f48c0d95f" providerId="AD" clId="Web-{55871662-3E03-43A5-8E0A-37E411A8B885}" dt="2020-05-27T17:12:36.342" v="394" actId="20577"/>
        <pc:sldMkLst>
          <pc:docMk/>
          <pc:sldMk cId="1191609224" sldId="263"/>
        </pc:sldMkLst>
        <pc:spChg chg="mod">
          <ac:chgData name="Maja Skoko" userId="S::v-maskok@microsoft.com::cf46b181-df16-4cc9-83ed-dc4f48c0d95f" providerId="AD" clId="Web-{55871662-3E03-43A5-8E0A-37E411A8B885}" dt="2020-05-27T17:12:36.342" v="394" actId="20577"/>
          <ac:spMkLst>
            <pc:docMk/>
            <pc:sldMk cId="1191609224" sldId="263"/>
            <ac:spMk id="2" creationId="{1DBDFC8A-6B27-426B-9F98-4E8B0B0B6718}"/>
          </ac:spMkLst>
        </pc:spChg>
      </pc:sldChg>
      <pc:sldChg chg="modSp new mod setBg">
        <pc:chgData name="Maja Skoko" userId="S::v-maskok@microsoft.com::cf46b181-df16-4cc9-83ed-dc4f48c0d95f" providerId="AD" clId="Web-{55871662-3E03-43A5-8E0A-37E411A8B885}" dt="2020-05-27T17:21:19.112" v="449" actId="20577"/>
        <pc:sldMkLst>
          <pc:docMk/>
          <pc:sldMk cId="1088774041" sldId="264"/>
        </pc:sldMkLst>
        <pc:spChg chg="mod">
          <ac:chgData name="Maja Skoko" userId="S::v-maskok@microsoft.com::cf46b181-df16-4cc9-83ed-dc4f48c0d95f" providerId="AD" clId="Web-{55871662-3E03-43A5-8E0A-37E411A8B885}" dt="2020-05-27T17:21:19.112" v="449" actId="20577"/>
          <ac:spMkLst>
            <pc:docMk/>
            <pc:sldMk cId="1088774041" sldId="264"/>
            <ac:spMk id="2" creationId="{64923432-97FD-4697-9E1C-4AAA11CA6441}"/>
          </ac:spMkLst>
        </pc:spChg>
      </pc:sldChg>
      <pc:sldChg chg="modSp new mod setBg">
        <pc:chgData name="Maja Skoko" userId="S::v-maskok@microsoft.com::cf46b181-df16-4cc9-83ed-dc4f48c0d95f" providerId="AD" clId="Web-{55871662-3E03-43A5-8E0A-37E411A8B885}" dt="2020-05-27T17:21:59.818" v="495" actId="20577"/>
        <pc:sldMkLst>
          <pc:docMk/>
          <pc:sldMk cId="1520048316" sldId="265"/>
        </pc:sldMkLst>
        <pc:spChg chg="mod">
          <ac:chgData name="Maja Skoko" userId="S::v-maskok@microsoft.com::cf46b181-df16-4cc9-83ed-dc4f48c0d95f" providerId="AD" clId="Web-{55871662-3E03-43A5-8E0A-37E411A8B885}" dt="2020-05-27T17:21:59.818" v="495" actId="20577"/>
          <ac:spMkLst>
            <pc:docMk/>
            <pc:sldMk cId="1520048316" sldId="265"/>
            <ac:spMk id="2" creationId="{46072018-43A9-4201-97EC-06DD402F55E7}"/>
          </ac:spMkLst>
        </pc:spChg>
      </pc:sldChg>
      <pc:sldChg chg="modSp new mod setBg">
        <pc:chgData name="Maja Skoko" userId="S::v-maskok@microsoft.com::cf46b181-df16-4cc9-83ed-dc4f48c0d95f" providerId="AD" clId="Web-{55871662-3E03-43A5-8E0A-37E411A8B885}" dt="2020-05-27T17:27:12.823" v="594" actId="20577"/>
        <pc:sldMkLst>
          <pc:docMk/>
          <pc:sldMk cId="3171641377" sldId="266"/>
        </pc:sldMkLst>
        <pc:spChg chg="mod">
          <ac:chgData name="Maja Skoko" userId="S::v-maskok@microsoft.com::cf46b181-df16-4cc9-83ed-dc4f48c0d95f" providerId="AD" clId="Web-{55871662-3E03-43A5-8E0A-37E411A8B885}" dt="2020-05-27T17:27:12.823" v="594" actId="20577"/>
          <ac:spMkLst>
            <pc:docMk/>
            <pc:sldMk cId="3171641377" sldId="266"/>
            <ac:spMk id="2" creationId="{66719E93-6DB8-4177-939E-A3E1B51D81C5}"/>
          </ac:spMkLst>
        </pc:spChg>
      </pc:sldChg>
      <pc:sldChg chg="modSp new mod setBg">
        <pc:chgData name="Maja Skoko" userId="S::v-maskok@microsoft.com::cf46b181-df16-4cc9-83ed-dc4f48c0d95f" providerId="AD" clId="Web-{55871662-3E03-43A5-8E0A-37E411A8B885}" dt="2020-05-27T17:23:06.978" v="552" actId="20577"/>
        <pc:sldMkLst>
          <pc:docMk/>
          <pc:sldMk cId="2921824654" sldId="267"/>
        </pc:sldMkLst>
        <pc:spChg chg="mod">
          <ac:chgData name="Maja Skoko" userId="S::v-maskok@microsoft.com::cf46b181-df16-4cc9-83ed-dc4f48c0d95f" providerId="AD" clId="Web-{55871662-3E03-43A5-8E0A-37E411A8B885}" dt="2020-05-27T17:23:06.978" v="552" actId="20577"/>
          <ac:spMkLst>
            <pc:docMk/>
            <pc:sldMk cId="2921824654" sldId="267"/>
            <ac:spMk id="2" creationId="{B9B7BA9E-87C0-4AD4-8300-2B2067FEA00D}"/>
          </ac:spMkLst>
        </pc:spChg>
      </pc:sldChg>
      <pc:sldChg chg="new del mod setBg">
        <pc:chgData name="Maja Skoko" userId="S::v-maskok@microsoft.com::cf46b181-df16-4cc9-83ed-dc4f48c0d95f" providerId="AD" clId="Web-{55871662-3E03-43A5-8E0A-37E411A8B885}" dt="2020-05-27T17:27:40.716" v="597"/>
        <pc:sldMkLst>
          <pc:docMk/>
          <pc:sldMk cId="1438176067" sldId="268"/>
        </pc:sldMkLst>
      </pc:sldChg>
      <pc:sldChg chg="modSp new mod setBg">
        <pc:chgData name="Maja Skoko" userId="S::v-maskok@microsoft.com::cf46b181-df16-4cc9-83ed-dc4f48c0d95f" providerId="AD" clId="Web-{55871662-3E03-43A5-8E0A-37E411A8B885}" dt="2020-05-27T17:28:32.235" v="620" actId="20577"/>
        <pc:sldMkLst>
          <pc:docMk/>
          <pc:sldMk cId="2822574968" sldId="269"/>
        </pc:sldMkLst>
        <pc:spChg chg="mod">
          <ac:chgData name="Maja Skoko" userId="S::v-maskok@microsoft.com::cf46b181-df16-4cc9-83ed-dc4f48c0d95f" providerId="AD" clId="Web-{55871662-3E03-43A5-8E0A-37E411A8B885}" dt="2020-05-27T17:28:32.235" v="620" actId="20577"/>
          <ac:spMkLst>
            <pc:docMk/>
            <pc:sldMk cId="2822574968" sldId="269"/>
            <ac:spMk id="2" creationId="{CA7C95C1-AA76-4319-BC69-284321ACE151}"/>
          </ac:spMkLst>
        </pc:spChg>
      </pc:sldChg>
      <pc:sldChg chg="addSp modSp new mod setBg">
        <pc:chgData name="Maja Skoko" userId="S::v-maskok@microsoft.com::cf46b181-df16-4cc9-83ed-dc4f48c0d95f" providerId="AD" clId="Web-{55871662-3E03-43A5-8E0A-37E411A8B885}" dt="2020-05-27T17:24:48.751" v="589" actId="1076"/>
        <pc:sldMkLst>
          <pc:docMk/>
          <pc:sldMk cId="3679593507" sldId="270"/>
        </pc:sldMkLst>
        <pc:spChg chg="add mod">
          <ac:chgData name="Maja Skoko" userId="S::v-maskok@microsoft.com::cf46b181-df16-4cc9-83ed-dc4f48c0d95f" providerId="AD" clId="Web-{55871662-3E03-43A5-8E0A-37E411A8B885}" dt="2020-05-27T17:24:48.751" v="589" actId="1076"/>
          <ac:spMkLst>
            <pc:docMk/>
            <pc:sldMk cId="3679593507" sldId="270"/>
            <ac:spMk id="2" creationId="{66271850-7CF4-4B10-A640-9B6A37401618}"/>
          </ac:spMkLst>
        </pc:spChg>
      </pc:sldChg>
    </pc:docChg>
  </pc:docChgLst>
  <pc:docChgLst>
    <pc:chgData name="Milan Simic" userId="S::msimic@microsoft.com::6e1a36ee-2d73-485d-b196-0d3365562c3e" providerId="AD" clId="Web-{83799222-5B2B-1243-4E33-13F0E9464EF8}"/>
    <pc:docChg chg="mod">
      <pc:chgData name="Milan Simic" userId="S::msimic@microsoft.com::6e1a36ee-2d73-485d-b196-0d3365562c3e" providerId="AD" clId="Web-{83799222-5B2B-1243-4E33-13F0E9464EF8}" dt="2020-05-28T06:39:31.585" v="4"/>
      <pc:docMkLst>
        <pc:docMk/>
      </pc:docMkLst>
      <pc:sldChg chg="addCm">
        <pc:chgData name="Milan Simic" userId="S::msimic@microsoft.com::6e1a36ee-2d73-485d-b196-0d3365562c3e" providerId="AD" clId="Web-{83799222-5B2B-1243-4E33-13F0E9464EF8}" dt="2020-05-28T06:32:15.315" v="1"/>
        <pc:sldMkLst>
          <pc:docMk/>
          <pc:sldMk cId="2226568820" sldId="256"/>
        </pc:sldMkLst>
      </pc:sldChg>
      <pc:sldChg chg="addCm">
        <pc:chgData name="Milan Simic" userId="S::msimic@microsoft.com::6e1a36ee-2d73-485d-b196-0d3365562c3e" providerId="AD" clId="Web-{83799222-5B2B-1243-4E33-13F0E9464EF8}" dt="2020-05-28T06:38:20.740" v="3"/>
        <pc:sldMkLst>
          <pc:docMk/>
          <pc:sldMk cId="1191609224" sldId="263"/>
        </pc:sldMkLst>
      </pc:sldChg>
      <pc:sldChg chg="addCm">
        <pc:chgData name="Milan Simic" userId="S::msimic@microsoft.com::6e1a36ee-2d73-485d-b196-0d3365562c3e" providerId="AD" clId="Web-{83799222-5B2B-1243-4E33-13F0E9464EF8}" dt="2020-05-28T06:39:31.585" v="4"/>
        <pc:sldMkLst>
          <pc:docMk/>
          <pc:sldMk cId="2822574968" sldId="269"/>
        </pc:sldMkLst>
      </pc:sldChg>
      <pc:sldChg chg="addCm">
        <pc:chgData name="Milan Simic" userId="S::msimic@microsoft.com::6e1a36ee-2d73-485d-b196-0d3365562c3e" providerId="AD" clId="Web-{83799222-5B2B-1243-4E33-13F0E9464EF8}" dt="2020-05-28T06:33:33.019" v="2"/>
        <pc:sldMkLst>
          <pc:docMk/>
          <pc:sldMk cId="1903639091" sldId="271"/>
        </pc:sldMkLst>
      </pc:sldChg>
    </pc:docChg>
  </pc:docChgLst>
  <pc:docChgLst>
    <pc:chgData name="Maja Skoko" userId="S::v-maskok@microsoft.com::cf46b181-df16-4cc9-83ed-dc4f48c0d95f" providerId="AD" clId="Web-{0F902095-1A96-4EAE-AFD2-ECE75B048359}"/>
    <pc:docChg chg="modSld">
      <pc:chgData name="Maja Skoko" userId="S::v-maskok@microsoft.com::cf46b181-df16-4cc9-83ed-dc4f48c0d95f" providerId="AD" clId="Web-{0F902095-1A96-4EAE-AFD2-ECE75B048359}" dt="2020-05-28T05:33:20.788" v="21" actId="1076"/>
      <pc:docMkLst>
        <pc:docMk/>
      </pc:docMkLst>
      <pc:sldChg chg="addSp modSp">
        <pc:chgData name="Maja Skoko" userId="S::v-maskok@microsoft.com::cf46b181-df16-4cc9-83ed-dc4f48c0d95f" providerId="AD" clId="Web-{0F902095-1A96-4EAE-AFD2-ECE75B048359}" dt="2020-05-28T05:33:20.788" v="21" actId="1076"/>
        <pc:sldMkLst>
          <pc:docMk/>
          <pc:sldMk cId="3171641377" sldId="266"/>
        </pc:sldMkLst>
        <pc:spChg chg="add mod">
          <ac:chgData name="Maja Skoko" userId="S::v-maskok@microsoft.com::cf46b181-df16-4cc9-83ed-dc4f48c0d95f" providerId="AD" clId="Web-{0F902095-1A96-4EAE-AFD2-ECE75B048359}" dt="2020-05-28T05:33:20.788" v="21" actId="1076"/>
          <ac:spMkLst>
            <pc:docMk/>
            <pc:sldMk cId="3171641377" sldId="266"/>
            <ac:spMk id="3" creationId="{DB4011FD-D98E-4C14-9CF0-E2F9EB64BE1B}"/>
          </ac:spMkLst>
        </pc:spChg>
      </pc:sldChg>
    </pc:docChg>
  </pc:docChgLst>
  <pc:docChgLst>
    <pc:chgData name="Maja Skoko" userId="S::v-maskok@microsoft.com::cf46b181-df16-4cc9-83ed-dc4f48c0d95f" providerId="AD" clId="Web-{57AE4429-0A88-6975-1488-39D2D5FFC695}"/>
    <pc:docChg chg="addSld modSld sldOrd">
      <pc:chgData name="Maja Skoko" userId="S::v-maskok@microsoft.com::cf46b181-df16-4cc9-83ed-dc4f48c0d95f" providerId="AD" clId="Web-{57AE4429-0A88-6975-1488-39D2D5FFC695}" dt="2020-05-28T15:59:28.096" v="1313" actId="20577"/>
      <pc:docMkLst>
        <pc:docMk/>
      </pc:docMkLst>
      <pc:sldChg chg="addSp delSp modSp mod setBg">
        <pc:chgData name="Maja Skoko" userId="S::v-maskok@microsoft.com::cf46b181-df16-4cc9-83ed-dc4f48c0d95f" providerId="AD" clId="Web-{57AE4429-0A88-6975-1488-39D2D5FFC695}" dt="2020-05-28T10:50:16.631" v="22"/>
        <pc:sldMkLst>
          <pc:docMk/>
          <pc:sldMk cId="2226568820" sldId="256"/>
        </pc:sldMkLst>
        <pc:spChg chg="add mod">
          <ac:chgData name="Maja Skoko" userId="S::v-maskok@microsoft.com::cf46b181-df16-4cc9-83ed-dc4f48c0d95f" providerId="AD" clId="Web-{57AE4429-0A88-6975-1488-39D2D5FFC695}" dt="2020-05-28T10:47:29.339" v="20" actId="1076"/>
          <ac:spMkLst>
            <pc:docMk/>
            <pc:sldMk cId="2226568820" sldId="256"/>
            <ac:spMk id="2" creationId="{8146E444-367A-4619-A271-057B4FEB064F}"/>
          </ac:spMkLst>
        </pc:spChg>
        <pc:spChg chg="del mod">
          <ac:chgData name="Maja Skoko" userId="S::v-maskok@microsoft.com::cf46b181-df16-4cc9-83ed-dc4f48c0d95f" providerId="AD" clId="Web-{57AE4429-0A88-6975-1488-39D2D5FFC695}" dt="2020-05-28T10:46:47.117" v="7"/>
          <ac:spMkLst>
            <pc:docMk/>
            <pc:sldMk cId="2226568820" sldId="256"/>
            <ac:spMk id="4" creationId="{58EC131D-865F-4C17-8091-A1D0A1343EE8}"/>
          </ac:spMkLst>
        </pc:spChg>
        <pc:spChg chg="mod">
          <ac:chgData name="Maja Skoko" userId="S::v-maskok@microsoft.com::cf46b181-df16-4cc9-83ed-dc4f48c0d95f" providerId="AD" clId="Web-{57AE4429-0A88-6975-1488-39D2D5FFC695}" dt="2020-05-28T10:47:32.839" v="21" actId="1076"/>
          <ac:spMkLst>
            <pc:docMk/>
            <pc:sldMk cId="2226568820" sldId="256"/>
            <ac:spMk id="5" creationId="{C41F6D77-AD25-4BF0-A3C7-0963BAB69E3F}"/>
          </ac:spMkLst>
        </pc:spChg>
      </pc:sldChg>
      <pc:sldChg chg="modSp">
        <pc:chgData name="Maja Skoko" userId="S::v-maskok@microsoft.com::cf46b181-df16-4cc9-83ed-dc4f48c0d95f" providerId="AD" clId="Web-{57AE4429-0A88-6975-1488-39D2D5FFC695}" dt="2020-05-28T11:33:54.207" v="117" actId="20577"/>
        <pc:sldMkLst>
          <pc:docMk/>
          <pc:sldMk cId="1565073590" sldId="258"/>
        </pc:sldMkLst>
        <pc:spChg chg="mod">
          <ac:chgData name="Maja Skoko" userId="S::v-maskok@microsoft.com::cf46b181-df16-4cc9-83ed-dc4f48c0d95f" providerId="AD" clId="Web-{57AE4429-0A88-6975-1488-39D2D5FFC695}" dt="2020-05-28T11:33:54.207" v="117" actId="20577"/>
          <ac:spMkLst>
            <pc:docMk/>
            <pc:sldMk cId="1565073590" sldId="258"/>
            <ac:spMk id="3" creationId="{A097AE18-992C-442D-AD07-C57BE1F5A39D}"/>
          </ac:spMkLst>
        </pc:spChg>
      </pc:sldChg>
      <pc:sldChg chg="modSp">
        <pc:chgData name="Maja Skoko" userId="S::v-maskok@microsoft.com::cf46b181-df16-4cc9-83ed-dc4f48c0d95f" providerId="AD" clId="Web-{57AE4429-0A88-6975-1488-39D2D5FFC695}" dt="2020-05-28T11:34:02.926" v="123" actId="14100"/>
        <pc:sldMkLst>
          <pc:docMk/>
          <pc:sldMk cId="1520897623" sldId="259"/>
        </pc:sldMkLst>
        <pc:spChg chg="mod">
          <ac:chgData name="Maja Skoko" userId="S::v-maskok@microsoft.com::cf46b181-df16-4cc9-83ed-dc4f48c0d95f" providerId="AD" clId="Web-{57AE4429-0A88-6975-1488-39D2D5FFC695}" dt="2020-05-28T11:34:02.926" v="123" actId="14100"/>
          <ac:spMkLst>
            <pc:docMk/>
            <pc:sldMk cId="1520897623" sldId="259"/>
            <ac:spMk id="3" creationId="{1823841C-9196-4C3B-8AC0-38C09A06AE4D}"/>
          </ac:spMkLst>
        </pc:spChg>
      </pc:sldChg>
      <pc:sldChg chg="addSp delSp modSp">
        <pc:chgData name="Maja Skoko" userId="S::v-maskok@microsoft.com::cf46b181-df16-4cc9-83ed-dc4f48c0d95f" providerId="AD" clId="Web-{57AE4429-0A88-6975-1488-39D2D5FFC695}" dt="2020-05-28T12:40:15.685" v="463" actId="20577"/>
        <pc:sldMkLst>
          <pc:docMk/>
          <pc:sldMk cId="2918690846" sldId="260"/>
        </pc:sldMkLst>
        <pc:spChg chg="mod">
          <ac:chgData name="Maja Skoko" userId="S::v-maskok@microsoft.com::cf46b181-df16-4cc9-83ed-dc4f48c0d95f" providerId="AD" clId="Web-{57AE4429-0A88-6975-1488-39D2D5FFC695}" dt="2020-05-28T11:33:12.720" v="86" actId="20577"/>
          <ac:spMkLst>
            <pc:docMk/>
            <pc:sldMk cId="2918690846" sldId="260"/>
            <ac:spMk id="2" creationId="{F8FC8AE1-DF89-49EB-AE64-A9E21BED90A2}"/>
          </ac:spMkLst>
        </pc:spChg>
        <pc:spChg chg="add del mod">
          <ac:chgData name="Maja Skoko" userId="S::v-maskok@microsoft.com::cf46b181-df16-4cc9-83ed-dc4f48c0d95f" providerId="AD" clId="Web-{57AE4429-0A88-6975-1488-39D2D5FFC695}" dt="2020-05-28T12:39:41.402" v="452" actId="20577"/>
          <ac:spMkLst>
            <pc:docMk/>
            <pc:sldMk cId="2918690846" sldId="260"/>
            <ac:spMk id="4" creationId="{0F95EFD6-0BA5-4329-AC9C-AE3085EA174F}"/>
          </ac:spMkLst>
        </pc:spChg>
        <pc:spChg chg="mod">
          <ac:chgData name="Maja Skoko" userId="S::v-maskok@microsoft.com::cf46b181-df16-4cc9-83ed-dc4f48c0d95f" providerId="AD" clId="Web-{57AE4429-0A88-6975-1488-39D2D5FFC695}" dt="2020-05-28T12:40:15.685" v="463" actId="20577"/>
          <ac:spMkLst>
            <pc:docMk/>
            <pc:sldMk cId="2918690846" sldId="260"/>
            <ac:spMk id="6" creationId="{24B130BF-AA3C-44A5-A230-3AA7F4FA4A72}"/>
          </ac:spMkLst>
        </pc:spChg>
        <pc:graphicFrameChg chg="add del mod ord modGraphic">
          <ac:chgData name="Maja Skoko" userId="S::v-maskok@microsoft.com::cf46b181-df16-4cc9-83ed-dc4f48c0d95f" providerId="AD" clId="Web-{57AE4429-0A88-6975-1488-39D2D5FFC695}" dt="2020-05-28T11:30:03.739" v="66"/>
          <ac:graphicFrameMkLst>
            <pc:docMk/>
            <pc:sldMk cId="2918690846" sldId="260"/>
            <ac:graphicFrameMk id="7" creationId="{0062D470-C939-4A46-86C4-216D3EE94BEA}"/>
          </ac:graphicFrameMkLst>
        </pc:graphicFrameChg>
      </pc:sldChg>
      <pc:sldChg chg="addSp delSp modSp ord">
        <pc:chgData name="Maja Skoko" userId="S::v-maskok@microsoft.com::cf46b181-df16-4cc9-83ed-dc4f48c0d95f" providerId="AD" clId="Web-{57AE4429-0A88-6975-1488-39D2D5FFC695}" dt="2020-05-28T15:59:27.502" v="1311" actId="20577"/>
        <pc:sldMkLst>
          <pc:docMk/>
          <pc:sldMk cId="867694921" sldId="261"/>
        </pc:sldMkLst>
        <pc:spChg chg="mod">
          <ac:chgData name="Maja Skoko" userId="S::v-maskok@microsoft.com::cf46b181-df16-4cc9-83ed-dc4f48c0d95f" providerId="AD" clId="Web-{57AE4429-0A88-6975-1488-39D2D5FFC695}" dt="2020-05-28T11:33:49.082" v="112" actId="20577"/>
          <ac:spMkLst>
            <pc:docMk/>
            <pc:sldMk cId="867694921" sldId="261"/>
            <ac:spMk id="2" creationId="{97970736-9ECE-40F6-A38F-5FEFA558706F}"/>
          </ac:spMkLst>
        </pc:spChg>
        <pc:spChg chg="add mod">
          <ac:chgData name="Maja Skoko" userId="S::v-maskok@microsoft.com::cf46b181-df16-4cc9-83ed-dc4f48c0d95f" providerId="AD" clId="Web-{57AE4429-0A88-6975-1488-39D2D5FFC695}" dt="2020-05-28T15:59:27.502" v="1311" actId="20577"/>
          <ac:spMkLst>
            <pc:docMk/>
            <pc:sldMk cId="867694921" sldId="261"/>
            <ac:spMk id="3" creationId="{3E25ABB6-9C0A-4FB4-A907-3B702A4988DA}"/>
          </ac:spMkLst>
        </pc:spChg>
        <pc:picChg chg="add del mod">
          <ac:chgData name="Maja Skoko" userId="S::v-maskok@microsoft.com::cf46b181-df16-4cc9-83ed-dc4f48c0d95f" providerId="AD" clId="Web-{57AE4429-0A88-6975-1488-39D2D5FFC695}" dt="2020-05-28T11:56:37.030" v="350"/>
          <ac:picMkLst>
            <pc:docMk/>
            <pc:sldMk cId="867694921" sldId="261"/>
            <ac:picMk id="4" creationId="{2B0786C6-C133-4839-B2CC-773F4ED98293}"/>
          </ac:picMkLst>
        </pc:picChg>
        <pc:picChg chg="add mod">
          <ac:chgData name="Maja Skoko" userId="S::v-maskok@microsoft.com::cf46b181-df16-4cc9-83ed-dc4f48c0d95f" providerId="AD" clId="Web-{57AE4429-0A88-6975-1488-39D2D5FFC695}" dt="2020-05-28T12:44:05.388" v="521" actId="1076"/>
          <ac:picMkLst>
            <pc:docMk/>
            <pc:sldMk cId="867694921" sldId="261"/>
            <ac:picMk id="5" creationId="{47EE938B-2080-41DB-8B06-7899823080F3}"/>
          </ac:picMkLst>
        </pc:picChg>
        <pc:picChg chg="add mod">
          <ac:chgData name="Maja Skoko" userId="S::v-maskok@microsoft.com::cf46b181-df16-4cc9-83ed-dc4f48c0d95f" providerId="AD" clId="Web-{57AE4429-0A88-6975-1488-39D2D5FFC695}" dt="2020-05-28T13:22:58.978" v="577" actId="1076"/>
          <ac:picMkLst>
            <pc:docMk/>
            <pc:sldMk cId="867694921" sldId="261"/>
            <ac:picMk id="6" creationId="{99F5DC98-CC80-4992-89D8-27E2CD885E51}"/>
          </ac:picMkLst>
        </pc:picChg>
        <pc:picChg chg="add mod">
          <ac:chgData name="Maja Skoko" userId="S::v-maskok@microsoft.com::cf46b181-df16-4cc9-83ed-dc4f48c0d95f" providerId="AD" clId="Web-{57AE4429-0A88-6975-1488-39D2D5FFC695}" dt="2020-05-28T13:23:14.682" v="583" actId="1076"/>
          <ac:picMkLst>
            <pc:docMk/>
            <pc:sldMk cId="867694921" sldId="261"/>
            <ac:picMk id="7" creationId="{7505B6EE-9033-447B-B364-411BCEB10FA4}"/>
          </ac:picMkLst>
        </pc:picChg>
        <pc:picChg chg="add mod">
          <ac:chgData name="Maja Skoko" userId="S::v-maskok@microsoft.com::cf46b181-df16-4cc9-83ed-dc4f48c0d95f" providerId="AD" clId="Web-{57AE4429-0A88-6975-1488-39D2D5FFC695}" dt="2020-05-28T13:55:28.808" v="1066" actId="1076"/>
          <ac:picMkLst>
            <pc:docMk/>
            <pc:sldMk cId="867694921" sldId="261"/>
            <ac:picMk id="8" creationId="{A3C8D9D9-0C42-4A7D-8431-88E78167BA6C}"/>
          </ac:picMkLst>
        </pc:picChg>
        <pc:picChg chg="add del mod">
          <ac:chgData name="Maja Skoko" userId="S::v-maskok@microsoft.com::cf46b181-df16-4cc9-83ed-dc4f48c0d95f" providerId="AD" clId="Web-{57AE4429-0A88-6975-1488-39D2D5FFC695}" dt="2020-05-28T13:58:07.834" v="1073"/>
          <ac:picMkLst>
            <pc:docMk/>
            <pc:sldMk cId="867694921" sldId="261"/>
            <ac:picMk id="9" creationId="{26A4F947-2DE8-4F79-BC7C-088C47AC1F17}"/>
          </ac:picMkLst>
        </pc:picChg>
        <pc:picChg chg="add mod">
          <ac:chgData name="Maja Skoko" userId="S::v-maskok@microsoft.com::cf46b181-df16-4cc9-83ed-dc4f48c0d95f" providerId="AD" clId="Web-{57AE4429-0A88-6975-1488-39D2D5FFC695}" dt="2020-05-28T13:58:57.494" v="1080" actId="1076"/>
          <ac:picMkLst>
            <pc:docMk/>
            <pc:sldMk cId="867694921" sldId="261"/>
            <ac:picMk id="10" creationId="{A9468994-C40D-4501-904D-9DB03E4C5F4C}"/>
          </ac:picMkLst>
        </pc:picChg>
      </pc:sldChg>
      <pc:sldChg chg="modSp">
        <pc:chgData name="Maja Skoko" userId="S::v-maskok@microsoft.com::cf46b181-df16-4cc9-83ed-dc4f48c0d95f" providerId="AD" clId="Web-{57AE4429-0A88-6975-1488-39D2D5FFC695}" dt="2020-05-28T11:33:20.361" v="88" actId="20577"/>
        <pc:sldMkLst>
          <pc:docMk/>
          <pc:sldMk cId="1301060101" sldId="262"/>
        </pc:sldMkLst>
        <pc:spChg chg="mod">
          <ac:chgData name="Maja Skoko" userId="S::v-maskok@microsoft.com::cf46b181-df16-4cc9-83ed-dc4f48c0d95f" providerId="AD" clId="Web-{57AE4429-0A88-6975-1488-39D2D5FFC695}" dt="2020-05-28T11:33:20.361" v="88" actId="20577"/>
          <ac:spMkLst>
            <pc:docMk/>
            <pc:sldMk cId="1301060101" sldId="262"/>
            <ac:spMk id="2" creationId="{B7F2DA51-5F62-4B5F-B86C-469B40C85408}"/>
          </ac:spMkLst>
        </pc:spChg>
      </pc:sldChg>
      <pc:sldChg chg="modSp ord">
        <pc:chgData name="Maja Skoko" userId="S::v-maskok@microsoft.com::cf46b181-df16-4cc9-83ed-dc4f48c0d95f" providerId="AD" clId="Web-{57AE4429-0A88-6975-1488-39D2D5FFC695}" dt="2020-05-28T13:07:26.073" v="556" actId="20577"/>
        <pc:sldMkLst>
          <pc:docMk/>
          <pc:sldMk cId="1191609224" sldId="263"/>
        </pc:sldMkLst>
        <pc:spChg chg="mod">
          <ac:chgData name="Maja Skoko" userId="S::v-maskok@microsoft.com::cf46b181-df16-4cc9-83ed-dc4f48c0d95f" providerId="AD" clId="Web-{57AE4429-0A88-6975-1488-39D2D5FFC695}" dt="2020-05-28T11:33:25.549" v="91" actId="20577"/>
          <ac:spMkLst>
            <pc:docMk/>
            <pc:sldMk cId="1191609224" sldId="263"/>
            <ac:spMk id="2" creationId="{1DBDFC8A-6B27-426B-9F98-4E8B0B0B6718}"/>
          </ac:spMkLst>
        </pc:spChg>
        <pc:spChg chg="mod">
          <ac:chgData name="Maja Skoko" userId="S::v-maskok@microsoft.com::cf46b181-df16-4cc9-83ed-dc4f48c0d95f" providerId="AD" clId="Web-{57AE4429-0A88-6975-1488-39D2D5FFC695}" dt="2020-05-28T13:07:26.073" v="556" actId="20577"/>
          <ac:spMkLst>
            <pc:docMk/>
            <pc:sldMk cId="1191609224" sldId="263"/>
            <ac:spMk id="3" creationId="{AA70281D-1804-4820-86CF-596DFAE00705}"/>
          </ac:spMkLst>
        </pc:spChg>
      </pc:sldChg>
      <pc:sldChg chg="addSp modSp">
        <pc:chgData name="Maja Skoko" userId="S::v-maskok@microsoft.com::cf46b181-df16-4cc9-83ed-dc4f48c0d95f" providerId="AD" clId="Web-{57AE4429-0A88-6975-1488-39D2D5FFC695}" dt="2020-05-28T13:00:57.032" v="528" actId="1076"/>
        <pc:sldMkLst>
          <pc:docMk/>
          <pc:sldMk cId="1088774041" sldId="264"/>
        </pc:sldMkLst>
        <pc:spChg chg="mod">
          <ac:chgData name="Maja Skoko" userId="S::v-maskok@microsoft.com::cf46b181-df16-4cc9-83ed-dc4f48c0d95f" providerId="AD" clId="Web-{57AE4429-0A88-6975-1488-39D2D5FFC695}" dt="2020-05-28T11:33:30.455" v="96" actId="20577"/>
          <ac:spMkLst>
            <pc:docMk/>
            <pc:sldMk cId="1088774041" sldId="264"/>
            <ac:spMk id="2" creationId="{64923432-97FD-4697-9E1C-4AAA11CA6441}"/>
          </ac:spMkLst>
        </pc:spChg>
        <pc:picChg chg="add mod">
          <ac:chgData name="Maja Skoko" userId="S::v-maskok@microsoft.com::cf46b181-df16-4cc9-83ed-dc4f48c0d95f" providerId="AD" clId="Web-{57AE4429-0A88-6975-1488-39D2D5FFC695}" dt="2020-05-28T13:00:57.032" v="528" actId="1076"/>
          <ac:picMkLst>
            <pc:docMk/>
            <pc:sldMk cId="1088774041" sldId="264"/>
            <ac:picMk id="3" creationId="{320CFC80-0653-463E-B4AB-9EF10A9025A3}"/>
          </ac:picMkLst>
        </pc:picChg>
      </pc:sldChg>
      <pc:sldChg chg="addSp modSp">
        <pc:chgData name="Maja Skoko" userId="S::v-maskok@microsoft.com::cf46b181-df16-4cc9-83ed-dc4f48c0d95f" providerId="AD" clId="Web-{57AE4429-0A88-6975-1488-39D2D5FFC695}" dt="2020-05-28T12:31:15.072" v="416" actId="1076"/>
        <pc:sldMkLst>
          <pc:docMk/>
          <pc:sldMk cId="1520048316" sldId="265"/>
        </pc:sldMkLst>
        <pc:spChg chg="mod">
          <ac:chgData name="Maja Skoko" userId="S::v-maskok@microsoft.com::cf46b181-df16-4cc9-83ed-dc4f48c0d95f" providerId="AD" clId="Web-{57AE4429-0A88-6975-1488-39D2D5FFC695}" dt="2020-05-28T11:33:34.721" v="100" actId="20577"/>
          <ac:spMkLst>
            <pc:docMk/>
            <pc:sldMk cId="1520048316" sldId="265"/>
            <ac:spMk id="2" creationId="{46072018-43A9-4201-97EC-06DD402F55E7}"/>
          </ac:spMkLst>
        </pc:spChg>
        <pc:picChg chg="add mod">
          <ac:chgData name="Maja Skoko" userId="S::v-maskok@microsoft.com::cf46b181-df16-4cc9-83ed-dc4f48c0d95f" providerId="AD" clId="Web-{57AE4429-0A88-6975-1488-39D2D5FFC695}" dt="2020-05-28T12:31:15.072" v="416" actId="1076"/>
          <ac:picMkLst>
            <pc:docMk/>
            <pc:sldMk cId="1520048316" sldId="265"/>
            <ac:picMk id="3" creationId="{7180B2AA-CBF9-4D35-9958-EB7BC8E37273}"/>
          </ac:picMkLst>
        </pc:picChg>
        <pc:picChg chg="add mod">
          <ac:chgData name="Maja Skoko" userId="S::v-maskok@microsoft.com::cf46b181-df16-4cc9-83ed-dc4f48c0d95f" providerId="AD" clId="Web-{57AE4429-0A88-6975-1488-39D2D5FFC695}" dt="2020-05-28T12:31:05.462" v="415" actId="1076"/>
          <ac:picMkLst>
            <pc:docMk/>
            <pc:sldMk cId="1520048316" sldId="265"/>
            <ac:picMk id="4" creationId="{6745455B-A143-45DB-9CD6-0ABB25D17C02}"/>
          </ac:picMkLst>
        </pc:picChg>
        <pc:picChg chg="add mod">
          <ac:chgData name="Maja Skoko" userId="S::v-maskok@microsoft.com::cf46b181-df16-4cc9-83ed-dc4f48c0d95f" providerId="AD" clId="Web-{57AE4429-0A88-6975-1488-39D2D5FFC695}" dt="2020-05-28T12:30:59.727" v="412" actId="1076"/>
          <ac:picMkLst>
            <pc:docMk/>
            <pc:sldMk cId="1520048316" sldId="265"/>
            <ac:picMk id="5" creationId="{49192654-F29B-4637-82E9-5496195DB407}"/>
          </ac:picMkLst>
        </pc:picChg>
      </pc:sldChg>
      <pc:sldChg chg="addSp modSp">
        <pc:chgData name="Maja Skoko" userId="S::v-maskok@microsoft.com::cf46b181-df16-4cc9-83ed-dc4f48c0d95f" providerId="AD" clId="Web-{57AE4429-0A88-6975-1488-39D2D5FFC695}" dt="2020-05-28T13:34:04.771" v="726" actId="1076"/>
        <pc:sldMkLst>
          <pc:docMk/>
          <pc:sldMk cId="3171641377" sldId="266"/>
        </pc:sldMkLst>
        <pc:spChg chg="mod">
          <ac:chgData name="Maja Skoko" userId="S::v-maskok@microsoft.com::cf46b181-df16-4cc9-83ed-dc4f48c0d95f" providerId="AD" clId="Web-{57AE4429-0A88-6975-1488-39D2D5FFC695}" dt="2020-05-28T11:33:37.362" v="102" actId="20577"/>
          <ac:spMkLst>
            <pc:docMk/>
            <pc:sldMk cId="3171641377" sldId="266"/>
            <ac:spMk id="2" creationId="{66719E93-6DB8-4177-939E-A3E1B51D81C5}"/>
          </ac:spMkLst>
        </pc:spChg>
        <pc:spChg chg="mod">
          <ac:chgData name="Maja Skoko" userId="S::v-maskok@microsoft.com::cf46b181-df16-4cc9-83ed-dc4f48c0d95f" providerId="AD" clId="Web-{57AE4429-0A88-6975-1488-39D2D5FFC695}" dt="2020-05-28T13:27:47.340" v="628" actId="20577"/>
          <ac:spMkLst>
            <pc:docMk/>
            <pc:sldMk cId="3171641377" sldId="266"/>
            <ac:spMk id="3" creationId="{DB4011FD-D98E-4C14-9CF0-E2F9EB64BE1B}"/>
          </ac:spMkLst>
        </pc:spChg>
        <pc:spChg chg="add mod">
          <ac:chgData name="Maja Skoko" userId="S::v-maskok@microsoft.com::cf46b181-df16-4cc9-83ed-dc4f48c0d95f" providerId="AD" clId="Web-{57AE4429-0A88-6975-1488-39D2D5FFC695}" dt="2020-05-28T13:32:21.561" v="697" actId="1076"/>
          <ac:spMkLst>
            <pc:docMk/>
            <pc:sldMk cId="3171641377" sldId="266"/>
            <ac:spMk id="6" creationId="{72BF616F-570B-4BCE-8B5A-412BCC595064}"/>
          </ac:spMkLst>
        </pc:spChg>
        <pc:spChg chg="add mod">
          <ac:chgData name="Maja Skoko" userId="S::v-maskok@microsoft.com::cf46b181-df16-4cc9-83ed-dc4f48c0d95f" providerId="AD" clId="Web-{57AE4429-0A88-6975-1488-39D2D5FFC695}" dt="2020-05-28T13:34:02.052" v="725" actId="1076"/>
          <ac:spMkLst>
            <pc:docMk/>
            <pc:sldMk cId="3171641377" sldId="266"/>
            <ac:spMk id="7" creationId="{58A8C8E9-929F-4EB9-A982-73C04063057C}"/>
          </ac:spMkLst>
        </pc:spChg>
        <pc:picChg chg="add mod">
          <ac:chgData name="Maja Skoko" userId="S::v-maskok@microsoft.com::cf46b181-df16-4cc9-83ed-dc4f48c0d95f" providerId="AD" clId="Web-{57AE4429-0A88-6975-1488-39D2D5FFC695}" dt="2020-05-28T13:32:10.529" v="696" actId="1076"/>
          <ac:picMkLst>
            <pc:docMk/>
            <pc:sldMk cId="3171641377" sldId="266"/>
            <ac:picMk id="4" creationId="{4C13BF60-43A9-404D-81DB-062262E8001A}"/>
          </ac:picMkLst>
        </pc:picChg>
        <pc:picChg chg="add mod">
          <ac:chgData name="Maja Skoko" userId="S::v-maskok@microsoft.com::cf46b181-df16-4cc9-83ed-dc4f48c0d95f" providerId="AD" clId="Web-{57AE4429-0A88-6975-1488-39D2D5FFC695}" dt="2020-05-28T13:34:04.771" v="726" actId="1076"/>
          <ac:picMkLst>
            <pc:docMk/>
            <pc:sldMk cId="3171641377" sldId="266"/>
            <ac:picMk id="5" creationId="{2CAA1D66-707E-4978-AD79-8A752FFE5026}"/>
          </ac:picMkLst>
        </pc:picChg>
      </pc:sldChg>
      <pc:sldChg chg="addSp delSp modSp">
        <pc:chgData name="Maja Skoko" userId="S::v-maskok@microsoft.com::cf46b181-df16-4cc9-83ed-dc4f48c0d95f" providerId="AD" clId="Web-{57AE4429-0A88-6975-1488-39D2D5FFC695}" dt="2020-05-28T14:21:51.491" v="1170" actId="14100"/>
        <pc:sldMkLst>
          <pc:docMk/>
          <pc:sldMk cId="2921824654" sldId="267"/>
        </pc:sldMkLst>
        <pc:spChg chg="mod">
          <ac:chgData name="Maja Skoko" userId="S::v-maskok@microsoft.com::cf46b181-df16-4cc9-83ed-dc4f48c0d95f" providerId="AD" clId="Web-{57AE4429-0A88-6975-1488-39D2D5FFC695}" dt="2020-05-28T11:33:41.753" v="107" actId="20577"/>
          <ac:spMkLst>
            <pc:docMk/>
            <pc:sldMk cId="2921824654" sldId="267"/>
            <ac:spMk id="2" creationId="{B9B7BA9E-87C0-4AD4-8300-2B2067FEA00D}"/>
          </ac:spMkLst>
        </pc:spChg>
        <pc:spChg chg="add mod">
          <ac:chgData name="Maja Skoko" userId="S::v-maskok@microsoft.com::cf46b181-df16-4cc9-83ed-dc4f48c0d95f" providerId="AD" clId="Web-{57AE4429-0A88-6975-1488-39D2D5FFC695}" dt="2020-05-28T14:21:51.491" v="1170" actId="14100"/>
          <ac:spMkLst>
            <pc:docMk/>
            <pc:sldMk cId="2921824654" sldId="267"/>
            <ac:spMk id="3" creationId="{9496F507-AA7E-4B5E-9978-AD0416BEC44C}"/>
          </ac:spMkLst>
        </pc:spChg>
        <pc:spChg chg="add del mod">
          <ac:chgData name="Maja Skoko" userId="S::v-maskok@microsoft.com::cf46b181-df16-4cc9-83ed-dc4f48c0d95f" providerId="AD" clId="Web-{57AE4429-0A88-6975-1488-39D2D5FFC695}" dt="2020-05-28T13:47:32.558" v="855"/>
          <ac:spMkLst>
            <pc:docMk/>
            <pc:sldMk cId="2921824654" sldId="267"/>
            <ac:spMk id="4" creationId="{375744C8-1CE1-420D-B54B-64600A6DD376}"/>
          </ac:spMkLst>
        </pc:spChg>
        <pc:spChg chg="add mod">
          <ac:chgData name="Maja Skoko" userId="S::v-maskok@microsoft.com::cf46b181-df16-4cc9-83ed-dc4f48c0d95f" providerId="AD" clId="Web-{57AE4429-0A88-6975-1488-39D2D5FFC695}" dt="2020-05-28T13:51:29.761" v="1047" actId="20577"/>
          <ac:spMkLst>
            <pc:docMk/>
            <pc:sldMk cId="2921824654" sldId="267"/>
            <ac:spMk id="5" creationId="{6297686B-7FE4-48FB-AC21-F88854B0FFAE}"/>
          </ac:spMkLst>
        </pc:spChg>
        <pc:picChg chg="add del mod">
          <ac:chgData name="Maja Skoko" userId="S::v-maskok@microsoft.com::cf46b181-df16-4cc9-83ed-dc4f48c0d95f" providerId="AD" clId="Web-{57AE4429-0A88-6975-1488-39D2D5FFC695}" dt="2020-05-28T13:53:16.362" v="1057"/>
          <ac:picMkLst>
            <pc:docMk/>
            <pc:sldMk cId="2921824654" sldId="267"/>
            <ac:picMk id="6" creationId="{5886E7A5-1B4B-4A9D-AAFF-531E6648127C}"/>
          </ac:picMkLst>
        </pc:picChg>
      </pc:sldChg>
      <pc:sldChg chg="addSp modSp">
        <pc:chgData name="Maja Skoko" userId="S::v-maskok@microsoft.com::cf46b181-df16-4cc9-83ed-dc4f48c0d95f" providerId="AD" clId="Web-{57AE4429-0A88-6975-1488-39D2D5FFC695}" dt="2020-05-28T14:58:38.169" v="1305" actId="20577"/>
        <pc:sldMkLst>
          <pc:docMk/>
          <pc:sldMk cId="2822574968" sldId="269"/>
        </pc:sldMkLst>
        <pc:spChg chg="mod">
          <ac:chgData name="Maja Skoko" userId="S::v-maskok@microsoft.com::cf46b181-df16-4cc9-83ed-dc4f48c0d95f" providerId="AD" clId="Web-{57AE4429-0A88-6975-1488-39D2D5FFC695}" dt="2020-05-28T11:33:45.675" v="109" actId="20577"/>
          <ac:spMkLst>
            <pc:docMk/>
            <pc:sldMk cId="2822574968" sldId="269"/>
            <ac:spMk id="2" creationId="{CA7C95C1-AA76-4319-BC69-284321ACE151}"/>
          </ac:spMkLst>
        </pc:spChg>
        <pc:spChg chg="add mod">
          <ac:chgData name="Maja Skoko" userId="S::v-maskok@microsoft.com::cf46b181-df16-4cc9-83ed-dc4f48c0d95f" providerId="AD" clId="Web-{57AE4429-0A88-6975-1488-39D2D5FFC695}" dt="2020-05-28T14:58:38.169" v="1305" actId="20577"/>
          <ac:spMkLst>
            <pc:docMk/>
            <pc:sldMk cId="2822574968" sldId="269"/>
            <ac:spMk id="3" creationId="{174C4EAE-7859-46A4-AA74-DF6FCEEAE6DE}"/>
          </ac:spMkLst>
        </pc:spChg>
      </pc:sldChg>
      <pc:sldChg chg="ord">
        <pc:chgData name="Maja Skoko" userId="S::v-maskok@microsoft.com::cf46b181-df16-4cc9-83ed-dc4f48c0d95f" providerId="AD" clId="Web-{57AE4429-0A88-6975-1488-39D2D5FFC695}" dt="2020-05-28T12:15:00.446" v="388"/>
        <pc:sldMkLst>
          <pc:docMk/>
          <pc:sldMk cId="3679593507" sldId="270"/>
        </pc:sldMkLst>
      </pc:sldChg>
      <pc:sldChg chg="addSp delSp modSp">
        <pc:chgData name="Maja Skoko" userId="S::v-maskok@microsoft.com::cf46b181-df16-4cc9-83ed-dc4f48c0d95f" providerId="AD" clId="Web-{57AE4429-0A88-6975-1488-39D2D5FFC695}" dt="2020-05-28T14:23:45.405" v="1184" actId="1076"/>
        <pc:sldMkLst>
          <pc:docMk/>
          <pc:sldMk cId="1903639091" sldId="271"/>
        </pc:sldMkLst>
        <pc:spChg chg="mod">
          <ac:chgData name="Maja Skoko" userId="S::v-maskok@microsoft.com::cf46b181-df16-4cc9-83ed-dc4f48c0d95f" providerId="AD" clId="Web-{57AE4429-0A88-6975-1488-39D2D5FFC695}" dt="2020-05-28T11:33:08.610" v="82" actId="20577"/>
          <ac:spMkLst>
            <pc:docMk/>
            <pc:sldMk cId="1903639091" sldId="271"/>
            <ac:spMk id="2" creationId="{0DBD9EAC-655F-4074-A881-9519BE62E879}"/>
          </ac:spMkLst>
        </pc:spChg>
        <pc:spChg chg="add mod">
          <ac:chgData name="Maja Skoko" userId="S::v-maskok@microsoft.com::cf46b181-df16-4cc9-83ed-dc4f48c0d95f" providerId="AD" clId="Web-{57AE4429-0A88-6975-1488-39D2D5FFC695}" dt="2020-05-28T13:35:25.026" v="757" actId="20577"/>
          <ac:spMkLst>
            <pc:docMk/>
            <pc:sldMk cId="1903639091" sldId="271"/>
            <ac:spMk id="3" creationId="{13213159-2B4C-4FEE-A5AF-AA4C96E02A28}"/>
          </ac:spMkLst>
        </pc:spChg>
        <pc:picChg chg="add del mod">
          <ac:chgData name="Maja Skoko" userId="S::v-maskok@microsoft.com::cf46b181-df16-4cc9-83ed-dc4f48c0d95f" providerId="AD" clId="Web-{57AE4429-0A88-6975-1488-39D2D5FFC695}" dt="2020-05-28T11:27:41.948" v="51"/>
          <ac:picMkLst>
            <pc:docMk/>
            <pc:sldMk cId="1903639091" sldId="271"/>
            <ac:picMk id="4" creationId="{5788F341-07D5-48B6-9657-1D04F5101DC9}"/>
          </ac:picMkLst>
        </pc:picChg>
        <pc:picChg chg="add mod">
          <ac:chgData name="Maja Skoko" userId="S::v-maskok@microsoft.com::cf46b181-df16-4cc9-83ed-dc4f48c0d95f" providerId="AD" clId="Web-{57AE4429-0A88-6975-1488-39D2D5FFC695}" dt="2020-05-28T14:23:45.405" v="1184" actId="1076"/>
          <ac:picMkLst>
            <pc:docMk/>
            <pc:sldMk cId="1903639091" sldId="271"/>
            <ac:picMk id="5" creationId="{DA589EBE-56F8-44B0-9ED0-2EBAD15E5E0D}"/>
          </ac:picMkLst>
        </pc:picChg>
      </pc:sldChg>
      <pc:sldChg chg="modSp new mod setBg">
        <pc:chgData name="Maja Skoko" userId="S::v-maskok@microsoft.com::cf46b181-df16-4cc9-83ed-dc4f48c0d95f" providerId="AD" clId="Web-{57AE4429-0A88-6975-1488-39D2D5FFC695}" dt="2020-05-28T14:18:37.962" v="1148" actId="20577"/>
        <pc:sldMkLst>
          <pc:docMk/>
          <pc:sldMk cId="3776342332" sldId="272"/>
        </pc:sldMkLst>
        <pc:spChg chg="mod">
          <ac:chgData name="Maja Skoko" userId="S::v-maskok@microsoft.com::cf46b181-df16-4cc9-83ed-dc4f48c0d95f" providerId="AD" clId="Web-{57AE4429-0A88-6975-1488-39D2D5FFC695}" dt="2020-05-28T11:34:07.583" v="124" actId="20577"/>
          <ac:spMkLst>
            <pc:docMk/>
            <pc:sldMk cId="3776342332" sldId="272"/>
            <ac:spMk id="2" creationId="{78DB661A-1378-423E-B891-820509870F8A}"/>
          </ac:spMkLst>
        </pc:spChg>
        <pc:spChg chg="mod">
          <ac:chgData name="Maja Skoko" userId="S::v-maskok@microsoft.com::cf46b181-df16-4cc9-83ed-dc4f48c0d95f" providerId="AD" clId="Web-{57AE4429-0A88-6975-1488-39D2D5FFC695}" dt="2020-05-28T14:18:37.962" v="1148" actId="20577"/>
          <ac:spMkLst>
            <pc:docMk/>
            <pc:sldMk cId="3776342332" sldId="272"/>
            <ac:spMk id="3" creationId="{DB7AA9BF-CF6B-4EAF-9339-F93852A902A4}"/>
          </ac:spMkLst>
        </pc:spChg>
      </pc:sldChg>
    </pc:docChg>
  </pc:docChgLst>
  <pc:docChgLst>
    <pc:chgData name="Maja Skoko" userId="S::v-maskok@microsoft.com::cf46b181-df16-4cc9-83ed-dc4f48c0d95f" providerId="AD" clId="Web-{F4E3FDA8-A80C-4F23-98C0-095EA71385C6}"/>
    <pc:docChg chg="addSld modSld">
      <pc:chgData name="Maja Skoko" userId="S::v-maskok@microsoft.com::cf46b181-df16-4cc9-83ed-dc4f48c0d95f" providerId="AD" clId="Web-{F4E3FDA8-A80C-4F23-98C0-095EA71385C6}" dt="2020-05-27T19:00:59.734" v="157" actId="20577"/>
      <pc:docMkLst>
        <pc:docMk/>
      </pc:docMkLst>
      <pc:sldChg chg="modSp">
        <pc:chgData name="Maja Skoko" userId="S::v-maskok@microsoft.com::cf46b181-df16-4cc9-83ed-dc4f48c0d95f" providerId="AD" clId="Web-{F4E3FDA8-A80C-4F23-98C0-095EA71385C6}" dt="2020-05-27T18:35:25.441" v="5" actId="1076"/>
        <pc:sldMkLst>
          <pc:docMk/>
          <pc:sldMk cId="1301060101" sldId="262"/>
        </pc:sldMkLst>
        <pc:spChg chg="mod">
          <ac:chgData name="Maja Skoko" userId="S::v-maskok@microsoft.com::cf46b181-df16-4cc9-83ed-dc4f48c0d95f" providerId="AD" clId="Web-{F4E3FDA8-A80C-4F23-98C0-095EA71385C6}" dt="2020-05-27T18:20:06.310" v="1" actId="1076"/>
          <ac:spMkLst>
            <pc:docMk/>
            <pc:sldMk cId="1301060101" sldId="262"/>
            <ac:spMk id="5" creationId="{4FD4617D-78BB-491B-8044-5C5F6BC994B3}"/>
          </ac:spMkLst>
        </pc:spChg>
        <pc:spChg chg="mod">
          <ac:chgData name="Maja Skoko" userId="S::v-maskok@microsoft.com::cf46b181-df16-4cc9-83ed-dc4f48c0d95f" providerId="AD" clId="Web-{F4E3FDA8-A80C-4F23-98C0-095EA71385C6}" dt="2020-05-27T18:20:06.326" v="2" actId="1076"/>
          <ac:spMkLst>
            <pc:docMk/>
            <pc:sldMk cId="1301060101" sldId="262"/>
            <ac:spMk id="6" creationId="{90464DAA-0B13-48E9-BA70-FBDEEA796890}"/>
          </ac:spMkLst>
        </pc:spChg>
        <pc:spChg chg="mod">
          <ac:chgData name="Maja Skoko" userId="S::v-maskok@microsoft.com::cf46b181-df16-4cc9-83ed-dc4f48c0d95f" providerId="AD" clId="Web-{F4E3FDA8-A80C-4F23-98C0-095EA71385C6}" dt="2020-05-27T18:20:06.341" v="4" actId="1076"/>
          <ac:spMkLst>
            <pc:docMk/>
            <pc:sldMk cId="1301060101" sldId="262"/>
            <ac:spMk id="8" creationId="{4E257F4B-92AA-4F62-A9F2-35BC369B911F}"/>
          </ac:spMkLst>
        </pc:spChg>
        <pc:picChg chg="mod">
          <ac:chgData name="Maja Skoko" userId="S::v-maskok@microsoft.com::cf46b181-df16-4cc9-83ed-dc4f48c0d95f" providerId="AD" clId="Web-{F4E3FDA8-A80C-4F23-98C0-095EA71385C6}" dt="2020-05-27T18:35:25.441" v="5" actId="1076"/>
          <ac:picMkLst>
            <pc:docMk/>
            <pc:sldMk cId="1301060101" sldId="262"/>
            <ac:picMk id="3" creationId="{E92BCA24-B901-4619-8898-419BEA228A28}"/>
          </ac:picMkLst>
        </pc:picChg>
        <pc:picChg chg="mod">
          <ac:chgData name="Maja Skoko" userId="S::v-maskok@microsoft.com::cf46b181-df16-4cc9-83ed-dc4f48c0d95f" providerId="AD" clId="Web-{F4E3FDA8-A80C-4F23-98C0-095EA71385C6}" dt="2020-05-27T18:20:06.310" v="0" actId="1076"/>
          <ac:picMkLst>
            <pc:docMk/>
            <pc:sldMk cId="1301060101" sldId="262"/>
            <ac:picMk id="4" creationId="{DE2B23AC-C69B-430D-A97D-3B6E7468DF07}"/>
          </ac:picMkLst>
        </pc:picChg>
        <pc:picChg chg="mod">
          <ac:chgData name="Maja Skoko" userId="S::v-maskok@microsoft.com::cf46b181-df16-4cc9-83ed-dc4f48c0d95f" providerId="AD" clId="Web-{F4E3FDA8-A80C-4F23-98C0-095EA71385C6}" dt="2020-05-27T18:20:06.326" v="3" actId="1076"/>
          <ac:picMkLst>
            <pc:docMk/>
            <pc:sldMk cId="1301060101" sldId="262"/>
            <ac:picMk id="7" creationId="{4E005290-358A-4819-AD8F-4267044B57E6}"/>
          </ac:picMkLst>
        </pc:picChg>
      </pc:sldChg>
      <pc:sldChg chg="addSp modSp">
        <pc:chgData name="Maja Skoko" userId="S::v-maskok@microsoft.com::cf46b181-df16-4cc9-83ed-dc4f48c0d95f" providerId="AD" clId="Web-{F4E3FDA8-A80C-4F23-98C0-095EA71385C6}" dt="2020-05-27T18:54:25.230" v="147" actId="20577"/>
        <pc:sldMkLst>
          <pc:docMk/>
          <pc:sldMk cId="1191609224" sldId="263"/>
        </pc:sldMkLst>
        <pc:spChg chg="mod">
          <ac:chgData name="Maja Skoko" userId="S::v-maskok@microsoft.com::cf46b181-df16-4cc9-83ed-dc4f48c0d95f" providerId="AD" clId="Web-{F4E3FDA8-A80C-4F23-98C0-095EA71385C6}" dt="2020-05-27T18:54:25.230" v="147" actId="20577"/>
          <ac:spMkLst>
            <pc:docMk/>
            <pc:sldMk cId="1191609224" sldId="263"/>
            <ac:spMk id="2" creationId="{1DBDFC8A-6B27-426B-9F98-4E8B0B0B6718}"/>
          </ac:spMkLst>
        </pc:spChg>
        <pc:spChg chg="add mod">
          <ac:chgData name="Maja Skoko" userId="S::v-maskok@microsoft.com::cf46b181-df16-4cc9-83ed-dc4f48c0d95f" providerId="AD" clId="Web-{F4E3FDA8-A80C-4F23-98C0-095EA71385C6}" dt="2020-05-27T18:53:18.917" v="135" actId="1076"/>
          <ac:spMkLst>
            <pc:docMk/>
            <pc:sldMk cId="1191609224" sldId="263"/>
            <ac:spMk id="3" creationId="{AA70281D-1804-4820-86CF-596DFAE00705}"/>
          </ac:spMkLst>
        </pc:spChg>
      </pc:sldChg>
      <pc:sldChg chg="modSp">
        <pc:chgData name="Maja Skoko" userId="S::v-maskok@microsoft.com::cf46b181-df16-4cc9-83ed-dc4f48c0d95f" providerId="AD" clId="Web-{F4E3FDA8-A80C-4F23-98C0-095EA71385C6}" dt="2020-05-27T19:00:59.718" v="156" actId="20577"/>
        <pc:sldMkLst>
          <pc:docMk/>
          <pc:sldMk cId="2822574968" sldId="269"/>
        </pc:sldMkLst>
        <pc:spChg chg="mod">
          <ac:chgData name="Maja Skoko" userId="S::v-maskok@microsoft.com::cf46b181-df16-4cc9-83ed-dc4f48c0d95f" providerId="AD" clId="Web-{F4E3FDA8-A80C-4F23-98C0-095EA71385C6}" dt="2020-05-27T19:00:59.718" v="156" actId="20577"/>
          <ac:spMkLst>
            <pc:docMk/>
            <pc:sldMk cId="2822574968" sldId="269"/>
            <ac:spMk id="2" creationId="{CA7C95C1-AA76-4319-BC69-284321ACE151}"/>
          </ac:spMkLst>
        </pc:spChg>
      </pc:sldChg>
      <pc:sldChg chg="modSp new mod setBg">
        <pc:chgData name="Maja Skoko" userId="S::v-maskok@microsoft.com::cf46b181-df16-4cc9-83ed-dc4f48c0d95f" providerId="AD" clId="Web-{F4E3FDA8-A80C-4F23-98C0-095EA71385C6}" dt="2020-05-27T18:53:50.840" v="141" actId="20577"/>
        <pc:sldMkLst>
          <pc:docMk/>
          <pc:sldMk cId="1903639091" sldId="271"/>
        </pc:sldMkLst>
        <pc:spChg chg="mod">
          <ac:chgData name="Maja Skoko" userId="S::v-maskok@microsoft.com::cf46b181-df16-4cc9-83ed-dc4f48c0d95f" providerId="AD" clId="Web-{F4E3FDA8-A80C-4F23-98C0-095EA71385C6}" dt="2020-05-27T18:53:50.840" v="141" actId="20577"/>
          <ac:spMkLst>
            <pc:docMk/>
            <pc:sldMk cId="1903639091" sldId="271"/>
            <ac:spMk id="2" creationId="{0DBD9EAC-655F-4074-A881-9519BE62E879}"/>
          </ac:spMkLst>
        </pc:spChg>
      </pc:sldChg>
    </pc:docChg>
  </pc:docChgLst>
</pc:chgInfo>
</file>

<file path=ppt/comments/modernComment_105_33B7F949.xml><?xml version="1.0" encoding="utf-8"?>
<p188:cmLst xmlns:a="http://schemas.openxmlformats.org/drawingml/2006/main" xmlns:r="http://schemas.openxmlformats.org/officeDocument/2006/relationships" xmlns:p188="http://schemas.microsoft.com/office/powerpoint/2018/8/main">
  <p188:cm id="{709D01F6-B200-4034-9116-A896AFF7F3AD}" authorId="{6777AA49-0744-00CF-E1A0-76C2E4891410}" created="2020-05-28T15:52:20.121">
    <pc:sldMkLst xmlns:pc="http://schemas.microsoft.com/office/powerpoint/2013/main/command">
      <pc:docMk/>
      <pc:sldMk cId="867694921" sldId="261"/>
    </pc:sldMkLst>
    <p188:txBody>
      <a:bodyPr/>
      <a:lstStyle/>
      <a:p>
        <a:r>
          <a:rPr lang="en-US"/>
          <a:t>Performance is important to you</a:t>
        </a:r>
      </a:p>
    </p188:txBody>
  </p188:cm>
</p188:cmLst>
</file>

<file path=ppt/comments/modernComment_107_47068388.xml><?xml version="1.0" encoding="utf-8"?>
<p188:cmLst xmlns:a="http://schemas.openxmlformats.org/drawingml/2006/main" xmlns:r="http://schemas.openxmlformats.org/officeDocument/2006/relationships" xmlns:p188="http://schemas.microsoft.com/office/powerpoint/2018/8/main">
  <p188:cm id="{53282737-C425-4302-8799-5B8B69E76280}" authorId="{82440FB2-B017-C45B-0B11-F6AEE6E8A8C4}" created="2020-05-28T06:38:20.740">
    <pc:sldMkLst xmlns:pc="http://schemas.microsoft.com/office/powerpoint/2013/main/command">
      <pc:docMk/>
      <pc:sldMk cId="1191609224" sldId="263"/>
    </pc:sldMkLst>
    <p188:txBody>
      <a:bodyPr/>
      <a:lstStyle/>
      <a:p>
        <a:r>
          <a:rPr lang="en-US"/>
          <a:t>Since we don't have some numbers yet so I am not sure if we had time to get sense of how big overhead of the bridge is. Although we could get some numbers in a fast manner they wouldn't be totally reliable which puts you in the risk that audience who likes numbers starts poking about numbers and move the focus there.
So I would change it into: "Enable detailed performance analysis between GO, DOTS and Bridged version (and determining when DOTS and bridge make sense). Part in the bracked is optional since it makes bullet point too long :)</a:t>
        </a:r>
      </a:p>
    </p188:txBody>
  </p188:cm>
  <p188:cm id="{26CB56A2-92A9-4BFA-AEE9-EE2DEE469D03}" authorId="{6777AA49-0744-00CF-E1A0-76C2E4891410}" created="2020-05-28T10:49:09.704">
    <pc:sldMkLst xmlns:pc="http://schemas.microsoft.com/office/powerpoint/2013/main/command">
      <pc:docMk/>
      <pc:sldMk cId="1191609224" sldId="263"/>
    </pc:sldMkLst>
    <p188:txBody>
      <a:bodyPr/>
      <a:lstStyle/>
      <a:p>
        <a:r>
          <a:rPr lang="en-US"/>
          <a:t>Needs a bit more context on the concept of "bridge", don't just mention it here without explanations</a:t>
        </a:r>
      </a:p>
    </p188:txBody>
  </p188:cm>
</p188:cmLst>
</file>

<file path=ppt/comments/modernComment_108_40E55F99.xml><?xml version="1.0" encoding="utf-8"?>
<p188:cmLst xmlns:a="http://schemas.openxmlformats.org/drawingml/2006/main" xmlns:r="http://schemas.openxmlformats.org/officeDocument/2006/relationships" xmlns:p188="http://schemas.microsoft.com/office/powerpoint/2018/8/main">
  <p188:cm id="{A7C3A319-EE74-457C-A01B-0D99145E9A46}" authorId="{6777AA49-0744-00CF-E1A0-76C2E4891410}" created="2020-05-28T10:47:08.163">
    <pc:sldMkLst xmlns:pc="http://schemas.microsoft.com/office/powerpoint/2013/main/command">
      <pc:docMk/>
      <pc:sldMk cId="1088774041" sldId="264"/>
    </pc:sldMkLst>
    <p188:txBody>
      <a:bodyPr/>
      <a:lstStyle/>
      <a:p>
        <a:r>
          <a:rPr lang="en-US"/>
          <a:t>screenshots please in this one and next :)</a:t>
        </a:r>
      </a:p>
    </p188:txBody>
  </p188:cm>
  <p188:cm id="{D100CF7F-AAFA-4C1D-8F69-0B504892C41B}" authorId="{6777AA49-0744-00CF-E1A0-76C2E4891410}" created="2020-05-28T10:48:26.118">
    <pc:sldMkLst xmlns:pc="http://schemas.microsoft.com/office/powerpoint/2013/main/command">
      <pc:docMk/>
      <pc:sldMk cId="1088774041" sldId="264"/>
    </pc:sldMkLst>
    <p188:txBody>
      <a:bodyPr/>
      <a:lstStyle/>
      <a:p>
        <a:r>
          <a:rPr lang="en-US"/>
          <a:t>this (and next) slide is probably a good place to highlight at least one difference in code snippets - like this is how it's done in GO, and this is in DOTS. Try to find something simple so that people can follow</a:t>
        </a:r>
      </a:p>
    </p188:txBody>
  </p188:cm>
</p188:cmLst>
</file>

<file path=ppt/comments/modernComment_10F_71773A33.xml><?xml version="1.0" encoding="utf-8"?>
<p188:cmLst xmlns:a="http://schemas.openxmlformats.org/drawingml/2006/main" xmlns:r="http://schemas.openxmlformats.org/officeDocument/2006/relationships" xmlns:p188="http://schemas.microsoft.com/office/powerpoint/2018/8/main">
  <p188:cm id="{BDBC77E1-2C4D-477D-8544-083627857F12}" authorId="{82440FB2-B017-C45B-0B11-F6AEE6E8A8C4}" created="2020-05-28T06:33:33.019">
    <pc:sldMkLst xmlns:pc="http://schemas.microsoft.com/office/powerpoint/2013/main/command">
      <pc:docMk/>
      <pc:sldMk cId="1903639091" sldId="271"/>
    </pc:sldMkLst>
    <p188:txBody>
      <a:bodyPr/>
      <a:lstStyle/>
      <a:p>
        <a:r>
          <a:rPr lang="en-US"/>
          <a:t>"What was the goal" slide creates a lot of content for this page as well (in my opinion).
So I would definitely split What's the goal slide into two (steps and goal that contributes to the team)</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Наслов слајда">
    <p:spTree>
      <p:nvGrpSpPr>
        <p:cNvPr id="1" name=""/>
        <p:cNvGrpSpPr/>
        <p:nvPr/>
      </p:nvGrpSpPr>
      <p:grpSpPr>
        <a:xfrm>
          <a:off x="0" y="0"/>
          <a:ext cx="0" cy="0"/>
          <a:chOff x="0" y="0"/>
          <a:chExt cx="0" cy="0"/>
        </a:xfrm>
      </p:grpSpPr>
      <p:sp>
        <p:nvSpPr>
          <p:cNvPr id="2" name="Наслов 1"/>
          <p:cNvSpPr>
            <a:spLocks noGrp="1"/>
          </p:cNvSpPr>
          <p:nvPr>
            <p:ph type="ctrTitle"/>
          </p:nvPr>
        </p:nvSpPr>
        <p:spPr>
          <a:xfrm>
            <a:off x="1524000" y="1122363"/>
            <a:ext cx="9144000" cy="2387600"/>
          </a:xfrm>
        </p:spPr>
        <p:txBody>
          <a:bodyPr anchor="b"/>
          <a:lstStyle>
            <a:lvl1pPr algn="ctr">
              <a:defRPr sz="6000"/>
            </a:lvl1pPr>
          </a:lstStyle>
          <a:p>
            <a:r>
              <a:rPr lang="sr-Cyrl-RS"/>
              <a:t>Кликните и уредите наслов</a:t>
            </a:r>
          </a:p>
        </p:txBody>
      </p:sp>
      <p:sp>
        <p:nvSpPr>
          <p:cNvPr id="3" name="Поднаслов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r-Cyrl-RS"/>
              <a:t>Кликните и уредите стил поднаслова мастера</a:t>
            </a:r>
          </a:p>
        </p:txBody>
      </p:sp>
      <p:sp>
        <p:nvSpPr>
          <p:cNvPr id="4" name="Чувар места за датум 3"/>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11"/>
          </p:nvPr>
        </p:nvSpPr>
        <p:spPr/>
        <p:txBody>
          <a:bodyPr/>
          <a:lstStyle/>
          <a:p>
            <a:endParaRPr lang="sr-Cyrl-RS"/>
          </a:p>
        </p:txBody>
      </p:sp>
      <p:sp>
        <p:nvSpPr>
          <p:cNvPr id="6" name="Чувар места за број слајда 5"/>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415533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Наслов и вертикални текст">
    <p:spTree>
      <p:nvGrpSpPr>
        <p:cNvPr id="1" name=""/>
        <p:cNvGrpSpPr/>
        <p:nvPr/>
      </p:nvGrpSpPr>
      <p:grpSpPr>
        <a:xfrm>
          <a:off x="0" y="0"/>
          <a:ext cx="0" cy="0"/>
          <a:chOff x="0" y="0"/>
          <a:chExt cx="0" cy="0"/>
        </a:xfrm>
      </p:grpSpPr>
      <p:sp>
        <p:nvSpPr>
          <p:cNvPr id="2" name="Наслов 1"/>
          <p:cNvSpPr>
            <a:spLocks noGrp="1"/>
          </p:cNvSpPr>
          <p:nvPr>
            <p:ph type="title"/>
          </p:nvPr>
        </p:nvSpPr>
        <p:spPr/>
        <p:txBody>
          <a:bodyPr/>
          <a:lstStyle/>
          <a:p>
            <a:r>
              <a:rPr lang="sr-Cyrl-RS"/>
              <a:t>Кликните и уредите наслов</a:t>
            </a:r>
          </a:p>
        </p:txBody>
      </p:sp>
      <p:sp>
        <p:nvSpPr>
          <p:cNvPr id="3" name="Чувар места за вертикални текст 2"/>
          <p:cNvSpPr>
            <a:spLocks noGrp="1"/>
          </p:cNvSpPr>
          <p:nvPr>
            <p:ph type="body" orient="vert" idx="1"/>
          </p:nvPr>
        </p:nvSpPr>
        <p:spPr/>
        <p:txBody>
          <a:bodyPr vert="eaVert"/>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датум 3"/>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11"/>
          </p:nvPr>
        </p:nvSpPr>
        <p:spPr/>
        <p:txBody>
          <a:bodyPr/>
          <a:lstStyle/>
          <a:p>
            <a:endParaRPr lang="sr-Cyrl-RS"/>
          </a:p>
        </p:txBody>
      </p:sp>
      <p:sp>
        <p:nvSpPr>
          <p:cNvPr id="6" name="Чувар места за број слајда 5"/>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46889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и наслов и текст">
    <p:spTree>
      <p:nvGrpSpPr>
        <p:cNvPr id="1" name=""/>
        <p:cNvGrpSpPr/>
        <p:nvPr/>
      </p:nvGrpSpPr>
      <p:grpSpPr>
        <a:xfrm>
          <a:off x="0" y="0"/>
          <a:ext cx="0" cy="0"/>
          <a:chOff x="0" y="0"/>
          <a:chExt cx="0" cy="0"/>
        </a:xfrm>
      </p:grpSpPr>
      <p:sp>
        <p:nvSpPr>
          <p:cNvPr id="2" name="Вертикални наслов 1"/>
          <p:cNvSpPr>
            <a:spLocks noGrp="1"/>
          </p:cNvSpPr>
          <p:nvPr>
            <p:ph type="title" orient="vert"/>
          </p:nvPr>
        </p:nvSpPr>
        <p:spPr>
          <a:xfrm>
            <a:off x="8724900" y="365125"/>
            <a:ext cx="2628900" cy="5811838"/>
          </a:xfrm>
        </p:spPr>
        <p:txBody>
          <a:bodyPr vert="eaVert"/>
          <a:lstStyle/>
          <a:p>
            <a:r>
              <a:rPr lang="sr-Cyrl-RS"/>
              <a:t>Кликните и уредите наслов</a:t>
            </a:r>
          </a:p>
        </p:txBody>
      </p:sp>
      <p:sp>
        <p:nvSpPr>
          <p:cNvPr id="3" name="Чувар места за вертикални текст 2"/>
          <p:cNvSpPr>
            <a:spLocks noGrp="1"/>
          </p:cNvSpPr>
          <p:nvPr>
            <p:ph type="body" orient="vert" idx="1"/>
          </p:nvPr>
        </p:nvSpPr>
        <p:spPr>
          <a:xfrm>
            <a:off x="838200" y="365125"/>
            <a:ext cx="7734300" cy="5811838"/>
          </a:xfrm>
        </p:spPr>
        <p:txBody>
          <a:bodyPr vert="eaVert"/>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датум 3"/>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11"/>
          </p:nvPr>
        </p:nvSpPr>
        <p:spPr/>
        <p:txBody>
          <a:bodyPr/>
          <a:lstStyle/>
          <a:p>
            <a:endParaRPr lang="sr-Cyrl-RS"/>
          </a:p>
        </p:txBody>
      </p:sp>
      <p:sp>
        <p:nvSpPr>
          <p:cNvPr id="6" name="Чувар места за број слајда 5"/>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39693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слов и садржај">
    <p:spTree>
      <p:nvGrpSpPr>
        <p:cNvPr id="1" name=""/>
        <p:cNvGrpSpPr/>
        <p:nvPr/>
      </p:nvGrpSpPr>
      <p:grpSpPr>
        <a:xfrm>
          <a:off x="0" y="0"/>
          <a:ext cx="0" cy="0"/>
          <a:chOff x="0" y="0"/>
          <a:chExt cx="0" cy="0"/>
        </a:xfrm>
      </p:grpSpPr>
      <p:sp>
        <p:nvSpPr>
          <p:cNvPr id="2" name="Наслов 1"/>
          <p:cNvSpPr>
            <a:spLocks noGrp="1"/>
          </p:cNvSpPr>
          <p:nvPr>
            <p:ph type="title"/>
          </p:nvPr>
        </p:nvSpPr>
        <p:spPr/>
        <p:txBody>
          <a:bodyPr/>
          <a:lstStyle/>
          <a:p>
            <a:r>
              <a:rPr lang="sr-Cyrl-RS"/>
              <a:t>Кликните и уредите наслов</a:t>
            </a:r>
          </a:p>
        </p:txBody>
      </p:sp>
      <p:sp>
        <p:nvSpPr>
          <p:cNvPr id="3" name="Чувар места за садржај 2"/>
          <p:cNvSpPr>
            <a:spLocks noGrp="1"/>
          </p:cNvSpPr>
          <p:nvPr>
            <p:ph idx="1"/>
          </p:nvPr>
        </p:nvSpPr>
        <p:spPr/>
        <p:txBody>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датум 3"/>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11"/>
          </p:nvPr>
        </p:nvSpPr>
        <p:spPr/>
        <p:txBody>
          <a:bodyPr/>
          <a:lstStyle/>
          <a:p>
            <a:endParaRPr lang="sr-Cyrl-RS"/>
          </a:p>
        </p:txBody>
      </p:sp>
      <p:sp>
        <p:nvSpPr>
          <p:cNvPr id="6" name="Чувар места за број слајда 5"/>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72060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ље одељка">
    <p:spTree>
      <p:nvGrpSpPr>
        <p:cNvPr id="1" name=""/>
        <p:cNvGrpSpPr/>
        <p:nvPr/>
      </p:nvGrpSpPr>
      <p:grpSpPr>
        <a:xfrm>
          <a:off x="0" y="0"/>
          <a:ext cx="0" cy="0"/>
          <a:chOff x="0" y="0"/>
          <a:chExt cx="0" cy="0"/>
        </a:xfrm>
      </p:grpSpPr>
      <p:sp>
        <p:nvSpPr>
          <p:cNvPr id="2" name="Наслов 1"/>
          <p:cNvSpPr>
            <a:spLocks noGrp="1"/>
          </p:cNvSpPr>
          <p:nvPr>
            <p:ph type="title"/>
          </p:nvPr>
        </p:nvSpPr>
        <p:spPr>
          <a:xfrm>
            <a:off x="831850" y="1709738"/>
            <a:ext cx="10515600" cy="2852737"/>
          </a:xfrm>
        </p:spPr>
        <p:txBody>
          <a:bodyPr anchor="b"/>
          <a:lstStyle>
            <a:lvl1pPr>
              <a:defRPr sz="6000"/>
            </a:lvl1pPr>
          </a:lstStyle>
          <a:p>
            <a:r>
              <a:rPr lang="sr-Cyrl-RS"/>
              <a:t>Кликните и уредите наслов</a:t>
            </a:r>
          </a:p>
        </p:txBody>
      </p:sp>
      <p:sp>
        <p:nvSpPr>
          <p:cNvPr id="3" name="Чувар места за 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r-Cyrl-RS"/>
              <a:t>Уредите стил текста мастера</a:t>
            </a:r>
          </a:p>
        </p:txBody>
      </p:sp>
      <p:sp>
        <p:nvSpPr>
          <p:cNvPr id="4" name="Чувар места за датум 3"/>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11"/>
          </p:nvPr>
        </p:nvSpPr>
        <p:spPr/>
        <p:txBody>
          <a:bodyPr/>
          <a:lstStyle/>
          <a:p>
            <a:endParaRPr lang="sr-Cyrl-RS"/>
          </a:p>
        </p:txBody>
      </p:sp>
      <p:sp>
        <p:nvSpPr>
          <p:cNvPr id="6" name="Чувар места за број слајда 5"/>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210193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садржаја">
    <p:spTree>
      <p:nvGrpSpPr>
        <p:cNvPr id="1" name=""/>
        <p:cNvGrpSpPr/>
        <p:nvPr/>
      </p:nvGrpSpPr>
      <p:grpSpPr>
        <a:xfrm>
          <a:off x="0" y="0"/>
          <a:ext cx="0" cy="0"/>
          <a:chOff x="0" y="0"/>
          <a:chExt cx="0" cy="0"/>
        </a:xfrm>
      </p:grpSpPr>
      <p:sp>
        <p:nvSpPr>
          <p:cNvPr id="2" name="Наслов 1"/>
          <p:cNvSpPr>
            <a:spLocks noGrp="1"/>
          </p:cNvSpPr>
          <p:nvPr>
            <p:ph type="title"/>
          </p:nvPr>
        </p:nvSpPr>
        <p:spPr/>
        <p:txBody>
          <a:bodyPr/>
          <a:lstStyle/>
          <a:p>
            <a:r>
              <a:rPr lang="sr-Cyrl-RS"/>
              <a:t>Кликните и уредите наслов</a:t>
            </a:r>
          </a:p>
        </p:txBody>
      </p:sp>
      <p:sp>
        <p:nvSpPr>
          <p:cNvPr id="3" name="Чувар места за садржај 2"/>
          <p:cNvSpPr>
            <a:spLocks noGrp="1"/>
          </p:cNvSpPr>
          <p:nvPr>
            <p:ph sz="half" idx="1"/>
          </p:nvPr>
        </p:nvSpPr>
        <p:spPr>
          <a:xfrm>
            <a:off x="838200" y="1825625"/>
            <a:ext cx="5181600" cy="4351338"/>
          </a:xfrm>
        </p:spPr>
        <p:txBody>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садржај 3"/>
          <p:cNvSpPr>
            <a:spLocks noGrp="1"/>
          </p:cNvSpPr>
          <p:nvPr>
            <p:ph sz="half" idx="2"/>
          </p:nvPr>
        </p:nvSpPr>
        <p:spPr>
          <a:xfrm>
            <a:off x="6172200" y="1825625"/>
            <a:ext cx="5181600" cy="4351338"/>
          </a:xfrm>
        </p:spPr>
        <p:txBody>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5" name="Чувар места за датум 4"/>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6" name="Чувар места за подножје 5"/>
          <p:cNvSpPr>
            <a:spLocks noGrp="1"/>
          </p:cNvSpPr>
          <p:nvPr>
            <p:ph type="ftr" sz="quarter" idx="11"/>
          </p:nvPr>
        </p:nvSpPr>
        <p:spPr/>
        <p:txBody>
          <a:bodyPr/>
          <a:lstStyle/>
          <a:p>
            <a:endParaRPr lang="sr-Cyrl-RS"/>
          </a:p>
        </p:txBody>
      </p:sp>
      <p:sp>
        <p:nvSpPr>
          <p:cNvPr id="7" name="Чувар места за број слајда 6"/>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378916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еђење">
    <p:spTree>
      <p:nvGrpSpPr>
        <p:cNvPr id="1" name=""/>
        <p:cNvGrpSpPr/>
        <p:nvPr/>
      </p:nvGrpSpPr>
      <p:grpSpPr>
        <a:xfrm>
          <a:off x="0" y="0"/>
          <a:ext cx="0" cy="0"/>
          <a:chOff x="0" y="0"/>
          <a:chExt cx="0" cy="0"/>
        </a:xfrm>
      </p:grpSpPr>
      <p:sp>
        <p:nvSpPr>
          <p:cNvPr id="2" name="Наслов 1"/>
          <p:cNvSpPr>
            <a:spLocks noGrp="1"/>
          </p:cNvSpPr>
          <p:nvPr>
            <p:ph type="title"/>
          </p:nvPr>
        </p:nvSpPr>
        <p:spPr>
          <a:xfrm>
            <a:off x="839788" y="365125"/>
            <a:ext cx="10515600" cy="1325563"/>
          </a:xfrm>
        </p:spPr>
        <p:txBody>
          <a:bodyPr/>
          <a:lstStyle/>
          <a:p>
            <a:r>
              <a:rPr lang="sr-Cyrl-RS"/>
              <a:t>Кликните и уредите наслов</a:t>
            </a:r>
          </a:p>
        </p:txBody>
      </p:sp>
      <p:sp>
        <p:nvSpPr>
          <p:cNvPr id="3" name="Чувар места за 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RS"/>
              <a:t>Уредите стил текста мастера</a:t>
            </a:r>
          </a:p>
        </p:txBody>
      </p:sp>
      <p:sp>
        <p:nvSpPr>
          <p:cNvPr id="4" name="Чувар места за садржај 3"/>
          <p:cNvSpPr>
            <a:spLocks noGrp="1"/>
          </p:cNvSpPr>
          <p:nvPr>
            <p:ph sz="half" idx="2"/>
          </p:nvPr>
        </p:nvSpPr>
        <p:spPr>
          <a:xfrm>
            <a:off x="839788" y="2505075"/>
            <a:ext cx="5157787" cy="3684588"/>
          </a:xfrm>
        </p:spPr>
        <p:txBody>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5" name="Чувар места за 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RS"/>
              <a:t>Уредите стил текста мастера</a:t>
            </a:r>
          </a:p>
        </p:txBody>
      </p:sp>
      <p:sp>
        <p:nvSpPr>
          <p:cNvPr id="6" name="Чувар места за садржај 5"/>
          <p:cNvSpPr>
            <a:spLocks noGrp="1"/>
          </p:cNvSpPr>
          <p:nvPr>
            <p:ph sz="quarter" idx="4"/>
          </p:nvPr>
        </p:nvSpPr>
        <p:spPr>
          <a:xfrm>
            <a:off x="6172200" y="2505075"/>
            <a:ext cx="5183188" cy="3684588"/>
          </a:xfrm>
        </p:spPr>
        <p:txBody>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7" name="Чувар места за датум 6"/>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8" name="Чувар места за подножје 7"/>
          <p:cNvSpPr>
            <a:spLocks noGrp="1"/>
          </p:cNvSpPr>
          <p:nvPr>
            <p:ph type="ftr" sz="quarter" idx="11"/>
          </p:nvPr>
        </p:nvSpPr>
        <p:spPr/>
        <p:txBody>
          <a:bodyPr/>
          <a:lstStyle/>
          <a:p>
            <a:endParaRPr lang="sr-Cyrl-RS"/>
          </a:p>
        </p:txBody>
      </p:sp>
      <p:sp>
        <p:nvSpPr>
          <p:cNvPr id="9" name="Чувар места за број слајда 8"/>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307482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наслов">
    <p:spTree>
      <p:nvGrpSpPr>
        <p:cNvPr id="1" name=""/>
        <p:cNvGrpSpPr/>
        <p:nvPr/>
      </p:nvGrpSpPr>
      <p:grpSpPr>
        <a:xfrm>
          <a:off x="0" y="0"/>
          <a:ext cx="0" cy="0"/>
          <a:chOff x="0" y="0"/>
          <a:chExt cx="0" cy="0"/>
        </a:xfrm>
      </p:grpSpPr>
      <p:sp>
        <p:nvSpPr>
          <p:cNvPr id="2" name="Наслов 1"/>
          <p:cNvSpPr>
            <a:spLocks noGrp="1"/>
          </p:cNvSpPr>
          <p:nvPr>
            <p:ph type="title"/>
          </p:nvPr>
        </p:nvSpPr>
        <p:spPr/>
        <p:txBody>
          <a:bodyPr/>
          <a:lstStyle/>
          <a:p>
            <a:r>
              <a:rPr lang="sr-Cyrl-RS"/>
              <a:t>Кликните и уредите наслов</a:t>
            </a:r>
          </a:p>
        </p:txBody>
      </p:sp>
      <p:sp>
        <p:nvSpPr>
          <p:cNvPr id="3" name="Чувар места за датум 2"/>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4" name="Чувар места за подножје 3"/>
          <p:cNvSpPr>
            <a:spLocks noGrp="1"/>
          </p:cNvSpPr>
          <p:nvPr>
            <p:ph type="ftr" sz="quarter" idx="11"/>
          </p:nvPr>
        </p:nvSpPr>
        <p:spPr/>
        <p:txBody>
          <a:bodyPr/>
          <a:lstStyle/>
          <a:p>
            <a:endParaRPr lang="sr-Cyrl-RS"/>
          </a:p>
        </p:txBody>
      </p:sp>
      <p:sp>
        <p:nvSpPr>
          <p:cNvPr id="5" name="Чувар места за број слајда 4"/>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292187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но">
    <p:spTree>
      <p:nvGrpSpPr>
        <p:cNvPr id="1" name=""/>
        <p:cNvGrpSpPr/>
        <p:nvPr/>
      </p:nvGrpSpPr>
      <p:grpSpPr>
        <a:xfrm>
          <a:off x="0" y="0"/>
          <a:ext cx="0" cy="0"/>
          <a:chOff x="0" y="0"/>
          <a:chExt cx="0" cy="0"/>
        </a:xfrm>
      </p:grpSpPr>
      <p:sp>
        <p:nvSpPr>
          <p:cNvPr id="2" name="Чувар места за датум 1"/>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3" name="Чувар места за подножје 2"/>
          <p:cNvSpPr>
            <a:spLocks noGrp="1"/>
          </p:cNvSpPr>
          <p:nvPr>
            <p:ph type="ftr" sz="quarter" idx="11"/>
          </p:nvPr>
        </p:nvSpPr>
        <p:spPr/>
        <p:txBody>
          <a:bodyPr/>
          <a:lstStyle/>
          <a:p>
            <a:endParaRPr lang="sr-Cyrl-RS"/>
          </a:p>
        </p:txBody>
      </p:sp>
      <p:sp>
        <p:nvSpPr>
          <p:cNvPr id="4" name="Чувар места за број слајда 3"/>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106702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адржај са натписом">
    <p:spTree>
      <p:nvGrpSpPr>
        <p:cNvPr id="1" name=""/>
        <p:cNvGrpSpPr/>
        <p:nvPr/>
      </p:nvGrpSpPr>
      <p:grpSpPr>
        <a:xfrm>
          <a:off x="0" y="0"/>
          <a:ext cx="0" cy="0"/>
          <a:chOff x="0" y="0"/>
          <a:chExt cx="0" cy="0"/>
        </a:xfrm>
      </p:grpSpPr>
      <p:sp>
        <p:nvSpPr>
          <p:cNvPr id="2" name="Наслов 1"/>
          <p:cNvSpPr>
            <a:spLocks noGrp="1"/>
          </p:cNvSpPr>
          <p:nvPr>
            <p:ph type="title"/>
          </p:nvPr>
        </p:nvSpPr>
        <p:spPr>
          <a:xfrm>
            <a:off x="839788" y="457200"/>
            <a:ext cx="3932237" cy="1600200"/>
          </a:xfrm>
        </p:spPr>
        <p:txBody>
          <a:bodyPr anchor="b"/>
          <a:lstStyle>
            <a:lvl1pPr>
              <a:defRPr sz="3200"/>
            </a:lvl1pPr>
          </a:lstStyle>
          <a:p>
            <a:r>
              <a:rPr lang="sr-Cyrl-RS"/>
              <a:t>Кликните и уредите наслов</a:t>
            </a:r>
          </a:p>
        </p:txBody>
      </p:sp>
      <p:sp>
        <p:nvSpPr>
          <p:cNvPr id="3" name="Чувар места за садржај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Cyrl-RS"/>
              <a:t>Уредите стил текста мастера</a:t>
            </a:r>
          </a:p>
        </p:txBody>
      </p:sp>
      <p:sp>
        <p:nvSpPr>
          <p:cNvPr id="5" name="Чувар места за датум 4"/>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6" name="Чувар места за подножје 5"/>
          <p:cNvSpPr>
            <a:spLocks noGrp="1"/>
          </p:cNvSpPr>
          <p:nvPr>
            <p:ph type="ftr" sz="quarter" idx="11"/>
          </p:nvPr>
        </p:nvSpPr>
        <p:spPr/>
        <p:txBody>
          <a:bodyPr/>
          <a:lstStyle/>
          <a:p>
            <a:endParaRPr lang="sr-Cyrl-RS"/>
          </a:p>
        </p:txBody>
      </p:sp>
      <p:sp>
        <p:nvSpPr>
          <p:cNvPr id="7" name="Чувар места за број слајда 6"/>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72299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Слика са натписом">
    <p:spTree>
      <p:nvGrpSpPr>
        <p:cNvPr id="1" name=""/>
        <p:cNvGrpSpPr/>
        <p:nvPr/>
      </p:nvGrpSpPr>
      <p:grpSpPr>
        <a:xfrm>
          <a:off x="0" y="0"/>
          <a:ext cx="0" cy="0"/>
          <a:chOff x="0" y="0"/>
          <a:chExt cx="0" cy="0"/>
        </a:xfrm>
      </p:grpSpPr>
      <p:sp>
        <p:nvSpPr>
          <p:cNvPr id="2" name="Наслов 1"/>
          <p:cNvSpPr>
            <a:spLocks noGrp="1"/>
          </p:cNvSpPr>
          <p:nvPr>
            <p:ph type="title"/>
          </p:nvPr>
        </p:nvSpPr>
        <p:spPr>
          <a:xfrm>
            <a:off x="839788" y="457200"/>
            <a:ext cx="3932237" cy="1600200"/>
          </a:xfrm>
        </p:spPr>
        <p:txBody>
          <a:bodyPr anchor="b"/>
          <a:lstStyle>
            <a:lvl1pPr>
              <a:defRPr sz="3200"/>
            </a:lvl1pPr>
          </a:lstStyle>
          <a:p>
            <a:r>
              <a:rPr lang="sr-Cyrl-RS"/>
              <a:t>Кликните и уредите наслов</a:t>
            </a:r>
          </a:p>
        </p:txBody>
      </p:sp>
      <p:sp>
        <p:nvSpPr>
          <p:cNvPr id="3" name="Чувар места за слику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Cyrl-RS"/>
          </a:p>
        </p:txBody>
      </p:sp>
      <p:sp>
        <p:nvSpPr>
          <p:cNvPr id="4" name="Чувар места за 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Cyrl-RS"/>
              <a:t>Уредите стил текста мастера</a:t>
            </a:r>
          </a:p>
        </p:txBody>
      </p:sp>
      <p:sp>
        <p:nvSpPr>
          <p:cNvPr id="5" name="Чувар места за датум 4"/>
          <p:cNvSpPr>
            <a:spLocks noGrp="1"/>
          </p:cNvSpPr>
          <p:nvPr>
            <p:ph type="dt" sz="half" idx="10"/>
          </p:nvPr>
        </p:nvSpPr>
        <p:spPr/>
        <p:txBody>
          <a:bodyPr/>
          <a:lstStyle/>
          <a:p>
            <a:fld id="{4CC50AB4-0057-4F00-BAB5-858B2EA0CC46}" type="datetimeFigureOut">
              <a:rPr lang="sr-Cyrl-RS" smtClean="0"/>
              <a:t>21.09.2020.</a:t>
            </a:fld>
            <a:endParaRPr lang="sr-Cyrl-RS"/>
          </a:p>
        </p:txBody>
      </p:sp>
      <p:sp>
        <p:nvSpPr>
          <p:cNvPr id="6" name="Чувар места за подножје 5"/>
          <p:cNvSpPr>
            <a:spLocks noGrp="1"/>
          </p:cNvSpPr>
          <p:nvPr>
            <p:ph type="ftr" sz="quarter" idx="11"/>
          </p:nvPr>
        </p:nvSpPr>
        <p:spPr/>
        <p:txBody>
          <a:bodyPr/>
          <a:lstStyle/>
          <a:p>
            <a:endParaRPr lang="sr-Cyrl-RS"/>
          </a:p>
        </p:txBody>
      </p:sp>
      <p:sp>
        <p:nvSpPr>
          <p:cNvPr id="7" name="Чувар места за број слајда 6"/>
          <p:cNvSpPr>
            <a:spLocks noGrp="1"/>
          </p:cNvSpPr>
          <p:nvPr>
            <p:ph type="sldNum" sz="quarter" idx="12"/>
          </p:nvPr>
        </p:nvSpPr>
        <p:spPr/>
        <p:txBody>
          <a:bodyPr/>
          <a:lstStyle/>
          <a:p>
            <a:fld id="{6E7BCFC8-360A-4928-AB0D-470AEA55D458}" type="slidenum">
              <a:rPr lang="sr-Cyrl-RS" smtClean="0"/>
              <a:t>‹#›</a:t>
            </a:fld>
            <a:endParaRPr lang="sr-Cyrl-RS"/>
          </a:p>
        </p:txBody>
      </p:sp>
    </p:spTree>
    <p:extLst>
      <p:ext uri="{BB962C8B-B14F-4D97-AF65-F5344CB8AC3E}">
        <p14:creationId xmlns:p14="http://schemas.microsoft.com/office/powerpoint/2010/main" val="13470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Чувар места за наслов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r-Cyrl-RS"/>
              <a:t>Кликните и уредите наслов</a:t>
            </a:r>
          </a:p>
        </p:txBody>
      </p:sp>
      <p:sp>
        <p:nvSpPr>
          <p:cNvPr id="3" name="Чувар места за 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r-Cyrl-RS"/>
              <a:t>Уредите стил текста мастера</a:t>
            </a:r>
          </a:p>
          <a:p>
            <a:pPr lvl="1"/>
            <a:r>
              <a:rPr lang="sr-Cyrl-RS"/>
              <a:t>Други ниво</a:t>
            </a:r>
          </a:p>
          <a:p>
            <a:pPr lvl="2"/>
            <a:r>
              <a:rPr lang="sr-Cyrl-RS"/>
              <a:t>Трећи ниво</a:t>
            </a:r>
          </a:p>
          <a:p>
            <a:pPr lvl="3"/>
            <a:r>
              <a:rPr lang="sr-Cyrl-RS"/>
              <a:t>Четврти ниво</a:t>
            </a:r>
          </a:p>
          <a:p>
            <a:pPr lvl="4"/>
            <a:r>
              <a:rPr lang="sr-Cyrl-RS"/>
              <a:t>Пети ниво</a:t>
            </a:r>
          </a:p>
        </p:txBody>
      </p:sp>
      <p:sp>
        <p:nvSpPr>
          <p:cNvPr id="4" name="Чувар места за дату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50AB4-0057-4F00-BAB5-858B2EA0CC46}" type="datetimeFigureOut">
              <a:rPr lang="sr-Cyrl-RS" smtClean="0"/>
              <a:t>21.09.2020.</a:t>
            </a:fld>
            <a:endParaRPr lang="sr-Cyrl-RS"/>
          </a:p>
        </p:txBody>
      </p:sp>
      <p:sp>
        <p:nvSpPr>
          <p:cNvPr id="5" name="Чувар места за подножје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Cyrl-RS"/>
          </a:p>
        </p:txBody>
      </p:sp>
      <p:sp>
        <p:nvSpPr>
          <p:cNvPr id="6" name="Чувар места за број слај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BCFC8-360A-4928-AB0D-470AEA55D458}" type="slidenum">
              <a:rPr lang="sr-Cyrl-RS" smtClean="0"/>
              <a:t>‹#›</a:t>
            </a:fld>
            <a:endParaRPr lang="sr-Cyrl-RS"/>
          </a:p>
        </p:txBody>
      </p:sp>
    </p:spTree>
    <p:extLst>
      <p:ext uri="{BB962C8B-B14F-4D97-AF65-F5344CB8AC3E}">
        <p14:creationId xmlns:p14="http://schemas.microsoft.com/office/powerpoint/2010/main" val="45339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Cyrl-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6.xml"/><Relationship Id="rId6" Type="http://schemas.microsoft.com/office/2018/10/relationships/comments" Target="../comments/modernComment_10F_71773A3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18/10/relationships/comments" Target="../comments/modernComment_105_33B7F94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7_47068388.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 Id="rId5" Type="http://schemas.microsoft.com/office/2018/10/relationships/comments" Target="../comments/modernComment_10F_71773A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8_40E55F99.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18/10/relationships/comments" Target="../comments/modernComment_105_33B7F94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microsoft.com/office/2018/10/relationships/comments" Target="../comments/modernComment_105_33B7F949.xm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5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sp>
        <p:nvSpPr>
          <p:cNvPr id="8" name="TextBox 7"/>
          <p:cNvSpPr txBox="1"/>
          <p:nvPr/>
        </p:nvSpPr>
        <p:spPr>
          <a:xfrm>
            <a:off x="204426" y="2173338"/>
            <a:ext cx="11713254" cy="1569660"/>
          </a:xfrm>
          <a:prstGeom prst="rect">
            <a:avLst/>
          </a:prstGeom>
          <a:noFill/>
        </p:spPr>
        <p:txBody>
          <a:bodyPr wrap="square" rtlCol="0">
            <a:spAutoFit/>
          </a:bodyPr>
          <a:lstStyle/>
          <a:p>
            <a:pPr algn="ctr"/>
            <a:r>
              <a:rPr lang="ru-RU" sz="4800" b="1" dirty="0">
                <a:solidFill>
                  <a:schemeClr val="bg1"/>
                </a:solidFill>
                <a:cs typeface="Arial" panose="020B0604020202020204" pitchFamily="34" charset="0"/>
              </a:rPr>
              <a:t>Развој апликација заснован на архитектури оријентисаној на подацима</a:t>
            </a:r>
            <a:endParaRPr lang="en-GB" sz="4800" b="1" dirty="0">
              <a:solidFill>
                <a:schemeClr val="bg1"/>
              </a:solidFill>
              <a:cs typeface="Arial" panose="020B0604020202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 y="-79102"/>
            <a:ext cx="2026920" cy="201083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0" y="103355"/>
            <a:ext cx="1645920" cy="1645920"/>
          </a:xfrm>
          <a:prstGeom prst="rect">
            <a:avLst/>
          </a:prstGeom>
        </p:spPr>
      </p:pic>
      <p:sp>
        <p:nvSpPr>
          <p:cNvPr id="13" name="TextBox 12"/>
          <p:cNvSpPr txBox="1"/>
          <p:nvPr/>
        </p:nvSpPr>
        <p:spPr>
          <a:xfrm>
            <a:off x="198120" y="5036820"/>
            <a:ext cx="11719560" cy="1384995"/>
          </a:xfrm>
          <a:prstGeom prst="rect">
            <a:avLst/>
          </a:prstGeom>
          <a:noFill/>
        </p:spPr>
        <p:txBody>
          <a:bodyPr wrap="square" rtlCol="0">
            <a:spAutoFit/>
          </a:bodyPr>
          <a:lstStyle/>
          <a:p>
            <a:r>
              <a:rPr lang="sr-Cyrl-RS" sz="2800" dirty="0" smtClean="0">
                <a:solidFill>
                  <a:schemeClr val="bg1"/>
                </a:solidFill>
              </a:rPr>
              <a:t>Ментор: 									Студент:</a:t>
            </a:r>
          </a:p>
          <a:p>
            <a:r>
              <a:rPr lang="sr-Cyrl-RS" sz="2800" dirty="0" smtClean="0">
                <a:solidFill>
                  <a:schemeClr val="bg1"/>
                </a:solidFill>
              </a:rPr>
              <a:t>доц. др Дражен Драшковић						Маја Скоко </a:t>
            </a:r>
          </a:p>
          <a:p>
            <a:r>
              <a:rPr lang="sr-Cyrl-RS" sz="2800" dirty="0">
                <a:solidFill>
                  <a:schemeClr val="bg1"/>
                </a:solidFill>
              </a:rPr>
              <a:t>	</a:t>
            </a:r>
            <a:r>
              <a:rPr lang="sr-Cyrl-RS" sz="2800" dirty="0" smtClean="0">
                <a:solidFill>
                  <a:schemeClr val="bg1"/>
                </a:solidFill>
              </a:rPr>
              <a:t>									2016/0491 </a:t>
            </a:r>
            <a:endParaRPr lang="en-GB" sz="2800" dirty="0">
              <a:solidFill>
                <a:schemeClr val="bg1"/>
              </a:solidFill>
            </a:endParaRPr>
          </a:p>
        </p:txBody>
      </p:sp>
    </p:spTree>
    <p:extLst>
      <p:ext uri="{BB962C8B-B14F-4D97-AF65-F5344CB8AC3E}">
        <p14:creationId xmlns:p14="http://schemas.microsoft.com/office/powerpoint/2010/main" val="1903639091"/>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97970736-9ECE-40F6-A38F-5FEFA558706F}"/>
              </a:ext>
            </a:extLst>
          </p:cNvPr>
          <p:cNvSpPr>
            <a:spLocks noGrp="1"/>
          </p:cNvSpPr>
          <p:nvPr>
            <p:ph type="title"/>
          </p:nvPr>
        </p:nvSpPr>
        <p:spPr/>
        <p:txBody>
          <a:bodyPr/>
          <a:lstStyle/>
          <a:p>
            <a:r>
              <a:rPr lang="sr-Cyrl-RS" b="1" dirty="0" smtClean="0">
                <a:solidFill>
                  <a:schemeClr val="bg1"/>
                </a:solidFill>
                <a:cs typeface="Calibri Light"/>
              </a:rPr>
              <a:t>Предности</a:t>
            </a:r>
            <a:r>
              <a:rPr lang="en-US" b="1" dirty="0" smtClean="0">
                <a:solidFill>
                  <a:schemeClr val="bg1"/>
                </a:solidFill>
                <a:cs typeface="Calibri Light"/>
              </a:rPr>
              <a:t> </a:t>
            </a:r>
            <a:r>
              <a:rPr lang="sr-Cyrl-RS" b="1" dirty="0" smtClean="0">
                <a:solidFill>
                  <a:schemeClr val="bg1"/>
                </a:solidFill>
                <a:cs typeface="Calibri Light"/>
              </a:rPr>
              <a:t>и мане</a:t>
            </a:r>
            <a:endParaRPr lang="sr-Latn-RS" b="1" dirty="0">
              <a:solidFill>
                <a:schemeClr val="bg1"/>
              </a:solidFill>
              <a:cs typeface="Calibri Light"/>
            </a:endParaRPr>
          </a:p>
        </p:txBody>
      </p:sp>
      <p:sp>
        <p:nvSpPr>
          <p:cNvPr id="11" name="TextBox 10">
            <a:extLst>
              <a:ext uri="{FF2B5EF4-FFF2-40B4-BE49-F238E27FC236}">
                <a16:creationId xmlns="" xmlns:a16="http://schemas.microsoft.com/office/drawing/2014/main" id="{3E25ABB6-9C0A-4FB4-A907-3B702A4988DA}"/>
              </a:ext>
            </a:extLst>
          </p:cNvPr>
          <p:cNvSpPr txBox="1"/>
          <p:nvPr/>
        </p:nvSpPr>
        <p:spPr>
          <a:xfrm>
            <a:off x="1051385" y="1821936"/>
            <a:ext cx="643843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Font typeface="Wingdings" panose="05000000000000000000" pitchFamily="2" charset="2"/>
              <a:buChar char="Ø"/>
            </a:pPr>
            <a:r>
              <a:rPr lang="sr-Cyrl-RS" sz="2400" dirty="0" smtClean="0">
                <a:solidFill>
                  <a:schemeClr val="bg1"/>
                </a:solidFill>
              </a:rPr>
              <a:t>скалабилност </a:t>
            </a:r>
          </a:p>
          <a:p>
            <a:pPr marL="342900" lvl="0" indent="-342900">
              <a:buFont typeface="Wingdings" panose="05000000000000000000" pitchFamily="2" charset="2"/>
              <a:buChar char="Ø"/>
            </a:pPr>
            <a:r>
              <a:rPr lang="sr-Cyrl-RS" sz="2400" dirty="0" smtClean="0">
                <a:solidFill>
                  <a:schemeClr val="bg1"/>
                </a:solidFill>
              </a:rPr>
              <a:t>флексибилност </a:t>
            </a:r>
          </a:p>
          <a:p>
            <a:pPr marL="342900" lvl="0" indent="-342900">
              <a:buFont typeface="Wingdings" panose="05000000000000000000" pitchFamily="2" charset="2"/>
              <a:buChar char="Ø"/>
            </a:pPr>
            <a:r>
              <a:rPr lang="sr-Cyrl-RS" sz="2400" dirty="0" smtClean="0">
                <a:solidFill>
                  <a:schemeClr val="bg1"/>
                </a:solidFill>
              </a:rPr>
              <a:t>једноставно </a:t>
            </a:r>
            <a:r>
              <a:rPr lang="sr-Cyrl-RS" sz="2400" dirty="0">
                <a:solidFill>
                  <a:schemeClr val="bg1"/>
                </a:solidFill>
              </a:rPr>
              <a:t>тражење/приступ објектима </a:t>
            </a:r>
            <a:endParaRPr lang="sr-Cyrl-RS" sz="2400" dirty="0" smtClean="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контрола протока </a:t>
            </a:r>
          </a:p>
          <a:p>
            <a:pPr marL="342900" lvl="0" indent="-342900">
              <a:buFont typeface="Wingdings" panose="05000000000000000000" pitchFamily="2" charset="2"/>
              <a:buChar char="Ø"/>
            </a:pPr>
            <a:r>
              <a:rPr lang="sr-Cyrl-RS" sz="2400" dirty="0" smtClean="0">
                <a:solidFill>
                  <a:schemeClr val="bg1"/>
                </a:solidFill>
              </a:rPr>
              <a:t>меморијска ефикасност</a:t>
            </a:r>
            <a:endParaRPr lang="en-GB" sz="2400" dirty="0">
              <a:solidFill>
                <a:schemeClr val="bg1"/>
              </a:solidFill>
            </a:endParaRPr>
          </a:p>
        </p:txBody>
      </p:sp>
      <p:sp>
        <p:nvSpPr>
          <p:cNvPr id="12" name="TextBox 11">
            <a:extLst>
              <a:ext uri="{FF2B5EF4-FFF2-40B4-BE49-F238E27FC236}">
                <a16:creationId xmlns="" xmlns:a16="http://schemas.microsoft.com/office/drawing/2014/main" id="{3E25ABB6-9C0A-4FB4-A907-3B702A4988DA}"/>
              </a:ext>
            </a:extLst>
          </p:cNvPr>
          <p:cNvSpPr txBox="1"/>
          <p:nvPr/>
        </p:nvSpPr>
        <p:spPr>
          <a:xfrm>
            <a:off x="1051385" y="4301314"/>
            <a:ext cx="633696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Font typeface="Wingdings" panose="05000000000000000000" pitchFamily="2" charset="2"/>
              <a:buChar char="Ø"/>
            </a:pPr>
            <a:r>
              <a:rPr lang="sr-Latn-RS" sz="2400" dirty="0" smtClean="0">
                <a:solidFill>
                  <a:schemeClr val="bg1"/>
                </a:solidFill>
              </a:rPr>
              <a:t>ECS </a:t>
            </a:r>
            <a:r>
              <a:rPr lang="sr-Cyrl-RS" sz="2400" dirty="0">
                <a:solidFill>
                  <a:schemeClr val="bg1"/>
                </a:solidFill>
              </a:rPr>
              <a:t>је</a:t>
            </a:r>
            <a:r>
              <a:rPr lang="en-GB" sz="2400" dirty="0">
                <a:solidFill>
                  <a:schemeClr val="bg1"/>
                </a:solidFill>
              </a:rPr>
              <a:t> </a:t>
            </a:r>
            <a:r>
              <a:rPr lang="en-GB" sz="2400" dirty="0" err="1">
                <a:solidFill>
                  <a:schemeClr val="bg1"/>
                </a:solidFill>
              </a:rPr>
              <a:t>је</a:t>
            </a:r>
            <a:r>
              <a:rPr lang="en-GB" sz="2400" dirty="0">
                <a:solidFill>
                  <a:schemeClr val="bg1"/>
                </a:solidFill>
              </a:rPr>
              <a:t> </a:t>
            </a:r>
            <a:r>
              <a:rPr lang="en-GB" sz="2400" dirty="0" err="1">
                <a:solidFill>
                  <a:schemeClr val="bg1"/>
                </a:solidFill>
              </a:rPr>
              <a:t>још</a:t>
            </a:r>
            <a:r>
              <a:rPr lang="en-GB" sz="2400" dirty="0">
                <a:solidFill>
                  <a:schemeClr val="bg1"/>
                </a:solidFill>
              </a:rPr>
              <a:t> </a:t>
            </a:r>
            <a:r>
              <a:rPr lang="en-GB" sz="2400" dirty="0" err="1" smtClean="0">
                <a:solidFill>
                  <a:schemeClr val="bg1"/>
                </a:solidFill>
              </a:rPr>
              <a:t>ув</a:t>
            </a:r>
            <a:r>
              <a:rPr lang="sr-Cyrl-RS" sz="2400" dirty="0" smtClean="0">
                <a:solidFill>
                  <a:schemeClr val="bg1"/>
                </a:solidFill>
              </a:rPr>
              <a:t>иј</a:t>
            </a:r>
            <a:r>
              <a:rPr lang="en-GB" sz="2400" dirty="0" err="1" smtClean="0">
                <a:solidFill>
                  <a:schemeClr val="bg1"/>
                </a:solidFill>
              </a:rPr>
              <a:t>ек</a:t>
            </a:r>
            <a:r>
              <a:rPr lang="en-GB" sz="2400" dirty="0" smtClean="0">
                <a:solidFill>
                  <a:schemeClr val="bg1"/>
                </a:solidFill>
              </a:rPr>
              <a:t> </a:t>
            </a:r>
            <a:r>
              <a:rPr lang="en-GB" sz="2400" dirty="0">
                <a:solidFill>
                  <a:schemeClr val="bg1"/>
                </a:solidFill>
              </a:rPr>
              <a:t>у </a:t>
            </a:r>
            <a:r>
              <a:rPr lang="sr-Cyrl-RS" sz="2400" dirty="0" smtClean="0">
                <a:solidFill>
                  <a:schemeClr val="bg1"/>
                </a:solidFill>
              </a:rPr>
              <a:t>развоју</a:t>
            </a:r>
            <a:endParaRPr lang="en-US" sz="2400" dirty="0" smtClean="0">
              <a:solidFill>
                <a:schemeClr val="bg1"/>
              </a:solidFill>
            </a:endParaRPr>
          </a:p>
          <a:p>
            <a:pPr marL="342900" indent="-342900">
              <a:buFont typeface="Wingdings" panose="05000000000000000000" pitchFamily="2" charset="2"/>
              <a:buChar char="Ø"/>
            </a:pPr>
            <a:r>
              <a:rPr lang="en-GB" sz="2400" dirty="0" err="1">
                <a:solidFill>
                  <a:schemeClr val="bg1"/>
                </a:solidFill>
              </a:rPr>
              <a:t>документациј</a:t>
            </a:r>
            <a:r>
              <a:rPr lang="sr-Cyrl-RS" sz="2400" dirty="0">
                <a:solidFill>
                  <a:schemeClr val="bg1"/>
                </a:solidFill>
              </a:rPr>
              <a:t>а</a:t>
            </a:r>
            <a:r>
              <a:rPr lang="en-GB" sz="2400" dirty="0">
                <a:solidFill>
                  <a:schemeClr val="bg1"/>
                </a:solidFill>
              </a:rPr>
              <a:t> </a:t>
            </a:r>
            <a:r>
              <a:rPr lang="en-GB" sz="2400" dirty="0" err="1">
                <a:solidFill>
                  <a:schemeClr val="bg1"/>
                </a:solidFill>
              </a:rPr>
              <a:t>недостаје</a:t>
            </a:r>
            <a:r>
              <a:rPr lang="en-GB" sz="2400" dirty="0">
                <a:solidFill>
                  <a:schemeClr val="bg1"/>
                </a:solidFill>
              </a:rPr>
              <a:t> </a:t>
            </a:r>
            <a:r>
              <a:rPr lang="en-GB" sz="2400" dirty="0" err="1">
                <a:solidFill>
                  <a:schemeClr val="bg1"/>
                </a:solidFill>
              </a:rPr>
              <a:t>или</a:t>
            </a:r>
            <a:r>
              <a:rPr lang="en-GB" sz="2400" dirty="0">
                <a:solidFill>
                  <a:schemeClr val="bg1"/>
                </a:solidFill>
              </a:rPr>
              <a:t> </a:t>
            </a:r>
            <a:r>
              <a:rPr lang="sr-Cyrl-RS" sz="2400" dirty="0">
                <a:solidFill>
                  <a:schemeClr val="bg1"/>
                </a:solidFill>
              </a:rPr>
              <a:t>је </a:t>
            </a:r>
            <a:r>
              <a:rPr lang="sr-Cyrl-RS" sz="2400" dirty="0" smtClean="0">
                <a:solidFill>
                  <a:schemeClr val="bg1"/>
                </a:solidFill>
              </a:rPr>
              <a:t>застарјела </a:t>
            </a:r>
          </a:p>
          <a:p>
            <a:pPr marL="342900" lvl="0" indent="-342900">
              <a:buFont typeface="Wingdings" panose="05000000000000000000" pitchFamily="2" charset="2"/>
              <a:buChar char="Ø"/>
            </a:pPr>
            <a:r>
              <a:rPr lang="sr-Cyrl-RS" sz="2400" dirty="0">
                <a:solidFill>
                  <a:schemeClr val="bg1"/>
                </a:solidFill>
              </a:rPr>
              <a:t>с</a:t>
            </a:r>
            <a:r>
              <a:rPr lang="sr-Cyrl-RS" sz="2400" dirty="0" smtClean="0">
                <a:solidFill>
                  <a:schemeClr val="bg1"/>
                </a:solidFill>
              </a:rPr>
              <a:t>истеми </a:t>
            </a:r>
            <a:r>
              <a:rPr lang="sr-Cyrl-RS" sz="2400" dirty="0">
                <a:solidFill>
                  <a:schemeClr val="bg1"/>
                </a:solidFill>
              </a:rPr>
              <a:t>су међусобно зависни </a:t>
            </a:r>
            <a:endParaRPr lang="sr-Cyrl-RS" sz="2400" dirty="0" smtClean="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проблематична промјена </a:t>
            </a:r>
            <a:r>
              <a:rPr lang="sr-Cyrl-RS" sz="2400" dirty="0">
                <a:solidFill>
                  <a:schemeClr val="bg1"/>
                </a:solidFill>
              </a:rPr>
              <a:t>садржаја </a:t>
            </a:r>
            <a:r>
              <a:rPr lang="sr-Cyrl-RS" sz="2400" dirty="0" smtClean="0">
                <a:solidFill>
                  <a:schemeClr val="bg1"/>
                </a:solidFill>
              </a:rPr>
              <a:t>компоненти  </a:t>
            </a:r>
          </a:p>
          <a:p>
            <a:pPr marL="342900" lvl="0" indent="-342900">
              <a:buFont typeface="Wingdings" panose="05000000000000000000" pitchFamily="2" charset="2"/>
              <a:buChar char="Ø"/>
            </a:pPr>
            <a:r>
              <a:rPr lang="sr-Cyrl-RS" sz="2400" dirty="0" smtClean="0">
                <a:solidFill>
                  <a:schemeClr val="bg1"/>
                </a:solidFill>
              </a:rPr>
              <a:t>проблем дебаговања</a:t>
            </a:r>
          </a:p>
        </p:txBody>
      </p:sp>
      <p:pic>
        <p:nvPicPr>
          <p:cNvPr id="4106" name="Picture 10" descr="C:\Users\Maja\AppData\Local\Microsoft\Windows\INetCache\IE\EZQ9WCG5\facebook-and-youtube-like-button-png-by-mtc-tutorials[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8105964" y="2440424"/>
            <a:ext cx="770980" cy="70201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Users\Maja\AppData\Local\Microsoft\Windows\INetCache\IE\EZQ9WCG5\dislike-button-png-by-mtc-tutorials[1].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8118608" y="5102338"/>
            <a:ext cx="758336" cy="70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47749"/>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8"/>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66719E93-6DB8-4177-939E-A3E1B51D81C5}"/>
              </a:ext>
            </a:extLst>
          </p:cNvPr>
          <p:cNvSpPr>
            <a:spLocks noGrp="1"/>
          </p:cNvSpPr>
          <p:nvPr>
            <p:ph type="title"/>
          </p:nvPr>
        </p:nvSpPr>
        <p:spPr/>
        <p:txBody>
          <a:bodyPr/>
          <a:lstStyle/>
          <a:p>
            <a:r>
              <a:rPr lang="sr-Cyrl-RS" b="1" dirty="0" smtClean="0">
                <a:solidFill>
                  <a:schemeClr val="bg1"/>
                </a:solidFill>
                <a:ea typeface="+mj-lt"/>
                <a:cs typeface="+mj-lt"/>
              </a:rPr>
              <a:t>Шта је следећи корак?</a:t>
            </a:r>
            <a:endParaRPr lang="sr-Latn-RS" b="1" dirty="0">
              <a:solidFill>
                <a:schemeClr val="bg1"/>
              </a:solidFill>
              <a:cs typeface="Calibri Light"/>
            </a:endParaRPr>
          </a:p>
        </p:txBody>
      </p:sp>
      <p:sp>
        <p:nvSpPr>
          <p:cNvPr id="3" name="Оквир за текст 2">
            <a:extLst>
              <a:ext uri="{FF2B5EF4-FFF2-40B4-BE49-F238E27FC236}">
                <a16:creationId xmlns="" xmlns:a16="http://schemas.microsoft.com/office/drawing/2014/main" id="{DB4011FD-D98E-4C14-9CF0-E2F9EB64BE1B}"/>
              </a:ext>
            </a:extLst>
          </p:cNvPr>
          <p:cNvSpPr txBox="1"/>
          <p:nvPr/>
        </p:nvSpPr>
        <p:spPr>
          <a:xfrm>
            <a:off x="6721260" y="2988010"/>
            <a:ext cx="398047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sr-Cyrl-RS" sz="2400" dirty="0" smtClean="0">
                <a:solidFill>
                  <a:schemeClr val="bg1"/>
                </a:solidFill>
              </a:rPr>
              <a:t>М</a:t>
            </a:r>
            <a:r>
              <a:rPr lang="en-US" sz="2400" i="1" dirty="0" err="1" smtClean="0">
                <a:solidFill>
                  <a:schemeClr val="bg1"/>
                </a:solidFill>
              </a:rPr>
              <a:t>ult</a:t>
            </a:r>
            <a:r>
              <a:rPr lang="en-US" sz="2400" i="1" dirty="0" err="1">
                <a:solidFill>
                  <a:schemeClr val="bg1"/>
                </a:solidFill>
              </a:rPr>
              <a:t>i</a:t>
            </a:r>
            <a:r>
              <a:rPr lang="en-US" sz="2400" i="1" dirty="0" err="1" smtClean="0">
                <a:solidFill>
                  <a:schemeClr val="bg1"/>
                </a:solidFill>
              </a:rPr>
              <a:t>threading</a:t>
            </a:r>
            <a:r>
              <a:rPr lang="en-US" sz="2400" i="1" dirty="0" smtClean="0">
                <a:solidFill>
                  <a:schemeClr val="bg1"/>
                </a:solidFill>
              </a:rPr>
              <a:t> </a:t>
            </a:r>
            <a:endParaRPr lang="sr-Cyrl-RS" sz="2400" i="1" dirty="0" smtClean="0">
              <a:solidFill>
                <a:schemeClr val="bg1"/>
              </a:solidFill>
            </a:endParaRPr>
          </a:p>
          <a:p>
            <a:pPr marL="342900" indent="-342900" algn="just">
              <a:buFont typeface="Wingdings" panose="05000000000000000000" pitchFamily="2" charset="2"/>
              <a:buChar char="Ø"/>
            </a:pPr>
            <a:r>
              <a:rPr lang="en-US" sz="2400" i="1" dirty="0" smtClean="0">
                <a:solidFill>
                  <a:schemeClr val="bg1"/>
                </a:solidFill>
                <a:ea typeface="+mn-lt"/>
                <a:cs typeface="+mn-lt"/>
              </a:rPr>
              <a:t>Unity</a:t>
            </a:r>
            <a:r>
              <a:rPr lang="en-US" sz="2400" dirty="0" smtClean="0">
                <a:solidFill>
                  <a:schemeClr val="bg1"/>
                </a:solidFill>
                <a:ea typeface="+mn-lt"/>
                <a:cs typeface="+mn-lt"/>
              </a:rPr>
              <a:t> </a:t>
            </a:r>
            <a:r>
              <a:rPr lang="en-GB" sz="2400" i="1" dirty="0">
                <a:solidFill>
                  <a:schemeClr val="bg1"/>
                </a:solidFill>
              </a:rPr>
              <a:t>Burst </a:t>
            </a:r>
            <a:r>
              <a:rPr lang="en-GB" sz="2400" i="1" dirty="0" smtClean="0">
                <a:solidFill>
                  <a:schemeClr val="bg1"/>
                </a:solidFill>
              </a:rPr>
              <a:t>Compiler</a:t>
            </a:r>
          </a:p>
          <a:p>
            <a:pPr marL="342900" indent="-342900" algn="just">
              <a:buFont typeface="Wingdings" panose="05000000000000000000" pitchFamily="2" charset="2"/>
              <a:buChar char="Ø"/>
            </a:pPr>
            <a:r>
              <a:rPr lang="en-GB" sz="2400" dirty="0" err="1">
                <a:solidFill>
                  <a:schemeClr val="bg1"/>
                </a:solidFill>
              </a:rPr>
              <a:t>Развој</a:t>
            </a:r>
            <a:r>
              <a:rPr lang="en-GB" sz="2400" dirty="0">
                <a:solidFill>
                  <a:schemeClr val="bg1"/>
                </a:solidFill>
              </a:rPr>
              <a:t> </a:t>
            </a:r>
            <a:r>
              <a:rPr lang="en-GB" sz="2400" dirty="0" err="1">
                <a:solidFill>
                  <a:schemeClr val="bg1"/>
                </a:solidFill>
              </a:rPr>
              <a:t>аудио</a:t>
            </a:r>
            <a:r>
              <a:rPr lang="en-GB" sz="2400" dirty="0">
                <a:solidFill>
                  <a:schemeClr val="bg1"/>
                </a:solidFill>
              </a:rPr>
              <a:t> </a:t>
            </a:r>
            <a:r>
              <a:rPr lang="en-GB" sz="2400" dirty="0" err="1" smtClean="0">
                <a:solidFill>
                  <a:schemeClr val="bg1"/>
                </a:solidFill>
              </a:rPr>
              <a:t>система</a:t>
            </a:r>
            <a:endParaRPr lang="en-GB" sz="2400" dirty="0">
              <a:solidFill>
                <a:schemeClr val="bg1"/>
              </a:solidFill>
            </a:endParaRPr>
          </a:p>
          <a:p>
            <a:pPr marL="342900" indent="-342900" algn="just">
              <a:buFont typeface="Wingdings" panose="05000000000000000000" pitchFamily="2" charset="2"/>
              <a:buChar char="Ø"/>
            </a:pPr>
            <a:r>
              <a:rPr lang="sr-Cyrl-RS" sz="2400" dirty="0">
                <a:solidFill>
                  <a:schemeClr val="bg1"/>
                </a:solidFill>
              </a:rPr>
              <a:t>С</a:t>
            </a:r>
            <a:r>
              <a:rPr lang="en-GB" sz="2400" dirty="0" err="1" smtClean="0">
                <a:solidFill>
                  <a:schemeClr val="bg1"/>
                </a:solidFill>
              </a:rPr>
              <a:t>истем</a:t>
            </a:r>
            <a:r>
              <a:rPr lang="en-GB" sz="2400" dirty="0" smtClean="0">
                <a:solidFill>
                  <a:schemeClr val="bg1"/>
                </a:solidFill>
              </a:rPr>
              <a:t> </a:t>
            </a:r>
            <a:r>
              <a:rPr lang="en-GB" sz="2400" dirty="0" err="1">
                <a:solidFill>
                  <a:schemeClr val="bg1"/>
                </a:solidFill>
              </a:rPr>
              <a:t>за</a:t>
            </a:r>
            <a:r>
              <a:rPr lang="en-GB" sz="2400" dirty="0">
                <a:solidFill>
                  <a:schemeClr val="bg1"/>
                </a:solidFill>
              </a:rPr>
              <a:t> </a:t>
            </a:r>
            <a:r>
              <a:rPr lang="en-GB" sz="2400" dirty="0" err="1" smtClean="0">
                <a:solidFill>
                  <a:schemeClr val="bg1"/>
                </a:solidFill>
              </a:rPr>
              <a:t>анимације</a:t>
            </a:r>
            <a:endParaRPr lang="sr-Cyrl-RS" sz="2400" dirty="0" smtClean="0">
              <a:solidFill>
                <a:schemeClr val="bg1"/>
              </a:solidFill>
            </a:endParaRPr>
          </a:p>
          <a:p>
            <a:pPr marL="342900" indent="-342900" algn="just">
              <a:buFont typeface="Wingdings" panose="05000000000000000000" pitchFamily="2" charset="2"/>
              <a:buChar char="Ø"/>
            </a:pPr>
            <a:r>
              <a:rPr lang="sr-Cyrl-RS" sz="2400" dirty="0">
                <a:solidFill>
                  <a:schemeClr val="bg1"/>
                </a:solidFill>
              </a:rPr>
              <a:t>С</a:t>
            </a:r>
            <a:r>
              <a:rPr lang="en-GB" sz="2400" dirty="0" err="1" smtClean="0">
                <a:solidFill>
                  <a:schemeClr val="bg1"/>
                </a:solidFill>
              </a:rPr>
              <a:t>истем</a:t>
            </a:r>
            <a:r>
              <a:rPr lang="en-GB" sz="2400" dirty="0" smtClean="0">
                <a:solidFill>
                  <a:schemeClr val="bg1"/>
                </a:solidFill>
              </a:rPr>
              <a:t> </a:t>
            </a:r>
            <a:r>
              <a:rPr lang="en-GB" sz="2400" dirty="0" err="1">
                <a:solidFill>
                  <a:schemeClr val="bg1"/>
                </a:solidFill>
              </a:rPr>
              <a:t>умрежавања</a:t>
            </a:r>
            <a:r>
              <a:rPr lang="en-GB" sz="2400" dirty="0">
                <a:solidFill>
                  <a:schemeClr val="bg1"/>
                </a:solidFill>
              </a:rPr>
              <a:t> </a:t>
            </a:r>
            <a:endParaRPr lang="sr-Cyrl-RS" sz="2400" dirty="0">
              <a:solidFill>
                <a:schemeClr val="bg1"/>
              </a:solidFill>
              <a:ea typeface="+mn-lt"/>
              <a:cs typeface="+mn-lt"/>
            </a:endParaRPr>
          </a:p>
        </p:txBody>
      </p:sp>
      <p:sp>
        <p:nvSpPr>
          <p:cNvPr id="9" name="Оквир за текст 2">
            <a:extLst>
              <a:ext uri="{FF2B5EF4-FFF2-40B4-BE49-F238E27FC236}">
                <a16:creationId xmlns="" xmlns:a16="http://schemas.microsoft.com/office/drawing/2014/main" id="{DB4011FD-D98E-4C14-9CF0-E2F9EB64BE1B}"/>
              </a:ext>
            </a:extLst>
          </p:cNvPr>
          <p:cNvSpPr txBox="1"/>
          <p:nvPr/>
        </p:nvSpPr>
        <p:spPr>
          <a:xfrm>
            <a:off x="1289724" y="2988010"/>
            <a:ext cx="39804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i="1" dirty="0" smtClean="0">
                <a:solidFill>
                  <a:schemeClr val="bg1"/>
                </a:solidFill>
              </a:rPr>
              <a:t>Editor</a:t>
            </a:r>
            <a:endParaRPr lang="sr-Cyrl-RS" sz="2400" i="1" dirty="0" smtClean="0">
              <a:solidFill>
                <a:schemeClr val="bg1"/>
              </a:solidFill>
            </a:endParaRPr>
          </a:p>
          <a:p>
            <a:pPr marL="342900" indent="-342900" algn="just">
              <a:buFont typeface="Wingdings" panose="05000000000000000000" pitchFamily="2" charset="2"/>
              <a:buChar char="Ø"/>
            </a:pPr>
            <a:r>
              <a:rPr lang="en-US" sz="2400" i="1" dirty="0" smtClean="0">
                <a:solidFill>
                  <a:schemeClr val="bg1"/>
                </a:solidFill>
                <a:ea typeface="+mn-lt"/>
                <a:cs typeface="+mn-lt"/>
              </a:rPr>
              <a:t>GUI</a:t>
            </a:r>
            <a:endParaRPr lang="en-GB" sz="2400" i="1" dirty="0" smtClean="0">
              <a:solidFill>
                <a:schemeClr val="bg1"/>
              </a:solidFill>
            </a:endParaRPr>
          </a:p>
          <a:p>
            <a:pPr marL="342900" indent="-342900" algn="just">
              <a:buFont typeface="Wingdings" panose="05000000000000000000" pitchFamily="2" charset="2"/>
              <a:buChar char="Ø"/>
            </a:pPr>
            <a:r>
              <a:rPr lang="en-US" sz="2400" i="1" dirty="0" smtClean="0">
                <a:solidFill>
                  <a:schemeClr val="bg1"/>
                </a:solidFill>
              </a:rPr>
              <a:t>Networking</a:t>
            </a:r>
          </a:p>
          <a:p>
            <a:pPr marL="342900" indent="-342900" algn="just">
              <a:buFont typeface="Wingdings" panose="05000000000000000000" pitchFamily="2" charset="2"/>
              <a:buChar char="Ø"/>
            </a:pPr>
            <a:r>
              <a:rPr lang="en-US" sz="2400" i="1" dirty="0">
                <a:solidFill>
                  <a:schemeClr val="bg1"/>
                </a:solidFill>
              </a:rPr>
              <a:t>Resource Manager </a:t>
            </a:r>
            <a:endParaRPr lang="sr-Cyrl-RS" sz="2400" i="1" dirty="0">
              <a:solidFill>
                <a:schemeClr val="bg1"/>
              </a:solidFill>
              <a:ea typeface="+mn-lt"/>
              <a:cs typeface="+mn-lt"/>
            </a:endParaRPr>
          </a:p>
        </p:txBody>
      </p:sp>
      <p:sp>
        <p:nvSpPr>
          <p:cNvPr id="10" name="TextBox 9"/>
          <p:cNvSpPr txBox="1"/>
          <p:nvPr/>
        </p:nvSpPr>
        <p:spPr>
          <a:xfrm>
            <a:off x="6592824" y="2061185"/>
            <a:ext cx="3017520" cy="646331"/>
          </a:xfrm>
          <a:prstGeom prst="rect">
            <a:avLst/>
          </a:prstGeom>
          <a:noFill/>
        </p:spPr>
        <p:txBody>
          <a:bodyPr wrap="square" rtlCol="0">
            <a:spAutoFit/>
          </a:bodyPr>
          <a:lstStyle/>
          <a:p>
            <a:r>
              <a:rPr lang="sr-Cyrl-RS" sz="3600" dirty="0" smtClean="0">
                <a:solidFill>
                  <a:schemeClr val="bg1"/>
                </a:solidFill>
              </a:rPr>
              <a:t>У Е</a:t>
            </a:r>
            <a:r>
              <a:rPr lang="en-US" sz="3600" i="1" dirty="0" smtClean="0">
                <a:solidFill>
                  <a:schemeClr val="bg1"/>
                </a:solidFill>
              </a:rPr>
              <a:t>CS-</a:t>
            </a:r>
            <a:r>
              <a:rPr lang="sr-Cyrl-RS" sz="3600" dirty="0" smtClean="0">
                <a:solidFill>
                  <a:schemeClr val="bg1"/>
                </a:solidFill>
              </a:rPr>
              <a:t>у:</a:t>
            </a:r>
            <a:endParaRPr lang="en-GB" sz="3600" dirty="0">
              <a:solidFill>
                <a:schemeClr val="bg1"/>
              </a:solidFill>
            </a:endParaRPr>
          </a:p>
        </p:txBody>
      </p:sp>
      <p:sp>
        <p:nvSpPr>
          <p:cNvPr id="11" name="TextBox 10"/>
          <p:cNvSpPr txBox="1"/>
          <p:nvPr/>
        </p:nvSpPr>
        <p:spPr>
          <a:xfrm>
            <a:off x="1289724" y="2061185"/>
            <a:ext cx="3017520" cy="646331"/>
          </a:xfrm>
          <a:prstGeom prst="rect">
            <a:avLst/>
          </a:prstGeom>
          <a:noFill/>
        </p:spPr>
        <p:txBody>
          <a:bodyPr wrap="square" rtlCol="0">
            <a:spAutoFit/>
          </a:bodyPr>
          <a:lstStyle/>
          <a:p>
            <a:r>
              <a:rPr lang="sr-Cyrl-RS" sz="3600" dirty="0" smtClean="0">
                <a:solidFill>
                  <a:schemeClr val="bg1"/>
                </a:solidFill>
              </a:rPr>
              <a:t>У апликацији:</a:t>
            </a:r>
            <a:endParaRPr lang="en-GB" sz="3600" dirty="0">
              <a:solidFill>
                <a:schemeClr val="bg1"/>
              </a:solidFill>
            </a:endParaRPr>
          </a:p>
        </p:txBody>
      </p:sp>
      <p:pic>
        <p:nvPicPr>
          <p:cNvPr id="5124" name="Picture 4" descr="C:\Users\Maja\AppData\Local\Microsoft\Windows\INetCache\IE\EZQ9WCG5\low-next-step-pictofigo-hi-01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5222277"/>
            <a:ext cx="1270640" cy="118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41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1DBDFC8A-6B27-426B-9F98-4E8B0B0B6718}"/>
              </a:ext>
            </a:extLst>
          </p:cNvPr>
          <p:cNvSpPr>
            <a:spLocks noGrp="1"/>
          </p:cNvSpPr>
          <p:nvPr>
            <p:ph type="title"/>
          </p:nvPr>
        </p:nvSpPr>
        <p:spPr/>
        <p:txBody>
          <a:bodyPr/>
          <a:lstStyle/>
          <a:p>
            <a:r>
              <a:rPr lang="sr-Cyrl-RS" b="1" dirty="0" smtClean="0">
                <a:solidFill>
                  <a:schemeClr val="bg1"/>
                </a:solidFill>
                <a:ea typeface="+mj-lt"/>
                <a:cs typeface="+mj-lt"/>
              </a:rPr>
              <a:t>Шта је био циљ рада?</a:t>
            </a:r>
            <a:endParaRPr lang="sr-Latn-RS" b="1" dirty="0">
              <a:solidFill>
                <a:schemeClr val="bg1"/>
              </a:solidFill>
              <a:cs typeface="Calibri Light"/>
            </a:endParaRPr>
          </a:p>
        </p:txBody>
      </p:sp>
      <p:sp>
        <p:nvSpPr>
          <p:cNvPr id="4" name="TextBox 3"/>
          <p:cNvSpPr txBox="1"/>
          <p:nvPr/>
        </p:nvSpPr>
        <p:spPr>
          <a:xfrm>
            <a:off x="923544" y="2011680"/>
            <a:ext cx="7708072" cy="2585323"/>
          </a:xfrm>
          <a:prstGeom prst="rect">
            <a:avLst/>
          </a:prstGeom>
          <a:noFill/>
        </p:spPr>
        <p:txBody>
          <a:bodyPr wrap="none" rtlCol="0">
            <a:spAutoFit/>
          </a:bodyPr>
          <a:lstStyle/>
          <a:p>
            <a:pPr marL="342900" lvl="0" indent="-342900">
              <a:buFont typeface="Wingdings" panose="05000000000000000000" pitchFamily="2" charset="2"/>
              <a:buChar char="Ø"/>
            </a:pPr>
            <a:r>
              <a:rPr lang="sr-Cyrl-RS" sz="2400" dirty="0" smtClean="0">
                <a:solidFill>
                  <a:schemeClr val="bg1"/>
                </a:solidFill>
              </a:rPr>
              <a:t>Упознати се начинима дизајнирања видео игара</a:t>
            </a:r>
            <a:endParaRPr lang="sr-Cyrl-RS" sz="2400" dirty="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Представљање дизајна оријентисаног на податке </a:t>
            </a:r>
            <a:endParaRPr lang="sr-Cyrl-RS" sz="2400" dirty="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Имплементација </a:t>
            </a:r>
            <a:r>
              <a:rPr lang="en-US" sz="2400" i="1" dirty="0" smtClean="0">
                <a:solidFill>
                  <a:schemeClr val="bg1"/>
                </a:solidFill>
              </a:rPr>
              <a:t>Entity Component System </a:t>
            </a:r>
            <a:r>
              <a:rPr lang="sr-Cyrl-RS" sz="2400" dirty="0" smtClean="0">
                <a:solidFill>
                  <a:schemeClr val="bg1"/>
                </a:solidFill>
              </a:rPr>
              <a:t>архитектуре</a:t>
            </a:r>
            <a:endParaRPr lang="sr-Cyrl-RS" sz="2400" dirty="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Могућности коришћења </a:t>
            </a:r>
            <a:r>
              <a:rPr lang="en-US" sz="2400" dirty="0" smtClean="0">
                <a:solidFill>
                  <a:schemeClr val="bg1"/>
                </a:solidFill>
              </a:rPr>
              <a:t>ECS-a</a:t>
            </a:r>
            <a:endParaRPr lang="sr-Cyrl-RS" sz="2400" dirty="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Перформансе </a:t>
            </a:r>
            <a:r>
              <a:rPr lang="en-US" sz="2400" i="1" dirty="0" smtClean="0">
                <a:solidFill>
                  <a:schemeClr val="bg1"/>
                </a:solidFill>
              </a:rPr>
              <a:t>ECS</a:t>
            </a:r>
            <a:r>
              <a:rPr lang="en-US" sz="2400" dirty="0" smtClean="0">
                <a:solidFill>
                  <a:schemeClr val="bg1"/>
                </a:solidFill>
              </a:rPr>
              <a:t>-a</a:t>
            </a:r>
            <a:endParaRPr lang="sr-Cyrl-RS" sz="2400" dirty="0">
              <a:solidFill>
                <a:schemeClr val="bg1"/>
              </a:solidFill>
            </a:endParaRPr>
          </a:p>
          <a:p>
            <a:pPr marL="342900" lvl="0" indent="-342900">
              <a:buFont typeface="Wingdings" panose="05000000000000000000" pitchFamily="2" charset="2"/>
              <a:buChar char="Ø"/>
            </a:pPr>
            <a:r>
              <a:rPr lang="sr-Cyrl-RS" sz="2400" dirty="0" smtClean="0">
                <a:solidFill>
                  <a:schemeClr val="bg1"/>
                </a:solidFill>
              </a:rPr>
              <a:t>Разматрање будућих корака</a:t>
            </a:r>
            <a:endParaRPr lang="en-GB" sz="2400" dirty="0">
              <a:solidFill>
                <a:schemeClr val="bg1"/>
              </a:solidFill>
            </a:endParaRPr>
          </a:p>
          <a:p>
            <a:endParaRPr lang="en-GB" dirty="0"/>
          </a:p>
        </p:txBody>
      </p:sp>
      <p:pic>
        <p:nvPicPr>
          <p:cNvPr id="3079" name="Picture 7" descr="C:\Users\Maja\AppData\Local\Microsoft\Windows\INetCache\IE\EZQ9WCG5\target-1414775_960_72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4575" y="4867274"/>
            <a:ext cx="120967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09224"/>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3" name="Оквир за текст 2">
            <a:extLst>
              <a:ext uri="{FF2B5EF4-FFF2-40B4-BE49-F238E27FC236}">
                <a16:creationId xmlns="" xmlns:a16="http://schemas.microsoft.com/office/drawing/2014/main" id="{A097AE18-992C-442D-AD07-C57BE1F5A39D}"/>
              </a:ext>
            </a:extLst>
          </p:cNvPr>
          <p:cNvSpPr txBox="1"/>
          <p:nvPr/>
        </p:nvSpPr>
        <p:spPr>
          <a:xfrm>
            <a:off x="420851" y="2830577"/>
            <a:ext cx="66278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Cyrl-RS" sz="6000" b="1" dirty="0" smtClean="0">
                <a:solidFill>
                  <a:schemeClr val="bg1"/>
                </a:solidFill>
              </a:rPr>
              <a:t>Хвала </a:t>
            </a:r>
            <a:r>
              <a:rPr lang="sr-Cyrl-RS" sz="6000" b="1" dirty="0" smtClean="0">
                <a:solidFill>
                  <a:schemeClr val="bg1"/>
                </a:solidFill>
              </a:rPr>
              <a:t>на пажњи</a:t>
            </a:r>
            <a:r>
              <a:rPr lang="sr-Cyrl-RS" sz="6000" b="1" dirty="0" smtClean="0">
                <a:solidFill>
                  <a:schemeClr val="bg1"/>
                </a:solidFill>
              </a:rPr>
              <a:t>!</a:t>
            </a:r>
            <a:endParaRPr lang="sr-Latn-RS" sz="6000" b="1" dirty="0">
              <a:solidFill>
                <a:schemeClr val="bg1"/>
              </a:solidFill>
              <a:cs typeface="Calibri"/>
            </a:endParaRPr>
          </a:p>
        </p:txBody>
      </p:sp>
      <p:sp>
        <p:nvSpPr>
          <p:cNvPr id="8" name="Оквир за текст 2">
            <a:extLst>
              <a:ext uri="{FF2B5EF4-FFF2-40B4-BE49-F238E27FC236}">
                <a16:creationId xmlns="" xmlns:a16="http://schemas.microsoft.com/office/drawing/2014/main" id="{1823841C-9196-4C3B-8AC0-38C09A06AE4D}"/>
              </a:ext>
            </a:extLst>
          </p:cNvPr>
          <p:cNvSpPr txBox="1"/>
          <p:nvPr/>
        </p:nvSpPr>
        <p:spPr>
          <a:xfrm>
            <a:off x="2248251" y="4004482"/>
            <a:ext cx="21784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sr-Cyrl-RS" sz="4000" dirty="0" smtClean="0">
                <a:solidFill>
                  <a:schemeClr val="bg1"/>
                </a:solidFill>
                <a:cs typeface="Calibri"/>
              </a:rPr>
              <a:t>Питања?</a:t>
            </a:r>
            <a:endParaRPr lang="sr-Cyrl-RS" sz="4000" dirty="0">
              <a:solidFill>
                <a:schemeClr val="bg1"/>
              </a:solidFill>
              <a:cs typeface="Calibri"/>
            </a:endParaRPr>
          </a:p>
        </p:txBody>
      </p:sp>
    </p:spTree>
    <p:extLst>
      <p:ext uri="{BB962C8B-B14F-4D97-AF65-F5344CB8AC3E}">
        <p14:creationId xmlns:p14="http://schemas.microsoft.com/office/powerpoint/2010/main" val="156507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аслов 1">
            <a:extLst>
              <a:ext uri="{FF2B5EF4-FFF2-40B4-BE49-F238E27FC236}">
                <a16:creationId xmlns="" xmlns:a16="http://schemas.microsoft.com/office/drawing/2014/main" id="{0DBD9EAC-655F-4074-A881-9519BE62E879}"/>
              </a:ext>
            </a:extLst>
          </p:cNvPr>
          <p:cNvSpPr>
            <a:spLocks noGrp="1"/>
          </p:cNvSpPr>
          <p:nvPr>
            <p:ph type="title"/>
          </p:nvPr>
        </p:nvSpPr>
        <p:spPr>
          <a:xfrm>
            <a:off x="838200" y="365125"/>
            <a:ext cx="10515600" cy="1325563"/>
          </a:xfrm>
        </p:spPr>
        <p:txBody>
          <a:bodyPr/>
          <a:lstStyle/>
          <a:p>
            <a:r>
              <a:rPr lang="sr-Cyrl-RS" b="1" dirty="0" smtClean="0">
                <a:solidFill>
                  <a:schemeClr val="bg1"/>
                </a:solidFill>
                <a:ea typeface="+mj-lt"/>
                <a:cs typeface="+mj-lt"/>
              </a:rPr>
              <a:t>Увод у архитектуру оријентисану на податке </a:t>
            </a:r>
            <a:endParaRPr lang="sr-Cyrl-RS" b="1" dirty="0">
              <a:solidFill>
                <a:schemeClr val="bg1"/>
              </a:solidFill>
              <a:ea typeface="+mj-lt"/>
              <a:cs typeface="+mj-lt"/>
            </a:endParaRPr>
          </a:p>
          <a:p>
            <a:endParaRPr lang="sr-Cyrl-RS" b="1" dirty="0">
              <a:cs typeface="Calibri Light"/>
            </a:endParaRPr>
          </a:p>
        </p:txBody>
      </p:sp>
      <p:sp>
        <p:nvSpPr>
          <p:cNvPr id="4" name="Чувар места за садржај 3">
            <a:extLst>
              <a:ext uri="{FF2B5EF4-FFF2-40B4-BE49-F238E27FC236}">
                <a16:creationId xmlns="" xmlns:a16="http://schemas.microsoft.com/office/drawing/2014/main" id="{0F95EFD6-0BA5-4329-AC9C-AE3085EA174F}"/>
              </a:ext>
            </a:extLst>
          </p:cNvPr>
          <p:cNvSpPr txBox="1">
            <a:spLocks/>
          </p:cNvSpPr>
          <p:nvPr/>
        </p:nvSpPr>
        <p:spPr>
          <a:xfrm>
            <a:off x="1121202" y="1717061"/>
            <a:ext cx="5157787" cy="22132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sr-Cyrl-RS" sz="2000" dirty="0" smtClean="0">
                <a:solidFill>
                  <a:schemeClr val="bg1"/>
                </a:solidFill>
                <a:ea typeface="+mn-lt"/>
                <a:cs typeface="+mn-lt"/>
              </a:rPr>
              <a:t>Видео игре</a:t>
            </a:r>
          </a:p>
          <a:p>
            <a:pPr>
              <a:buFont typeface="Wingdings" panose="05000000000000000000" pitchFamily="2" charset="2"/>
              <a:buChar char="Ø"/>
            </a:pPr>
            <a:r>
              <a:rPr lang="sr-Cyrl-RS" sz="2000" dirty="0" smtClean="0">
                <a:solidFill>
                  <a:schemeClr val="bg1"/>
                </a:solidFill>
                <a:ea typeface="+mn-lt"/>
                <a:cs typeface="+mn-lt"/>
              </a:rPr>
              <a:t>Адам Мартин</a:t>
            </a:r>
            <a:r>
              <a:rPr lang="en-US" sz="2000" dirty="0" smtClean="0">
                <a:solidFill>
                  <a:schemeClr val="bg1"/>
                </a:solidFill>
                <a:ea typeface="+mn-lt"/>
                <a:cs typeface="+mn-lt"/>
              </a:rPr>
              <a:t> 2007.</a:t>
            </a:r>
          </a:p>
          <a:p>
            <a:pPr>
              <a:buFont typeface="Wingdings" panose="05000000000000000000" pitchFamily="2" charset="2"/>
              <a:buChar char="Ø"/>
            </a:pPr>
            <a:r>
              <a:rPr lang="en-GB" sz="2000" i="1" dirty="0" err="1" smtClean="0">
                <a:solidFill>
                  <a:schemeClr val="bg1"/>
                </a:solidFill>
              </a:rPr>
              <a:t>MMOG</a:t>
            </a:r>
            <a:r>
              <a:rPr lang="en-GB" sz="2000" dirty="0" smtClean="0">
                <a:solidFill>
                  <a:schemeClr val="bg1"/>
                </a:solidFill>
              </a:rPr>
              <a:t> </a:t>
            </a:r>
            <a:r>
              <a:rPr lang="en-US" sz="2000" dirty="0" smtClean="0">
                <a:solidFill>
                  <a:schemeClr val="bg1"/>
                </a:solidFill>
              </a:rPr>
              <a:t>– </a:t>
            </a:r>
            <a:r>
              <a:rPr lang="en-US" sz="2000" i="1" dirty="0" smtClean="0">
                <a:solidFill>
                  <a:schemeClr val="bg1"/>
                </a:solidFill>
              </a:rPr>
              <a:t>Modern Multiplayer Online Game</a:t>
            </a:r>
            <a:endParaRPr lang="sr-Cyrl-RS" sz="2000" i="1" dirty="0">
              <a:solidFill>
                <a:schemeClr val="bg1"/>
              </a:solidFill>
            </a:endParaRPr>
          </a:p>
          <a:p>
            <a:pPr>
              <a:buFont typeface="Wingdings" panose="05000000000000000000" pitchFamily="2" charset="2"/>
              <a:buChar char="Ø"/>
            </a:pPr>
            <a:r>
              <a:rPr lang="sr-Cyrl-RS" sz="2000" i="1" dirty="0" smtClean="0">
                <a:solidFill>
                  <a:schemeClr val="bg1"/>
                </a:solidFill>
              </a:rPr>
              <a:t>ААА</a:t>
            </a:r>
            <a:endParaRPr lang="en-GB" sz="2000" i="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834" y="1842726"/>
            <a:ext cx="1676400" cy="21412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433" y="3547626"/>
            <a:ext cx="1623160" cy="1975033"/>
          </a:xfrm>
          <a:prstGeom prst="rect">
            <a:avLst/>
          </a:prstGeom>
        </p:spPr>
      </p:pic>
    </p:spTree>
    <p:extLst>
      <p:ext uri="{BB962C8B-B14F-4D97-AF65-F5344CB8AC3E}">
        <p14:creationId xmlns:p14="http://schemas.microsoft.com/office/powerpoint/2010/main" val="174310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0DBD9EAC-655F-4074-A881-9519BE62E879}"/>
              </a:ext>
            </a:extLst>
          </p:cNvPr>
          <p:cNvSpPr>
            <a:spLocks noGrp="1"/>
          </p:cNvSpPr>
          <p:nvPr>
            <p:ph type="title"/>
          </p:nvPr>
        </p:nvSpPr>
        <p:spPr/>
        <p:txBody>
          <a:bodyPr/>
          <a:lstStyle/>
          <a:p>
            <a:r>
              <a:rPr lang="sr-Cyrl-RS" b="1" dirty="0" smtClean="0">
                <a:solidFill>
                  <a:schemeClr val="bg1"/>
                </a:solidFill>
                <a:ea typeface="+mj-lt"/>
                <a:cs typeface="+mj-lt"/>
              </a:rPr>
              <a:t>На чему сам радила?</a:t>
            </a:r>
            <a:endParaRPr lang="sr-Cyrl-RS" b="1" dirty="0">
              <a:solidFill>
                <a:schemeClr val="bg1"/>
              </a:solidFill>
              <a:ea typeface="+mj-lt"/>
              <a:cs typeface="+mj-lt"/>
            </a:endParaRPr>
          </a:p>
          <a:p>
            <a:endParaRPr lang="sr-Cyrl-RS" b="1" dirty="0">
              <a:cs typeface="Calibri Light"/>
            </a:endParaRPr>
          </a:p>
        </p:txBody>
      </p:sp>
      <p:sp>
        <p:nvSpPr>
          <p:cNvPr id="4" name="TextBox 3"/>
          <p:cNvSpPr txBox="1"/>
          <p:nvPr/>
        </p:nvSpPr>
        <p:spPr>
          <a:xfrm>
            <a:off x="1194435" y="1726813"/>
            <a:ext cx="2575560" cy="923330"/>
          </a:xfrm>
          <a:prstGeom prst="rect">
            <a:avLst/>
          </a:prstGeom>
          <a:noFill/>
        </p:spPr>
        <p:txBody>
          <a:bodyPr wrap="square" rtlCol="0">
            <a:spAutoFit/>
          </a:bodyPr>
          <a:lstStyle/>
          <a:p>
            <a:pPr algn="ctr"/>
            <a:r>
              <a:rPr lang="sr-Cyrl-RS" dirty="0" smtClean="0">
                <a:solidFill>
                  <a:schemeClr val="bg1"/>
                </a:solidFill>
              </a:rPr>
              <a:t>Традиционалн објектно оријентисани дизајн и његове мане</a:t>
            </a:r>
            <a:endParaRPr lang="en-GB" dirty="0">
              <a:solidFill>
                <a:schemeClr val="bg1"/>
              </a:solidFill>
            </a:endParaRPr>
          </a:p>
        </p:txBody>
      </p:sp>
      <p:sp>
        <p:nvSpPr>
          <p:cNvPr id="7" name="TextBox 6"/>
          <p:cNvSpPr txBox="1"/>
          <p:nvPr/>
        </p:nvSpPr>
        <p:spPr>
          <a:xfrm>
            <a:off x="2691766" y="5124686"/>
            <a:ext cx="2857500" cy="923330"/>
          </a:xfrm>
          <a:prstGeom prst="rect">
            <a:avLst/>
          </a:prstGeom>
          <a:noFill/>
        </p:spPr>
        <p:txBody>
          <a:bodyPr wrap="square" rtlCol="0">
            <a:spAutoFit/>
          </a:bodyPr>
          <a:lstStyle/>
          <a:p>
            <a:pPr algn="ctr"/>
            <a:r>
              <a:rPr lang="sr-Cyrl-RS" dirty="0" smtClean="0">
                <a:solidFill>
                  <a:schemeClr val="bg1"/>
                </a:solidFill>
              </a:rPr>
              <a:t>Нови дизајн оријентисан на податке и његове предности и мане</a:t>
            </a:r>
            <a:endParaRPr lang="en-GB" dirty="0">
              <a:solidFill>
                <a:schemeClr val="bg1"/>
              </a:solidFill>
            </a:endParaRPr>
          </a:p>
        </p:txBody>
      </p:sp>
      <p:sp>
        <p:nvSpPr>
          <p:cNvPr id="8" name="TextBox 7"/>
          <p:cNvSpPr txBox="1"/>
          <p:nvPr/>
        </p:nvSpPr>
        <p:spPr>
          <a:xfrm>
            <a:off x="4318635" y="1726813"/>
            <a:ext cx="3223260" cy="923330"/>
          </a:xfrm>
          <a:prstGeom prst="rect">
            <a:avLst/>
          </a:prstGeom>
          <a:noFill/>
        </p:spPr>
        <p:txBody>
          <a:bodyPr wrap="square" rtlCol="0">
            <a:spAutoFit/>
          </a:bodyPr>
          <a:lstStyle/>
          <a:p>
            <a:pPr algn="ctr"/>
            <a:r>
              <a:rPr lang="en-US" i="1" dirty="0" smtClean="0">
                <a:solidFill>
                  <a:schemeClr val="bg1"/>
                </a:solidFill>
              </a:rPr>
              <a:t>Entity Component System </a:t>
            </a:r>
            <a:r>
              <a:rPr lang="sr-Cyrl-RS" dirty="0" smtClean="0">
                <a:solidFill>
                  <a:schemeClr val="bg1"/>
                </a:solidFill>
              </a:rPr>
              <a:t>архитектура као дио дизајна оријентисаног на податке</a:t>
            </a:r>
            <a:endParaRPr lang="en-GB" dirty="0">
              <a:solidFill>
                <a:schemeClr val="bg1"/>
              </a:solidFill>
            </a:endParaRPr>
          </a:p>
        </p:txBody>
      </p:sp>
      <p:sp>
        <p:nvSpPr>
          <p:cNvPr id="9" name="TextBox 8"/>
          <p:cNvSpPr txBox="1"/>
          <p:nvPr/>
        </p:nvSpPr>
        <p:spPr>
          <a:xfrm>
            <a:off x="6345555" y="5105872"/>
            <a:ext cx="2392680" cy="923330"/>
          </a:xfrm>
          <a:prstGeom prst="rect">
            <a:avLst/>
          </a:prstGeom>
          <a:noFill/>
        </p:spPr>
        <p:txBody>
          <a:bodyPr wrap="square" rtlCol="0">
            <a:spAutoFit/>
          </a:bodyPr>
          <a:lstStyle/>
          <a:p>
            <a:pPr algn="ctr"/>
            <a:r>
              <a:rPr lang="sr-Cyrl-RS" dirty="0" smtClean="0">
                <a:solidFill>
                  <a:schemeClr val="bg1"/>
                </a:solidFill>
              </a:rPr>
              <a:t>Примјер коришћена </a:t>
            </a:r>
            <a:r>
              <a:rPr lang="sr-Cyrl-RS" i="1" dirty="0" smtClean="0">
                <a:solidFill>
                  <a:schemeClr val="bg1"/>
                </a:solidFill>
              </a:rPr>
              <a:t>Е</a:t>
            </a:r>
            <a:r>
              <a:rPr lang="en-US" i="1" dirty="0" smtClean="0">
                <a:solidFill>
                  <a:schemeClr val="bg1"/>
                </a:solidFill>
              </a:rPr>
              <a:t>CS</a:t>
            </a:r>
            <a:r>
              <a:rPr lang="sr-Cyrl-RS" i="1" dirty="0">
                <a:solidFill>
                  <a:schemeClr val="bg1"/>
                </a:solidFill>
              </a:rPr>
              <a:t> </a:t>
            </a:r>
            <a:r>
              <a:rPr lang="sr-Cyrl-RS" dirty="0" smtClean="0">
                <a:solidFill>
                  <a:schemeClr val="bg1"/>
                </a:solidFill>
              </a:rPr>
              <a:t>архитектуре и њене  перформансе</a:t>
            </a:r>
            <a:endParaRPr lang="en-GB" dirty="0">
              <a:solidFill>
                <a:schemeClr val="bg1"/>
              </a:solidFill>
            </a:endParaRPr>
          </a:p>
        </p:txBody>
      </p:sp>
      <p:sp>
        <p:nvSpPr>
          <p:cNvPr id="10" name="TextBox 9"/>
          <p:cNvSpPr txBox="1"/>
          <p:nvPr/>
        </p:nvSpPr>
        <p:spPr>
          <a:xfrm>
            <a:off x="8256270" y="1635205"/>
            <a:ext cx="2179320" cy="923330"/>
          </a:xfrm>
          <a:prstGeom prst="rect">
            <a:avLst/>
          </a:prstGeom>
          <a:noFill/>
        </p:spPr>
        <p:txBody>
          <a:bodyPr wrap="square" rtlCol="0">
            <a:spAutoFit/>
          </a:bodyPr>
          <a:lstStyle/>
          <a:p>
            <a:pPr algn="ctr"/>
            <a:r>
              <a:rPr lang="sr-Cyrl-RS" dirty="0" smtClean="0">
                <a:solidFill>
                  <a:schemeClr val="bg1"/>
                </a:solidFill>
              </a:rPr>
              <a:t>Простор за будући  напредак и развој, и закључак</a:t>
            </a:r>
            <a:endParaRPr lang="en-GB" dirty="0">
              <a:solidFill>
                <a:schemeClr val="bg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27" y="1726813"/>
            <a:ext cx="10734675" cy="4621205"/>
          </a:xfrm>
          <a:prstGeom prst="rect">
            <a:avLst/>
          </a:prstGeom>
        </p:spPr>
      </p:pic>
    </p:spTree>
    <p:extLst>
      <p:ext uri="{BB962C8B-B14F-4D97-AF65-F5344CB8AC3E}">
        <p14:creationId xmlns:p14="http://schemas.microsoft.com/office/powerpoint/2010/main" val="3692992540"/>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F8FC8AE1-DF89-49EB-AE64-A9E21BED90A2}"/>
              </a:ext>
            </a:extLst>
          </p:cNvPr>
          <p:cNvSpPr>
            <a:spLocks noGrp="1"/>
          </p:cNvSpPr>
          <p:nvPr>
            <p:ph type="title"/>
          </p:nvPr>
        </p:nvSpPr>
        <p:spPr/>
        <p:txBody>
          <a:bodyPr/>
          <a:lstStyle/>
          <a:p>
            <a:r>
              <a:rPr lang="sr-Cyrl-RS" b="1" dirty="0" smtClean="0">
                <a:solidFill>
                  <a:schemeClr val="bg1"/>
                </a:solidFill>
                <a:ea typeface="+mj-lt"/>
                <a:cs typeface="+mj-lt"/>
              </a:rPr>
              <a:t>Разлика између </a:t>
            </a:r>
            <a:r>
              <a:rPr lang="sr-Cyrl-RS" b="1" i="1" dirty="0" smtClean="0">
                <a:solidFill>
                  <a:schemeClr val="bg1"/>
                </a:solidFill>
                <a:ea typeface="+mj-lt"/>
                <a:cs typeface="+mj-lt"/>
              </a:rPr>
              <a:t>ОО</a:t>
            </a:r>
            <a:r>
              <a:rPr lang="sr-Latn-RS" b="1" i="1" dirty="0" smtClean="0">
                <a:solidFill>
                  <a:schemeClr val="bg1"/>
                </a:solidFill>
                <a:ea typeface="+mj-lt"/>
                <a:cs typeface="+mj-lt"/>
              </a:rPr>
              <a:t>P </a:t>
            </a:r>
            <a:r>
              <a:rPr lang="sr-Cyrl-RS" b="1" dirty="0" smtClean="0">
                <a:solidFill>
                  <a:schemeClr val="bg1"/>
                </a:solidFill>
                <a:ea typeface="+mj-lt"/>
                <a:cs typeface="+mj-lt"/>
              </a:rPr>
              <a:t>и </a:t>
            </a:r>
            <a:r>
              <a:rPr lang="sr-Latn-RS" b="1" i="1" dirty="0" smtClean="0">
                <a:solidFill>
                  <a:schemeClr val="bg1"/>
                </a:solidFill>
                <a:ea typeface="+mj-lt"/>
                <a:cs typeface="+mj-lt"/>
              </a:rPr>
              <a:t>DOD</a:t>
            </a:r>
            <a:endParaRPr lang="sr-Latn-RS" b="1" i="1" dirty="0">
              <a:solidFill>
                <a:schemeClr val="bg1"/>
              </a:solidFill>
              <a:cs typeface="Calibri Light"/>
            </a:endParaRPr>
          </a:p>
        </p:txBody>
      </p:sp>
      <p:sp>
        <p:nvSpPr>
          <p:cNvPr id="3" name="Чувар места за текст 2">
            <a:extLst>
              <a:ext uri="{FF2B5EF4-FFF2-40B4-BE49-F238E27FC236}">
                <a16:creationId xmlns="" xmlns:a16="http://schemas.microsoft.com/office/drawing/2014/main" id="{FD0DB4BC-3EE4-444C-8FAF-1C48319423C7}"/>
              </a:ext>
            </a:extLst>
          </p:cNvPr>
          <p:cNvSpPr>
            <a:spLocks noGrp="1"/>
          </p:cNvSpPr>
          <p:nvPr>
            <p:ph type="body" idx="1"/>
          </p:nvPr>
        </p:nvSpPr>
        <p:spPr>
          <a:xfrm>
            <a:off x="832168" y="1932623"/>
            <a:ext cx="5157787" cy="823912"/>
          </a:xfrm>
        </p:spPr>
        <p:txBody>
          <a:bodyPr/>
          <a:lstStyle/>
          <a:p>
            <a:r>
              <a:rPr lang="en-US" b="0" dirty="0" smtClean="0">
                <a:solidFill>
                  <a:schemeClr val="bg1"/>
                </a:solidFill>
                <a:cs typeface="Calibri"/>
              </a:rPr>
              <a:t>O</a:t>
            </a:r>
            <a:r>
              <a:rPr lang="sr-Cyrl-RS" b="0" dirty="0" smtClean="0">
                <a:solidFill>
                  <a:schemeClr val="bg1"/>
                </a:solidFill>
                <a:cs typeface="Calibri"/>
              </a:rPr>
              <a:t>бјектно оријентисани дизајн:</a:t>
            </a:r>
            <a:endParaRPr lang="sr-Cyrl-RS" b="0" dirty="0">
              <a:solidFill>
                <a:schemeClr val="bg1"/>
              </a:solidFill>
              <a:cs typeface="Calibri"/>
            </a:endParaRPr>
          </a:p>
        </p:txBody>
      </p:sp>
      <p:sp>
        <p:nvSpPr>
          <p:cNvPr id="4" name="Чувар места за садржај 3">
            <a:extLst>
              <a:ext uri="{FF2B5EF4-FFF2-40B4-BE49-F238E27FC236}">
                <a16:creationId xmlns="" xmlns:a16="http://schemas.microsoft.com/office/drawing/2014/main" id="{0F95EFD6-0BA5-4329-AC9C-AE3085EA174F}"/>
              </a:ext>
            </a:extLst>
          </p:cNvPr>
          <p:cNvSpPr>
            <a:spLocks noGrp="1"/>
          </p:cNvSpPr>
          <p:nvPr>
            <p:ph sz="half" idx="2"/>
          </p:nvPr>
        </p:nvSpPr>
        <p:spPr>
          <a:xfrm>
            <a:off x="805892" y="3318838"/>
            <a:ext cx="5157787" cy="2213282"/>
          </a:xfrm>
        </p:spPr>
        <p:txBody>
          <a:bodyPr vert="horz" lIns="91440" tIns="45720" rIns="91440" bIns="45720" rtlCol="0" anchor="t">
            <a:normAutofit/>
          </a:bodyPr>
          <a:lstStyle/>
          <a:p>
            <a:pPr>
              <a:buFont typeface="Wingdings" panose="05000000000000000000" pitchFamily="2" charset="2"/>
              <a:buChar char="Ø"/>
            </a:pPr>
            <a:r>
              <a:rPr lang="sr-Cyrl-RS" sz="2000" dirty="0" smtClean="0">
                <a:solidFill>
                  <a:schemeClr val="bg1"/>
                </a:solidFill>
                <a:ea typeface="+mn-lt"/>
                <a:cs typeface="+mn-lt"/>
              </a:rPr>
              <a:t>Фокус на објектима</a:t>
            </a:r>
            <a:endParaRPr lang="en-US" sz="2000" dirty="0" smtClean="0">
              <a:solidFill>
                <a:schemeClr val="bg1"/>
              </a:solidFill>
              <a:ea typeface="+mn-lt"/>
              <a:cs typeface="+mn-lt"/>
            </a:endParaRPr>
          </a:p>
          <a:p>
            <a:pPr>
              <a:buFont typeface="Wingdings" panose="05000000000000000000" pitchFamily="2" charset="2"/>
              <a:buChar char="Ø"/>
            </a:pPr>
            <a:r>
              <a:rPr lang="sr-Cyrl-RS" sz="2000" dirty="0" smtClean="0">
                <a:solidFill>
                  <a:schemeClr val="bg1"/>
                </a:solidFill>
                <a:ea typeface="+mn-lt"/>
                <a:cs typeface="+mn-lt"/>
              </a:rPr>
              <a:t>Јаснији и једноставнији код</a:t>
            </a:r>
            <a:endParaRPr lang="sr-Cyrl-RS" sz="2000" dirty="0">
              <a:solidFill>
                <a:schemeClr val="bg1"/>
              </a:solidFill>
              <a:ea typeface="+mn-lt"/>
              <a:cs typeface="+mn-lt"/>
            </a:endParaRPr>
          </a:p>
          <a:p>
            <a:pPr>
              <a:buFont typeface="Wingdings" panose="05000000000000000000" pitchFamily="2" charset="2"/>
              <a:buChar char="Ø"/>
            </a:pPr>
            <a:r>
              <a:rPr lang="sr-Cyrl-RS" sz="2000" dirty="0" smtClean="0">
                <a:solidFill>
                  <a:schemeClr val="bg1"/>
                </a:solidFill>
                <a:ea typeface="+mn-lt"/>
                <a:cs typeface="+mn-lt"/>
              </a:rPr>
              <a:t>Лоше перформансе</a:t>
            </a:r>
            <a:endParaRPr lang="sr-Cyrl-RS" sz="2000" dirty="0">
              <a:solidFill>
                <a:schemeClr val="bg1"/>
              </a:solidFill>
              <a:ea typeface="+mn-lt"/>
              <a:cs typeface="+mn-lt"/>
            </a:endParaRPr>
          </a:p>
          <a:p>
            <a:pPr>
              <a:buFont typeface="Wingdings" panose="05000000000000000000" pitchFamily="2" charset="2"/>
              <a:buChar char="Ø"/>
            </a:pPr>
            <a:r>
              <a:rPr lang="sr-Cyrl-RS" sz="2000" dirty="0" smtClean="0">
                <a:solidFill>
                  <a:schemeClr val="bg1"/>
                </a:solidFill>
                <a:ea typeface="+mn-lt"/>
                <a:cs typeface="+mn-lt"/>
              </a:rPr>
              <a:t>Смањено потребно вријеме програмирања</a:t>
            </a:r>
            <a:endParaRPr lang="sr-Cyrl-RS" sz="2000" dirty="0">
              <a:solidFill>
                <a:schemeClr val="bg1"/>
              </a:solidFill>
              <a:ea typeface="+mn-lt"/>
              <a:cs typeface="+mn-lt"/>
            </a:endParaRPr>
          </a:p>
        </p:txBody>
      </p:sp>
      <p:sp>
        <p:nvSpPr>
          <p:cNvPr id="5" name="Чувар места за текст 4">
            <a:extLst>
              <a:ext uri="{FF2B5EF4-FFF2-40B4-BE49-F238E27FC236}">
                <a16:creationId xmlns="" xmlns:a16="http://schemas.microsoft.com/office/drawing/2014/main" id="{76432DC3-416D-4E38-9002-933D5DEB6848}"/>
              </a:ext>
            </a:extLst>
          </p:cNvPr>
          <p:cNvSpPr>
            <a:spLocks noGrp="1"/>
          </p:cNvSpPr>
          <p:nvPr>
            <p:ph type="body" sz="quarter" idx="3"/>
          </p:nvPr>
        </p:nvSpPr>
        <p:spPr>
          <a:xfrm>
            <a:off x="6278880" y="1993583"/>
            <a:ext cx="5183188" cy="823912"/>
          </a:xfrm>
        </p:spPr>
        <p:txBody>
          <a:bodyPr/>
          <a:lstStyle/>
          <a:p>
            <a:r>
              <a:rPr lang="sr-Cyrl-RS" b="0" dirty="0" smtClean="0">
                <a:solidFill>
                  <a:schemeClr val="bg1"/>
                </a:solidFill>
                <a:cs typeface="Calibri"/>
              </a:rPr>
              <a:t>Дизајн оријентисан на подацима:</a:t>
            </a:r>
            <a:endParaRPr lang="sr-Cyrl-RS" b="0" dirty="0">
              <a:solidFill>
                <a:schemeClr val="bg1"/>
              </a:solidFill>
              <a:cs typeface="Calibri"/>
            </a:endParaRPr>
          </a:p>
        </p:txBody>
      </p:sp>
      <p:sp>
        <p:nvSpPr>
          <p:cNvPr id="6" name="Чувар места за садржај 5">
            <a:extLst>
              <a:ext uri="{FF2B5EF4-FFF2-40B4-BE49-F238E27FC236}">
                <a16:creationId xmlns="" xmlns:a16="http://schemas.microsoft.com/office/drawing/2014/main" id="{24B130BF-AA3C-44A5-A230-3AA7F4FA4A72}"/>
              </a:ext>
            </a:extLst>
          </p:cNvPr>
          <p:cNvSpPr>
            <a:spLocks noGrp="1"/>
          </p:cNvSpPr>
          <p:nvPr>
            <p:ph sz="quarter" idx="4"/>
          </p:nvPr>
        </p:nvSpPr>
        <p:spPr>
          <a:xfrm>
            <a:off x="6278880" y="3379798"/>
            <a:ext cx="5183188" cy="2060882"/>
          </a:xfrm>
        </p:spPr>
        <p:txBody>
          <a:bodyPr vert="horz" lIns="91440" tIns="45720" rIns="91440" bIns="45720" rtlCol="0" anchor="t">
            <a:normAutofit/>
          </a:bodyPr>
          <a:lstStyle/>
          <a:p>
            <a:pPr>
              <a:buFont typeface="Wingdings" panose="020B0604020202020204" pitchFamily="34" charset="0"/>
              <a:buChar char="Ø"/>
            </a:pPr>
            <a:r>
              <a:rPr lang="sr-Cyrl-RS" sz="2000" dirty="0" smtClean="0">
                <a:solidFill>
                  <a:schemeClr val="bg1"/>
                </a:solidFill>
                <a:ea typeface="+mn-lt"/>
                <a:cs typeface="+mn-lt"/>
              </a:rPr>
              <a:t>Фокус на подацима</a:t>
            </a:r>
            <a:endParaRPr lang="en-US" sz="2000" dirty="0" smtClean="0">
              <a:solidFill>
                <a:schemeClr val="bg1"/>
              </a:solidFill>
              <a:ea typeface="+mn-lt"/>
              <a:cs typeface="+mn-lt"/>
            </a:endParaRPr>
          </a:p>
          <a:p>
            <a:pPr>
              <a:buFont typeface="Wingdings" panose="020B0604020202020204" pitchFamily="34" charset="0"/>
              <a:buChar char="Ø"/>
            </a:pPr>
            <a:r>
              <a:rPr lang="en-US" sz="2000" i="1" dirty="0" smtClean="0">
                <a:solidFill>
                  <a:schemeClr val="bg1"/>
                </a:solidFill>
                <a:ea typeface="+mn-lt"/>
                <a:cs typeface="+mn-lt"/>
              </a:rPr>
              <a:t>Entity Component System </a:t>
            </a:r>
            <a:r>
              <a:rPr lang="sr-Cyrl-RS" sz="2000" dirty="0" smtClean="0">
                <a:solidFill>
                  <a:schemeClr val="bg1"/>
                </a:solidFill>
                <a:ea typeface="+mn-lt"/>
                <a:cs typeface="+mn-lt"/>
              </a:rPr>
              <a:t>архитектура</a:t>
            </a:r>
            <a:endParaRPr lang="sr-Cyrl-RS" sz="2000" dirty="0">
              <a:solidFill>
                <a:schemeClr val="bg1"/>
              </a:solidFill>
              <a:ea typeface="+mn-lt"/>
              <a:cs typeface="+mn-lt"/>
            </a:endParaRPr>
          </a:p>
          <a:p>
            <a:pPr>
              <a:buFont typeface="Wingdings" panose="020B0604020202020204" pitchFamily="34" charset="0"/>
              <a:buChar char="Ø"/>
            </a:pPr>
            <a:r>
              <a:rPr lang="sr-Cyrl-RS" sz="2000" dirty="0" smtClean="0">
                <a:solidFill>
                  <a:schemeClr val="bg1"/>
                </a:solidFill>
                <a:ea typeface="+mn-lt"/>
                <a:cs typeface="+mn-lt"/>
              </a:rPr>
              <a:t>Изузетне перформансе</a:t>
            </a:r>
            <a:endParaRPr lang="sr-Cyrl-RS" sz="2000" dirty="0">
              <a:solidFill>
                <a:schemeClr val="bg1"/>
              </a:solidFill>
              <a:ea typeface="+mn-lt"/>
              <a:cs typeface="+mn-lt"/>
            </a:endParaRPr>
          </a:p>
          <a:p>
            <a:pPr>
              <a:buFont typeface="Wingdings" panose="020B0604020202020204" pitchFamily="34" charset="0"/>
              <a:buChar char="Ø"/>
            </a:pPr>
            <a:r>
              <a:rPr lang="sr-Cyrl-RS" sz="2000" dirty="0" smtClean="0">
                <a:solidFill>
                  <a:schemeClr val="bg1"/>
                </a:solidFill>
                <a:ea typeface="+mn-lt"/>
                <a:cs typeface="+mn-lt"/>
              </a:rPr>
              <a:t>Одрживост и поновна употреба кода</a:t>
            </a:r>
            <a:endParaRPr lang="sr-Cyrl-RS" sz="2000" dirty="0">
              <a:solidFill>
                <a:schemeClr val="bg1"/>
              </a:solidFill>
              <a:ea typeface="+mn-lt"/>
              <a:cs typeface="+mn-lt"/>
            </a:endParaRPr>
          </a:p>
        </p:txBody>
      </p:sp>
    </p:spTree>
    <p:extLst>
      <p:ext uri="{BB962C8B-B14F-4D97-AF65-F5344CB8AC3E}">
        <p14:creationId xmlns:p14="http://schemas.microsoft.com/office/powerpoint/2010/main" val="291869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B7F2DA51-5F62-4B5F-B86C-469B40C85408}"/>
              </a:ext>
            </a:extLst>
          </p:cNvPr>
          <p:cNvSpPr>
            <a:spLocks noGrp="1"/>
          </p:cNvSpPr>
          <p:nvPr>
            <p:ph type="title"/>
          </p:nvPr>
        </p:nvSpPr>
        <p:spPr/>
        <p:txBody>
          <a:bodyPr/>
          <a:lstStyle/>
          <a:p>
            <a:r>
              <a:rPr lang="sr-Cyrl-RS" b="1" dirty="0" smtClean="0">
                <a:solidFill>
                  <a:schemeClr val="bg1"/>
                </a:solidFill>
                <a:ea typeface="+mj-lt"/>
                <a:cs typeface="+mj-lt"/>
              </a:rPr>
              <a:t>Гдје је проблем</a:t>
            </a:r>
            <a:r>
              <a:rPr lang="sr-Cyrl-RS" b="1" dirty="0" smtClean="0">
                <a:solidFill>
                  <a:schemeClr val="bg1"/>
                </a:solidFill>
                <a:ea typeface="+mj-lt"/>
                <a:cs typeface="+mj-lt"/>
              </a:rPr>
              <a:t>?</a:t>
            </a:r>
            <a:endParaRPr lang="sr-Latn-RS" b="1" dirty="0">
              <a:solidFill>
                <a:schemeClr val="bg1"/>
              </a:solidFill>
              <a:cs typeface="Calibri Light"/>
            </a:endParaRPr>
          </a:p>
        </p:txBody>
      </p:sp>
      <p:sp>
        <p:nvSpPr>
          <p:cNvPr id="6" name="Оквир за текст 5">
            <a:extLst>
              <a:ext uri="{FF2B5EF4-FFF2-40B4-BE49-F238E27FC236}">
                <a16:creationId xmlns="" xmlns:a16="http://schemas.microsoft.com/office/drawing/2014/main" id="{90464DAA-0B13-48E9-BA70-FBDEEA796890}"/>
              </a:ext>
            </a:extLst>
          </p:cNvPr>
          <p:cNvSpPr txBox="1"/>
          <p:nvPr/>
        </p:nvSpPr>
        <p:spPr>
          <a:xfrm>
            <a:off x="1305332" y="1878500"/>
            <a:ext cx="2608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Cyrl-RS" sz="3600" dirty="0" smtClean="0">
                <a:solidFill>
                  <a:schemeClr val="bg1"/>
                </a:solidFill>
                <a:cs typeface="Calibri"/>
              </a:rPr>
              <a:t>Одржавање</a:t>
            </a:r>
            <a:endParaRPr lang="sr-Cyrl-RS" sz="3600" dirty="0">
              <a:solidFill>
                <a:schemeClr val="bg1"/>
              </a:solidFill>
              <a:cs typeface="Calibri"/>
            </a:endParaRPr>
          </a:p>
        </p:txBody>
      </p:sp>
      <p:pic>
        <p:nvPicPr>
          <p:cNvPr id="7" name="Графика 4">
            <a:extLst>
              <a:ext uri="{FF2B5EF4-FFF2-40B4-BE49-F238E27FC236}">
                <a16:creationId xmlns="" xmlns:a16="http://schemas.microsoft.com/office/drawing/2014/main" id="{4E005290-358A-4819-AD8F-4267044B57E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5400000" flipV="1">
            <a:off x="2351227" y="2747711"/>
            <a:ext cx="516542" cy="516542"/>
          </a:xfrm>
          <a:prstGeom prst="rect">
            <a:avLst/>
          </a:prstGeom>
        </p:spPr>
      </p:pic>
      <p:sp>
        <p:nvSpPr>
          <p:cNvPr id="8" name="Оквир за текст 7">
            <a:extLst>
              <a:ext uri="{FF2B5EF4-FFF2-40B4-BE49-F238E27FC236}">
                <a16:creationId xmlns="" xmlns:a16="http://schemas.microsoft.com/office/drawing/2014/main" id="{4E257F4B-92AA-4F62-A9F2-35BC369B911F}"/>
              </a:ext>
            </a:extLst>
          </p:cNvPr>
          <p:cNvSpPr txBox="1"/>
          <p:nvPr/>
        </p:nvSpPr>
        <p:spPr>
          <a:xfrm>
            <a:off x="6859845" y="1878500"/>
            <a:ext cx="32059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r-Cyrl-RS" sz="3600" dirty="0" smtClean="0">
                <a:solidFill>
                  <a:schemeClr val="bg1"/>
                </a:solidFill>
              </a:rPr>
              <a:t>Перформансе</a:t>
            </a:r>
            <a:endParaRPr lang="sr-Cyrl-RS" sz="3600" dirty="0">
              <a:solidFill>
                <a:schemeClr val="bg1"/>
              </a:solidFill>
              <a:ea typeface="+mn-lt"/>
              <a:cs typeface="+mn-lt"/>
            </a:endParaRPr>
          </a:p>
          <a:p>
            <a:pPr algn="ctr"/>
            <a:endParaRPr lang="sr-Cyrl-RS" sz="3600" dirty="0">
              <a:cs typeface="Calibri"/>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338" y="3769828"/>
            <a:ext cx="6846922"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778" y="3485136"/>
            <a:ext cx="1615440" cy="2423160"/>
          </a:xfrm>
          <a:prstGeom prst="rect">
            <a:avLst/>
          </a:prstGeom>
          <a:solidFill>
            <a:srgbClr val="FFFFFF">
              <a:shade val="85000"/>
            </a:srgbClr>
          </a:solidFill>
          <a:ln w="88900" cap="sq">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13" name="Графика 4">
            <a:extLst>
              <a:ext uri="{FF2B5EF4-FFF2-40B4-BE49-F238E27FC236}">
                <a16:creationId xmlns="" xmlns:a16="http://schemas.microsoft.com/office/drawing/2014/main" id="{4E005290-358A-4819-AD8F-4267044B57E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5400000">
            <a:off x="8204528" y="2747711"/>
            <a:ext cx="516542" cy="516542"/>
          </a:xfrm>
          <a:prstGeom prst="rect">
            <a:avLst/>
          </a:prstGeom>
        </p:spPr>
      </p:pic>
    </p:spTree>
    <p:extLst>
      <p:ext uri="{BB962C8B-B14F-4D97-AF65-F5344CB8AC3E}">
        <p14:creationId xmlns:p14="http://schemas.microsoft.com/office/powerpoint/2010/main" val="13010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46072018-43A9-4201-97EC-06DD402F55E7}"/>
              </a:ext>
            </a:extLst>
          </p:cNvPr>
          <p:cNvSpPr>
            <a:spLocks noGrp="1"/>
          </p:cNvSpPr>
          <p:nvPr>
            <p:ph type="title"/>
          </p:nvPr>
        </p:nvSpPr>
        <p:spPr/>
        <p:txBody>
          <a:bodyPr/>
          <a:lstStyle/>
          <a:p>
            <a:r>
              <a:rPr lang="sr-Cyrl-RS" b="1" dirty="0" smtClean="0">
                <a:solidFill>
                  <a:schemeClr val="bg1"/>
                </a:solidFill>
                <a:cs typeface="Calibri Light"/>
              </a:rPr>
              <a:t>Дизај оријентисан на податке</a:t>
            </a:r>
            <a:endParaRPr lang="sr-Cyrl-RS" b="1" dirty="0">
              <a:solidFill>
                <a:schemeClr val="bg1"/>
              </a:solidFill>
              <a:cs typeface="Calibri Light"/>
            </a:endParaRPr>
          </a:p>
        </p:txBody>
      </p:sp>
      <p:sp>
        <p:nvSpPr>
          <p:cNvPr id="6" name="Чувар места за садржај 3">
            <a:extLst>
              <a:ext uri="{FF2B5EF4-FFF2-40B4-BE49-F238E27FC236}">
                <a16:creationId xmlns="" xmlns:a16="http://schemas.microsoft.com/office/drawing/2014/main" id="{0F95EFD6-0BA5-4329-AC9C-AE3085EA174F}"/>
              </a:ext>
            </a:extLst>
          </p:cNvPr>
          <p:cNvSpPr txBox="1">
            <a:spLocks/>
          </p:cNvSpPr>
          <p:nvPr/>
        </p:nvSpPr>
        <p:spPr>
          <a:xfrm>
            <a:off x="1042112" y="1855798"/>
            <a:ext cx="6128308" cy="22132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sr-Cyrl-RS" sz="2000" dirty="0" smtClean="0">
                <a:solidFill>
                  <a:schemeClr val="bg1"/>
                </a:solidFill>
                <a:ea typeface="+mn-lt"/>
                <a:cs typeface="+mn-lt"/>
              </a:rPr>
              <a:t>Секвенцијално смјештање података у меморији</a:t>
            </a:r>
            <a:endParaRPr lang="en-US" sz="2000" dirty="0" smtClean="0">
              <a:solidFill>
                <a:schemeClr val="bg1"/>
              </a:solidFill>
              <a:ea typeface="+mn-lt"/>
              <a:cs typeface="+mn-lt"/>
            </a:endParaRPr>
          </a:p>
          <a:p>
            <a:pPr>
              <a:buFont typeface="Wingdings" panose="05000000000000000000" pitchFamily="2" charset="2"/>
              <a:buChar char="Ø"/>
            </a:pPr>
            <a:r>
              <a:rPr lang="sr-Cyrl-RS" sz="2000" dirty="0" smtClean="0">
                <a:solidFill>
                  <a:schemeClr val="bg1"/>
                </a:solidFill>
                <a:ea typeface="+mn-lt"/>
                <a:cs typeface="+mn-lt"/>
              </a:rPr>
              <a:t>Паметније коришћене кеш меморије</a:t>
            </a:r>
          </a:p>
          <a:p>
            <a:pPr>
              <a:buFont typeface="Wingdings" panose="05000000000000000000" pitchFamily="2" charset="2"/>
              <a:buChar char="Ø"/>
            </a:pPr>
            <a:r>
              <a:rPr lang="en-US" sz="2000" i="1" dirty="0" err="1" smtClean="0">
                <a:solidFill>
                  <a:schemeClr val="bg1"/>
                </a:solidFill>
                <a:ea typeface="+mn-lt"/>
                <a:cs typeface="+mn-lt"/>
              </a:rPr>
              <a:t>SIMD</a:t>
            </a:r>
            <a:r>
              <a:rPr lang="en-US" sz="2000" dirty="0" smtClean="0">
                <a:solidFill>
                  <a:schemeClr val="bg1"/>
                </a:solidFill>
                <a:ea typeface="+mn-lt"/>
                <a:cs typeface="+mn-lt"/>
              </a:rPr>
              <a:t> </a:t>
            </a:r>
            <a:r>
              <a:rPr lang="sr-Cyrl-RS" sz="2000" dirty="0" smtClean="0">
                <a:solidFill>
                  <a:schemeClr val="bg1"/>
                </a:solidFill>
                <a:ea typeface="+mn-lt"/>
                <a:cs typeface="+mn-lt"/>
              </a:rPr>
              <a:t>векторска јединица</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915" y="2505075"/>
            <a:ext cx="7754085" cy="4352925"/>
          </a:xfrm>
          <a:prstGeom prst="rect">
            <a:avLst/>
          </a:prstGeom>
        </p:spPr>
      </p:pic>
    </p:spTree>
    <p:extLst>
      <p:ext uri="{BB962C8B-B14F-4D97-AF65-F5344CB8AC3E}">
        <p14:creationId xmlns:p14="http://schemas.microsoft.com/office/powerpoint/2010/main" val="152004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64923432-97FD-4697-9E1C-4AAA11CA6441}"/>
              </a:ext>
            </a:extLst>
          </p:cNvPr>
          <p:cNvSpPr>
            <a:spLocks noGrp="1"/>
          </p:cNvSpPr>
          <p:nvPr>
            <p:ph type="title"/>
          </p:nvPr>
        </p:nvSpPr>
        <p:spPr/>
        <p:txBody>
          <a:bodyPr/>
          <a:lstStyle/>
          <a:p>
            <a:r>
              <a:rPr lang="en-US" b="1" dirty="0" smtClean="0">
                <a:solidFill>
                  <a:schemeClr val="bg1"/>
                </a:solidFill>
                <a:cs typeface="Calibri Light"/>
              </a:rPr>
              <a:t>Entity Component System </a:t>
            </a:r>
            <a:r>
              <a:rPr lang="sr-Cyrl-RS" b="1" dirty="0" smtClean="0">
                <a:solidFill>
                  <a:schemeClr val="bg1"/>
                </a:solidFill>
                <a:cs typeface="Calibri Light"/>
              </a:rPr>
              <a:t>архитектура</a:t>
            </a:r>
            <a:endParaRPr lang="sr-Cyrl-RS" b="1" dirty="0">
              <a:solidFill>
                <a:schemeClr val="bg1"/>
              </a:solidFill>
              <a:cs typeface="Calibri Light"/>
            </a:endParaRPr>
          </a:p>
        </p:txBody>
      </p:sp>
      <p:sp>
        <p:nvSpPr>
          <p:cNvPr id="5" name="TextBox 4"/>
          <p:cNvSpPr txBox="1"/>
          <p:nvPr/>
        </p:nvSpPr>
        <p:spPr>
          <a:xfrm>
            <a:off x="967740" y="1828800"/>
            <a:ext cx="8793480" cy="1569660"/>
          </a:xfrm>
          <a:prstGeom prst="rect">
            <a:avLst/>
          </a:prstGeom>
          <a:noFill/>
        </p:spPr>
        <p:txBody>
          <a:bodyPr wrap="square" rtlCol="0">
            <a:spAutoFit/>
          </a:bodyPr>
          <a:lstStyle/>
          <a:p>
            <a:pPr>
              <a:buFont typeface="Wingdings" panose="05000000000000000000" pitchFamily="2" charset="2"/>
              <a:buChar char="Ø"/>
            </a:pPr>
            <a:r>
              <a:rPr lang="sr-Cyrl-RS" sz="2400" b="1" dirty="0" smtClean="0">
                <a:solidFill>
                  <a:schemeClr val="bg1"/>
                </a:solidFill>
                <a:ea typeface="+mn-lt"/>
                <a:cs typeface="+mn-lt"/>
              </a:rPr>
              <a:t> Ентитети </a:t>
            </a:r>
            <a:r>
              <a:rPr lang="sr-Cyrl-RS" sz="2400" dirty="0" smtClean="0">
                <a:solidFill>
                  <a:schemeClr val="bg1"/>
                </a:solidFill>
                <a:ea typeface="+mn-lt"/>
                <a:cs typeface="+mn-lt"/>
              </a:rPr>
              <a:t>– градивни блокови, сами објекти</a:t>
            </a:r>
            <a:endParaRPr lang="en-US" sz="2400" dirty="0">
              <a:solidFill>
                <a:schemeClr val="bg1"/>
              </a:solidFill>
              <a:ea typeface="+mn-lt"/>
              <a:cs typeface="+mn-lt"/>
            </a:endParaRPr>
          </a:p>
          <a:p>
            <a:pPr>
              <a:buFont typeface="Wingdings" panose="05000000000000000000" pitchFamily="2" charset="2"/>
              <a:buChar char="Ø"/>
            </a:pPr>
            <a:r>
              <a:rPr lang="sr-Cyrl-RS" sz="2400" dirty="0" smtClean="0">
                <a:solidFill>
                  <a:schemeClr val="bg1"/>
                </a:solidFill>
                <a:ea typeface="+mn-lt"/>
                <a:cs typeface="+mn-lt"/>
              </a:rPr>
              <a:t> </a:t>
            </a:r>
            <a:r>
              <a:rPr lang="sr-Cyrl-RS" sz="2400" b="1" dirty="0" smtClean="0">
                <a:solidFill>
                  <a:schemeClr val="bg1"/>
                </a:solidFill>
                <a:ea typeface="+mn-lt"/>
                <a:cs typeface="+mn-lt"/>
              </a:rPr>
              <a:t>Компоненте</a:t>
            </a:r>
            <a:r>
              <a:rPr lang="sr-Cyrl-RS" sz="2400" dirty="0" smtClean="0">
                <a:solidFill>
                  <a:schemeClr val="bg1"/>
                </a:solidFill>
                <a:ea typeface="+mn-lt"/>
                <a:cs typeface="+mn-lt"/>
              </a:rPr>
              <a:t> – садрже податке потребне сваком ентитету </a:t>
            </a:r>
            <a:endParaRPr lang="sr-Cyrl-RS" sz="2400" dirty="0">
              <a:solidFill>
                <a:schemeClr val="bg1"/>
              </a:solidFill>
              <a:ea typeface="+mn-lt"/>
              <a:cs typeface="+mn-lt"/>
            </a:endParaRPr>
          </a:p>
          <a:p>
            <a:pPr>
              <a:buFont typeface="Wingdings" panose="05000000000000000000" pitchFamily="2" charset="2"/>
              <a:buChar char="Ø"/>
            </a:pPr>
            <a:r>
              <a:rPr lang="sr-Cyrl-RS" sz="2400" dirty="0" smtClean="0">
                <a:solidFill>
                  <a:schemeClr val="bg1"/>
                </a:solidFill>
                <a:ea typeface="+mn-lt"/>
                <a:cs typeface="+mn-lt"/>
              </a:rPr>
              <a:t> </a:t>
            </a:r>
            <a:r>
              <a:rPr lang="sr-Cyrl-RS" sz="2400" b="1" dirty="0" smtClean="0">
                <a:solidFill>
                  <a:schemeClr val="bg1"/>
                </a:solidFill>
                <a:ea typeface="+mn-lt"/>
                <a:cs typeface="+mn-lt"/>
              </a:rPr>
              <a:t>Системи</a:t>
            </a:r>
            <a:r>
              <a:rPr lang="sr-Cyrl-RS" sz="2400" dirty="0" smtClean="0">
                <a:solidFill>
                  <a:schemeClr val="bg1"/>
                </a:solidFill>
                <a:ea typeface="+mn-lt"/>
                <a:cs typeface="+mn-lt"/>
              </a:rPr>
              <a:t> – садрже логику за функционисање ентитета</a:t>
            </a:r>
            <a:endParaRPr lang="sr-Cyrl-RS" sz="2400" dirty="0">
              <a:solidFill>
                <a:schemeClr val="bg1"/>
              </a:solidFill>
              <a:ea typeface="+mn-lt"/>
              <a:cs typeface="+mn-lt"/>
            </a:endParaRPr>
          </a:p>
          <a:p>
            <a:endParaRPr lang="en-GB"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80" y="3219450"/>
            <a:ext cx="6258844" cy="2990850"/>
          </a:xfrm>
          <a:prstGeom prst="rect">
            <a:avLst/>
          </a:prstGeom>
        </p:spPr>
      </p:pic>
    </p:spTree>
    <p:extLst>
      <p:ext uri="{BB962C8B-B14F-4D97-AF65-F5344CB8AC3E}">
        <p14:creationId xmlns:p14="http://schemas.microsoft.com/office/powerpoint/2010/main" val="1088774041"/>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97970736-9ECE-40F6-A38F-5FEFA558706F}"/>
              </a:ext>
            </a:extLst>
          </p:cNvPr>
          <p:cNvSpPr>
            <a:spLocks noGrp="1"/>
          </p:cNvSpPr>
          <p:nvPr>
            <p:ph type="title"/>
          </p:nvPr>
        </p:nvSpPr>
        <p:spPr/>
        <p:txBody>
          <a:bodyPr/>
          <a:lstStyle/>
          <a:p>
            <a:r>
              <a:rPr lang="sr-Cyrl-RS" b="1" dirty="0" smtClean="0">
                <a:solidFill>
                  <a:schemeClr val="bg1"/>
                </a:solidFill>
                <a:ea typeface="+mj-lt"/>
                <a:cs typeface="+mj-lt"/>
              </a:rPr>
              <a:t>Опис реализације </a:t>
            </a:r>
            <a:r>
              <a:rPr lang="en-US" b="1" i="1" dirty="0" smtClean="0">
                <a:solidFill>
                  <a:schemeClr val="bg1"/>
                </a:solidFill>
                <a:ea typeface="+mj-lt"/>
                <a:cs typeface="+mj-lt"/>
              </a:rPr>
              <a:t>ECS</a:t>
            </a:r>
            <a:endParaRPr lang="sr-Latn-RS" b="1" i="1" dirty="0">
              <a:solidFill>
                <a:schemeClr val="bg1"/>
              </a:solidFill>
              <a:cs typeface="Calibri Light"/>
            </a:endParaRPr>
          </a:p>
        </p:txBody>
      </p:sp>
      <p:pic>
        <p:nvPicPr>
          <p:cNvPr id="10" name="Picture 10" descr="A close up of a logo&#10;&#10;Description generated with very high confidence">
            <a:extLst>
              <a:ext uri="{FF2B5EF4-FFF2-40B4-BE49-F238E27FC236}">
                <a16:creationId xmlns="" xmlns:a16="http://schemas.microsoft.com/office/drawing/2014/main" id="{A9468994-C40D-4501-904D-9DB03E4C5F4C}"/>
              </a:ext>
            </a:extLst>
          </p:cNvPr>
          <p:cNvPicPr>
            <a:picLocks noChangeAspect="1"/>
          </p:cNvPicPr>
          <p:nvPr/>
        </p:nvPicPr>
        <p:blipFill>
          <a:blip r:embed="rId2"/>
          <a:stretch>
            <a:fillRect/>
          </a:stretch>
        </p:blipFill>
        <p:spPr>
          <a:xfrm>
            <a:off x="9486900" y="3830638"/>
            <a:ext cx="774701" cy="6731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277" y="3830638"/>
            <a:ext cx="5037257" cy="2476715"/>
          </a:xfrm>
          <a:prstGeom prst="rect">
            <a:avLst/>
          </a:prstGeom>
          <a:solidFill>
            <a:srgbClr val="FFFFFF">
              <a:shade val="85000"/>
            </a:srgbClr>
          </a:solidFill>
          <a:ln w="57150" cap="rnd">
            <a:solidFill>
              <a:schemeClr val="bg1">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Box 13"/>
          <p:cNvSpPr txBox="1"/>
          <p:nvPr/>
        </p:nvSpPr>
        <p:spPr>
          <a:xfrm>
            <a:off x="1338072" y="2057400"/>
            <a:ext cx="3302001"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i="1" dirty="0">
                <a:solidFill>
                  <a:schemeClr val="bg1"/>
                </a:solidFill>
              </a:rPr>
              <a:t>Archetype</a:t>
            </a:r>
            <a:endParaRPr lang="sr-Cyrl-RS" sz="2400" i="1" dirty="0" smtClean="0">
              <a:solidFill>
                <a:schemeClr val="bg1"/>
              </a:solidFill>
            </a:endParaRPr>
          </a:p>
          <a:p>
            <a:pPr marL="285750" indent="-285750">
              <a:buFont typeface="Wingdings" panose="05000000000000000000" pitchFamily="2" charset="2"/>
              <a:buChar char="Ø"/>
            </a:pPr>
            <a:r>
              <a:rPr lang="sr-Latn-RS" sz="2400" i="1" dirty="0" smtClean="0">
                <a:solidFill>
                  <a:schemeClr val="bg1"/>
                </a:solidFill>
              </a:rPr>
              <a:t>Chunk</a:t>
            </a:r>
            <a:endParaRPr lang="en-US" sz="2400" i="1" dirty="0" smtClean="0">
              <a:solidFill>
                <a:schemeClr val="bg1"/>
              </a:solidFill>
            </a:endParaRPr>
          </a:p>
        </p:txBody>
      </p:sp>
      <p:sp>
        <p:nvSpPr>
          <p:cNvPr id="15" name="TextBox 14"/>
          <p:cNvSpPr txBox="1"/>
          <p:nvPr/>
        </p:nvSpPr>
        <p:spPr>
          <a:xfrm>
            <a:off x="1338072" y="4059829"/>
            <a:ext cx="2979928"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i="1" dirty="0" err="1">
                <a:solidFill>
                  <a:schemeClr val="bg1"/>
                </a:solidFill>
              </a:rPr>
              <a:t>EntityManager</a:t>
            </a:r>
            <a:endParaRPr lang="en-US" sz="2400" i="1" dirty="0">
              <a:solidFill>
                <a:schemeClr val="bg1"/>
              </a:solidFill>
            </a:endParaRPr>
          </a:p>
          <a:p>
            <a:pPr marL="285750" indent="-285750">
              <a:buFont typeface="Wingdings" panose="05000000000000000000" pitchFamily="2" charset="2"/>
              <a:buChar char="Ø"/>
            </a:pPr>
            <a:r>
              <a:rPr lang="en-US" sz="2400" i="1" dirty="0" err="1">
                <a:solidFill>
                  <a:schemeClr val="bg1"/>
                </a:solidFill>
              </a:rPr>
              <a:t>SystemManager</a:t>
            </a:r>
            <a:endParaRPr lang="en-US" sz="2400" i="1" dirty="0">
              <a:solidFill>
                <a:schemeClr val="bg1"/>
              </a:solidFill>
            </a:endParaRPr>
          </a:p>
          <a:p>
            <a:pPr marL="285750" indent="-285750">
              <a:buFont typeface="Wingdings" panose="05000000000000000000" pitchFamily="2" charset="2"/>
              <a:buChar char="Ø"/>
            </a:pPr>
            <a:r>
              <a:rPr lang="en-US" sz="2400" i="1" dirty="0">
                <a:solidFill>
                  <a:schemeClr val="bg1"/>
                </a:solidFill>
              </a:rPr>
              <a:t>Timer</a:t>
            </a:r>
          </a:p>
          <a:p>
            <a:pPr marL="285750" indent="-285750">
              <a:buFont typeface="Wingdings" panose="05000000000000000000" pitchFamily="2" charset="2"/>
              <a:buChar char="Ø"/>
            </a:pPr>
            <a:r>
              <a:rPr lang="en-US" sz="2400" i="1" dirty="0">
                <a:solidFill>
                  <a:schemeClr val="bg1"/>
                </a:solidFill>
              </a:rPr>
              <a:t>ECS Engine</a:t>
            </a:r>
            <a:endParaRPr lang="en-GB" sz="2400" i="1" dirty="0">
              <a:solidFill>
                <a:schemeClr val="bg1"/>
              </a:solidFill>
            </a:endParaRPr>
          </a:p>
          <a:p>
            <a:endParaRPr lang="en-GB" sz="24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700" y="1309053"/>
            <a:ext cx="3345783" cy="2664460"/>
          </a:xfrm>
          <a:prstGeom prst="rect">
            <a:avLst/>
          </a:prstGeom>
        </p:spPr>
      </p:pic>
    </p:spTree>
    <p:extLst>
      <p:ext uri="{BB962C8B-B14F-4D97-AF65-F5344CB8AC3E}">
        <p14:creationId xmlns:p14="http://schemas.microsoft.com/office/powerpoint/2010/main" val="867694921"/>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8"/>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 xmlns:a16="http://schemas.microsoft.com/office/drawing/2014/main" id="{97970736-9ECE-40F6-A38F-5FEFA558706F}"/>
              </a:ext>
            </a:extLst>
          </p:cNvPr>
          <p:cNvSpPr>
            <a:spLocks noGrp="1"/>
          </p:cNvSpPr>
          <p:nvPr>
            <p:ph type="title"/>
          </p:nvPr>
        </p:nvSpPr>
        <p:spPr/>
        <p:txBody>
          <a:bodyPr/>
          <a:lstStyle/>
          <a:p>
            <a:r>
              <a:rPr lang="sr-Cyrl-RS" b="1" smtClean="0">
                <a:solidFill>
                  <a:schemeClr val="bg1"/>
                </a:solidFill>
                <a:ea typeface="+mj-lt"/>
                <a:cs typeface="+mj-lt"/>
              </a:rPr>
              <a:t>Поређене перформанси</a:t>
            </a:r>
            <a:endParaRPr lang="sr-Latn-RS" b="1" dirty="0">
              <a:solidFill>
                <a:schemeClr val="bg1"/>
              </a:solidFill>
              <a:cs typeface="Calibri Light"/>
            </a:endParaRPr>
          </a:p>
        </p:txBody>
      </p:sp>
      <p:pic>
        <p:nvPicPr>
          <p:cNvPr id="10" name="Picture 10" descr="A close up of a logo&#10;&#10;Description generated with very high confidence">
            <a:extLst>
              <a:ext uri="{FF2B5EF4-FFF2-40B4-BE49-F238E27FC236}">
                <a16:creationId xmlns="" xmlns:a16="http://schemas.microsoft.com/office/drawing/2014/main" id="{A9468994-C40D-4501-904D-9DB03E4C5F4C}"/>
              </a:ext>
            </a:extLst>
          </p:cNvPr>
          <p:cNvPicPr>
            <a:picLocks noChangeAspect="1"/>
          </p:cNvPicPr>
          <p:nvPr/>
        </p:nvPicPr>
        <p:blipFill>
          <a:blip r:embed="rId2"/>
          <a:stretch>
            <a:fillRect/>
          </a:stretch>
        </p:blipFill>
        <p:spPr>
          <a:xfrm>
            <a:off x="9486900" y="3830638"/>
            <a:ext cx="774701" cy="6731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165750969"/>
              </p:ext>
            </p:extLst>
          </p:nvPr>
        </p:nvGraphicFramePr>
        <p:xfrm>
          <a:off x="1721139" y="4277784"/>
          <a:ext cx="8856904" cy="2345266"/>
        </p:xfrm>
        <a:graphic>
          <a:graphicData uri="http://schemas.openxmlformats.org/drawingml/2006/table">
            <a:tbl>
              <a:tblPr firstRow="1" firstCol="1" lastRow="1" lastCol="1" bandRow="1" bandCol="1">
                <a:tableStyleId>{306799F8-075E-4A3A-A7F6-7FBC6576F1A4}</a:tableStyleId>
              </a:tblPr>
              <a:tblGrid>
                <a:gridCol w="2742098"/>
                <a:gridCol w="2635814"/>
                <a:gridCol w="3478992"/>
              </a:tblGrid>
              <a:tr h="690683">
                <a:tc>
                  <a:txBody>
                    <a:bodyPr/>
                    <a:lstStyle/>
                    <a:p>
                      <a:pPr indent="128270" algn="ctr">
                        <a:lnSpc>
                          <a:spcPct val="105000"/>
                        </a:lnSpc>
                        <a:spcAft>
                          <a:spcPts val="0"/>
                        </a:spcAft>
                      </a:pPr>
                      <a:r>
                        <a:rPr lang="sr-Cyrl-CS" sz="1600" cap="small" dirty="0">
                          <a:effectLst/>
                        </a:rPr>
                        <a:t>Величина </a:t>
                      </a:r>
                      <a:r>
                        <a:rPr lang="sr-Cyrl-CS" sz="1600" cap="small" dirty="0" smtClean="0">
                          <a:effectLst/>
                        </a:rPr>
                        <a:t>компоненте(</a:t>
                      </a:r>
                      <a:r>
                        <a:rPr lang="en-US" sz="1600" cap="small" dirty="0">
                          <a:effectLst/>
                        </a:rPr>
                        <a:t>Byte</a:t>
                      </a:r>
                      <a:r>
                        <a:rPr lang="sr-Cyrl-CS" sz="1600" cap="small" dirty="0">
                          <a:effectLst/>
                        </a:rPr>
                        <a:t>)</a:t>
                      </a:r>
                      <a:endParaRPr lang="en-GB" sz="1600" dirty="0">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indent="128270" algn="ctr">
                        <a:lnSpc>
                          <a:spcPct val="105000"/>
                        </a:lnSpc>
                        <a:spcAft>
                          <a:spcPts val="0"/>
                        </a:spcAft>
                      </a:pPr>
                      <a:r>
                        <a:rPr lang="sr-Cyrl-CS" sz="1600" cap="small" dirty="0">
                          <a:effectLst/>
                        </a:rPr>
                        <a:t>Објектно-оријентисано</a:t>
                      </a:r>
                      <a:r>
                        <a:rPr lang="en-US" sz="1600" cap="small" dirty="0">
                          <a:effectLst/>
                        </a:rPr>
                        <a:t> (µs)</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indent="128270" algn="ctr">
                        <a:lnSpc>
                          <a:spcPct val="105000"/>
                        </a:lnSpc>
                        <a:spcAft>
                          <a:spcPts val="0"/>
                        </a:spcAft>
                      </a:pPr>
                      <a:r>
                        <a:rPr lang="en-US" sz="1600" cap="small" dirty="0">
                          <a:effectLst/>
                        </a:rPr>
                        <a:t>ECS (µs)</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542611">
                <a:tc>
                  <a:txBody>
                    <a:bodyPr/>
                    <a:lstStyle/>
                    <a:p>
                      <a:pPr indent="128270" algn="ctr">
                        <a:lnSpc>
                          <a:spcPct val="105000"/>
                        </a:lnSpc>
                        <a:spcAft>
                          <a:spcPts val="0"/>
                        </a:spcAft>
                      </a:pPr>
                      <a:r>
                        <a:rPr lang="sr-Cyrl-RS" sz="1600" dirty="0">
                          <a:effectLst/>
                        </a:rPr>
                        <a:t>4</a:t>
                      </a:r>
                      <a:endParaRPr lang="en-GB" sz="1600" dirty="0">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dirty="0">
                          <a:effectLst/>
                        </a:rPr>
                        <a:t>345</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dirty="0">
                          <a:effectLst/>
                        </a:rPr>
                        <a:t>131</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04400">
                <a:tc>
                  <a:txBody>
                    <a:bodyPr/>
                    <a:lstStyle/>
                    <a:p>
                      <a:pPr indent="128270" algn="ctr">
                        <a:lnSpc>
                          <a:spcPct val="105000"/>
                        </a:lnSpc>
                        <a:spcAft>
                          <a:spcPts val="0"/>
                        </a:spcAft>
                      </a:pPr>
                      <a:r>
                        <a:rPr lang="sr-Cyrl-RS" sz="1600" dirty="0">
                          <a:effectLst/>
                        </a:rPr>
                        <a:t>12</a:t>
                      </a:r>
                      <a:endParaRPr lang="en-GB" sz="1600" dirty="0">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GB" sz="1600" dirty="0">
                          <a:effectLst/>
                        </a:rPr>
                        <a:t>618</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lumOff val="50000"/>
                        <a:alpha val="20000"/>
                      </a:schemeClr>
                    </a:solidFill>
                  </a:tcPr>
                </a:tc>
                <a:tc>
                  <a:txBody>
                    <a:bodyPr/>
                    <a:lstStyle/>
                    <a:p>
                      <a:pPr algn="ctr">
                        <a:spcAft>
                          <a:spcPts val="0"/>
                        </a:spcAft>
                      </a:pPr>
                      <a:r>
                        <a:rPr lang="en-GB" sz="1600" dirty="0">
                          <a:effectLst/>
                        </a:rPr>
                        <a:t>287</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07572">
                <a:tc>
                  <a:txBody>
                    <a:bodyPr/>
                    <a:lstStyle/>
                    <a:p>
                      <a:pPr indent="128270" algn="ctr">
                        <a:lnSpc>
                          <a:spcPct val="105000"/>
                        </a:lnSpc>
                        <a:spcAft>
                          <a:spcPts val="0"/>
                        </a:spcAft>
                      </a:pPr>
                      <a:r>
                        <a:rPr lang="sr-Cyrl-RS" sz="1600" dirty="0">
                          <a:effectLst/>
                        </a:rPr>
                        <a:t>24</a:t>
                      </a:r>
                      <a:endParaRPr lang="en-GB" sz="1600" dirty="0">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spcAft>
                          <a:spcPts val="0"/>
                        </a:spcAft>
                      </a:pPr>
                      <a:r>
                        <a:rPr lang="en-GB" sz="1600" dirty="0">
                          <a:effectLst/>
                        </a:rPr>
                        <a:t>664</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65000"/>
                      </a:schemeClr>
                    </a:solidFill>
                  </a:tcPr>
                </a:tc>
                <a:tc>
                  <a:txBody>
                    <a:bodyPr/>
                    <a:lstStyle/>
                    <a:p>
                      <a:pPr algn="ctr">
                        <a:spcAft>
                          <a:spcPts val="0"/>
                        </a:spcAft>
                      </a:pPr>
                      <a:r>
                        <a:rPr lang="en-GB" sz="1600" dirty="0">
                          <a:effectLst/>
                        </a:rPr>
                        <a:t>472</a:t>
                      </a:r>
                      <a:endParaRPr lang="en-GB" sz="1600" dirty="0">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6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7505539"/>
              </p:ext>
            </p:extLst>
          </p:nvPr>
        </p:nvGraphicFramePr>
        <p:xfrm>
          <a:off x="1678170" y="1735665"/>
          <a:ext cx="8913630" cy="2277534"/>
        </p:xfrm>
        <a:graphic>
          <a:graphicData uri="http://schemas.openxmlformats.org/drawingml/2006/table">
            <a:tbl>
              <a:tblPr firstRow="1" firstCol="1" lastRow="1" lastCol="1" bandRow="1" bandCol="1">
                <a:tableStyleId>{306799F8-075E-4A3A-A7F6-7FBC6576F1A4}</a:tableStyleId>
              </a:tblPr>
              <a:tblGrid>
                <a:gridCol w="2759660"/>
                <a:gridCol w="2652696"/>
                <a:gridCol w="3501274"/>
              </a:tblGrid>
              <a:tr h="580013">
                <a:tc>
                  <a:txBody>
                    <a:bodyPr/>
                    <a:lstStyle/>
                    <a:p>
                      <a:pPr indent="128270" algn="ctr">
                        <a:lnSpc>
                          <a:spcPct val="105000"/>
                        </a:lnSpc>
                        <a:spcAft>
                          <a:spcPts val="0"/>
                        </a:spcAft>
                      </a:pPr>
                      <a:r>
                        <a:rPr lang="sr-Cyrl-CS" sz="1600" cap="small" dirty="0">
                          <a:effectLst/>
                        </a:rPr>
                        <a:t>Број елемената низа</a:t>
                      </a:r>
                      <a:endParaRPr lang="en-GB" sz="1600" dirty="0">
                        <a:solidFill>
                          <a:schemeClr val="bg1"/>
                        </a:solidFill>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indent="128270" algn="ctr">
                        <a:lnSpc>
                          <a:spcPct val="105000"/>
                        </a:lnSpc>
                        <a:spcAft>
                          <a:spcPts val="0"/>
                        </a:spcAft>
                      </a:pPr>
                      <a:r>
                        <a:rPr lang="sr-Cyrl-CS" sz="1600" cap="small" dirty="0">
                          <a:effectLst/>
                        </a:rPr>
                        <a:t>Објектно-оријентисано</a:t>
                      </a:r>
                      <a:r>
                        <a:rPr lang="en-US" sz="1600" cap="small" dirty="0">
                          <a:effectLst/>
                        </a:rPr>
                        <a:t> (µs)</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indent="128270" algn="ctr">
                        <a:lnSpc>
                          <a:spcPct val="105000"/>
                        </a:lnSpc>
                        <a:spcAft>
                          <a:spcPts val="0"/>
                        </a:spcAft>
                      </a:pPr>
                      <a:r>
                        <a:rPr lang="en-US" sz="1600" cap="small" dirty="0">
                          <a:effectLst/>
                        </a:rPr>
                        <a:t>ECS (µs)</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455667">
                <a:tc>
                  <a:txBody>
                    <a:bodyPr/>
                    <a:lstStyle/>
                    <a:p>
                      <a:pPr indent="128270" algn="ctr">
                        <a:lnSpc>
                          <a:spcPct val="105000"/>
                        </a:lnSpc>
                        <a:spcAft>
                          <a:spcPts val="0"/>
                        </a:spcAft>
                      </a:pPr>
                      <a:r>
                        <a:rPr lang="en-US" sz="1600" dirty="0">
                          <a:effectLst/>
                        </a:rPr>
                        <a:t>10 000</a:t>
                      </a:r>
                      <a:endParaRPr lang="en-GB" sz="1600" dirty="0">
                        <a:solidFill>
                          <a:schemeClr val="bg1"/>
                        </a:solidFill>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dirty="0">
                          <a:effectLst/>
                        </a:rPr>
                        <a:t>55</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dirty="0">
                          <a:effectLst/>
                        </a:rPr>
                        <a:t>17</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3578">
                <a:tc>
                  <a:txBody>
                    <a:bodyPr/>
                    <a:lstStyle/>
                    <a:p>
                      <a:pPr indent="128270" algn="ctr">
                        <a:lnSpc>
                          <a:spcPct val="105000"/>
                        </a:lnSpc>
                        <a:spcAft>
                          <a:spcPts val="0"/>
                        </a:spcAft>
                      </a:pPr>
                      <a:r>
                        <a:rPr lang="en-US" sz="1600" dirty="0">
                          <a:effectLst/>
                        </a:rPr>
                        <a:t>100 000</a:t>
                      </a:r>
                      <a:endParaRPr lang="en-GB" sz="1600" dirty="0">
                        <a:solidFill>
                          <a:schemeClr val="bg1"/>
                        </a:solidFill>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GB" sz="1600" dirty="0">
                          <a:effectLst/>
                        </a:rPr>
                        <a:t>453</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lumOff val="50000"/>
                        <a:alpha val="20000"/>
                      </a:schemeClr>
                    </a:solidFill>
                  </a:tcPr>
                </a:tc>
                <a:tc>
                  <a:txBody>
                    <a:bodyPr/>
                    <a:lstStyle/>
                    <a:p>
                      <a:pPr algn="ctr">
                        <a:spcAft>
                          <a:spcPts val="0"/>
                        </a:spcAft>
                      </a:pPr>
                      <a:r>
                        <a:rPr lang="en-GB" sz="1600" dirty="0">
                          <a:effectLst/>
                        </a:rPr>
                        <a:t>152</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3578">
                <a:tc>
                  <a:txBody>
                    <a:bodyPr/>
                    <a:lstStyle/>
                    <a:p>
                      <a:pPr indent="128270" algn="ctr">
                        <a:lnSpc>
                          <a:spcPct val="105000"/>
                        </a:lnSpc>
                        <a:spcAft>
                          <a:spcPts val="0"/>
                        </a:spcAft>
                      </a:pPr>
                      <a:r>
                        <a:rPr lang="en-US" sz="1600" dirty="0">
                          <a:effectLst/>
                        </a:rPr>
                        <a:t>300 000</a:t>
                      </a:r>
                      <a:endParaRPr lang="en-GB" sz="1600" dirty="0">
                        <a:solidFill>
                          <a:schemeClr val="bg1"/>
                        </a:solidFill>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GB" sz="1600" dirty="0">
                          <a:effectLst/>
                        </a:rPr>
                        <a:t>938</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spcAft>
                          <a:spcPts val="0"/>
                        </a:spcAft>
                      </a:pPr>
                      <a:r>
                        <a:rPr lang="en-GB" sz="1600" dirty="0">
                          <a:effectLst/>
                        </a:rPr>
                        <a:t>388</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94698">
                <a:tc>
                  <a:txBody>
                    <a:bodyPr/>
                    <a:lstStyle/>
                    <a:p>
                      <a:pPr indent="128270" algn="ctr">
                        <a:lnSpc>
                          <a:spcPct val="105000"/>
                        </a:lnSpc>
                        <a:spcAft>
                          <a:spcPts val="0"/>
                        </a:spcAft>
                      </a:pPr>
                      <a:r>
                        <a:rPr lang="en-US" sz="1600" dirty="0">
                          <a:effectLst/>
                        </a:rPr>
                        <a:t>500 000</a:t>
                      </a:r>
                      <a:endParaRPr lang="en-GB" sz="1600" dirty="0">
                        <a:solidFill>
                          <a:schemeClr val="bg1"/>
                        </a:solidFill>
                        <a:effectLst/>
                        <a:latin typeface="Times New Roman"/>
                        <a:ea typeface="Times New Roman"/>
                      </a:endParaRPr>
                    </a:p>
                  </a:txBody>
                  <a:tcPr marL="68580" marR="6858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spcAft>
                          <a:spcPts val="0"/>
                        </a:spcAft>
                      </a:pPr>
                      <a:r>
                        <a:rPr lang="en-GB" sz="1600" dirty="0">
                          <a:effectLst/>
                        </a:rPr>
                        <a:t>4859</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spcAft>
                          <a:spcPts val="0"/>
                        </a:spcAft>
                      </a:pPr>
                      <a:r>
                        <a:rPr lang="en-GB" sz="1600" dirty="0">
                          <a:effectLst/>
                        </a:rPr>
                        <a:t>852</a:t>
                      </a:r>
                      <a:endParaRPr lang="en-GB" sz="1600" dirty="0">
                        <a:solidFill>
                          <a:schemeClr val="bg1"/>
                        </a:solidFill>
                        <a:effectLst/>
                        <a:latin typeface="Times New Roman"/>
                        <a:ea typeface="Times New Roman"/>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055198769"/>
      </p:ext>
    </p:extLst>
  </p:cSld>
  <p:clrMapOvr>
    <a:masterClrMapping/>
  </p:clrMapOvr>
  <p:timing>
    <p:tnLst>
      <p:par>
        <p:cTn id="1" dur="indefinite" restart="never" nodeType="tmRoot"/>
      </p:par>
    </p:tnLst>
  </p:timing>
  <p:extLst mod="1">
    <p:ext uri="{6950BFC3-D8DA-4A85-94F7-54DA5524770B}">
      <p188:commentRel xmlns="" xmlns:p188="http://schemas.microsoft.com/office/powerpoint/2018/8/main" r:id="rId8"/>
    </p:ext>
  </p:extLst>
</p:sld>
</file>

<file path=ppt/theme/theme1.xml><?xml version="1.0" encoding="utf-8"?>
<a:theme xmlns:a="http://schemas.openxmlformats.org/drawingml/2006/main" name="Office тема">
  <a:themeElements>
    <a:clrScheme name="Канцеларија">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Канцеларија">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нцелариј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8219</TotalTime>
  <Words>337</Words>
  <Application>Microsoft Office PowerPoint</Application>
  <PresentationFormat>Custom</PresentationFormat>
  <Paragraphs>104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тема</vt:lpstr>
      <vt:lpstr>PowerPoint Presentation</vt:lpstr>
      <vt:lpstr>Увод у архитектуру оријентисану на податке  </vt:lpstr>
      <vt:lpstr>На чему сам радила? </vt:lpstr>
      <vt:lpstr>Разлика између ООP и DOD</vt:lpstr>
      <vt:lpstr>Гдје је проблем?</vt:lpstr>
      <vt:lpstr>Дизај оријентисан на податке</vt:lpstr>
      <vt:lpstr>Entity Component System архитектура</vt:lpstr>
      <vt:lpstr>Опис реализације ECS</vt:lpstr>
      <vt:lpstr>Поређене перформанси</vt:lpstr>
      <vt:lpstr>Предности и мане</vt:lpstr>
      <vt:lpstr>Шта је следећи корак?</vt:lpstr>
      <vt:lpstr>Шта је био циљ рада?</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презентација</dc:title>
  <dc:creator>Maja</dc:creator>
  <cp:lastModifiedBy>Maja</cp:lastModifiedBy>
  <cp:revision>152</cp:revision>
  <dcterms:created xsi:type="dcterms:W3CDTF">2020-05-27T16:30:28Z</dcterms:created>
  <dcterms:modified xsi:type="dcterms:W3CDTF">2020-09-26T09:20:18Z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ActionId">
    <vt:lpwstr>15ef374c-0772-45b7-b1aa-975a634c9a1b</vt:lpwstr>
  </property>
  <property fmtid="{D5CDD505-2E9C-101B-9397-08002B2CF9AE}" pid="5" name="MSIP_Label_f42aa342-8706-4288-bd11-ebb85995028c_Method">
    <vt:lpwstr>Standard</vt:lpwstr>
  </property>
  <property fmtid="{D5CDD505-2E9C-101B-9397-08002B2CF9AE}" pid="6" name="MSIP_Label_f42aa342-8706-4288-bd11-ebb85995028c_SetDate">
    <vt:lpwstr>2020-05-27T16:30:44Z</vt:lpwstr>
  </property>
  <property fmtid="{D5CDD505-2E9C-101B-9397-08002B2CF9AE}" pid="7" name="MSIP_Label_f42aa342-8706-4288-bd11-ebb85995028c_Name">
    <vt:lpwstr>Internal</vt:lpwstr>
  </property>
  <property fmtid="{D5CDD505-2E9C-101B-9397-08002B2CF9AE}" pid="8" name="MSIP_Label_f42aa342-8706-4288-bd11-ebb85995028c_ContentBits">
    <vt:lpwstr>0</vt:lpwstr>
  </property>
</Properties>
</file>