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6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AF9B9-7CC2-BF82-E0DD-E933632B6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EE46D-E58E-A126-9CDB-95AAD113D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18A04-C30C-1BC1-BB5D-3921528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6276-EEC3-4FAC-AA07-53BC9989173B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FC9B1-964B-E3F7-3E7E-FD038244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4070C-E845-B30E-727E-673535A5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B0A0-AD76-4929-AA0A-54A5BF6FB7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12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5B974-DA48-CB34-102D-C0F1FAE9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BA055-BE68-1954-F64F-B60CDEE36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82EF8-6452-4830-7655-3761C33B2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6276-EEC3-4FAC-AA07-53BC9989173B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2B05C-8291-3962-5C2D-731DB698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D0EC6-F33A-652E-A846-41018DA9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B0A0-AD76-4929-AA0A-54A5BF6FB7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17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F3949F-A158-0EB3-875D-CA1ED9884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45662-77CD-D283-E465-769F734FC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6EB27-780A-52CC-C509-23639DBEB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6276-EEC3-4FAC-AA07-53BC9989173B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6049F-71DF-8514-F5EA-3AF9400C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3D93E-A485-6191-F960-60E3C451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B0A0-AD76-4929-AA0A-54A5BF6FB7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42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D2EA8-8DB4-C1B2-B552-32C28D8A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1AD98-A647-15CD-3DC3-39D6CE7E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2185D-31F2-DFF3-CC59-B54D9CFC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6276-EEC3-4FAC-AA07-53BC9989173B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5405B-CE43-9D1C-974F-22F4BB1B3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7CA01-801B-7566-2A0F-3451C2DC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B0A0-AD76-4929-AA0A-54A5BF6FB7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7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E48E-5DB8-D5ED-611C-01DF0C39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CAC07-98AD-A6A1-E3C5-A5705177E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06A56-FC7B-F9D6-388E-C2660B3D3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6276-EEC3-4FAC-AA07-53BC9989173B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BF8E6-2510-3BE2-75D8-610BDF94F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0DC2E-50D7-AAA5-EB0D-54BEB74C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B0A0-AD76-4929-AA0A-54A5BF6FB7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11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5CF6F-6ADA-133F-8820-E819F337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4811B-4A08-1EE1-91E6-1245BC1CA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4FD36-C246-2B82-47FF-9FD8BBB8C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06FD2-EA1A-E27B-7F78-01CFBCF53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6276-EEC3-4FAC-AA07-53BC9989173B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C6C81-EEBB-48A3-9897-A98691E1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BB3DA-AE5C-CAA8-8688-8D56669A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B0A0-AD76-4929-AA0A-54A5BF6FB7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82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43AF-A110-4B14-0052-979CA5E18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E18B4-6841-1890-BE0A-8CCDCCF29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B1A8C-4F62-16D2-6E2C-062944E74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EC925-6116-F373-B5C4-F3AAC74A8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03DE01-8C33-475E-F937-70A5E4C72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69732-088F-6DC1-0D1F-64DDF40C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6276-EEC3-4FAC-AA07-53BC9989173B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DC3B7-9CE5-3DFA-37E0-624A74F29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5A97D-FFE9-7163-CB4F-9828E918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B0A0-AD76-4929-AA0A-54A5BF6FB7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98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04B5-99BF-8083-3F1A-0840CDFB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0DF83A-8541-D034-0F93-A5BD3655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6276-EEC3-4FAC-AA07-53BC9989173B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8D48D-E305-293D-9162-1A27714D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5EAFA-092A-417B-9E26-50E68DEE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B0A0-AD76-4929-AA0A-54A5BF6FB7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87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8CEFAF-989B-F29C-52A0-B4616BE7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6276-EEC3-4FAC-AA07-53BC9989173B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2074B-86EA-A9B4-8595-30FFCF261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FAD07-4A80-0B1B-BD17-05F510DF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B0A0-AD76-4929-AA0A-54A5BF6FB7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52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DBB1F-7DF6-B3DE-DABE-683EC471C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079B-DA36-F2D1-47FB-747D20599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A2C11-0B96-2E2A-71A0-66E36DF53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B895F-3EB0-3C07-40F5-D9F0B8E9F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6276-EEC3-4FAC-AA07-53BC9989173B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76770-B0D5-4BF7-7BA3-3BC06B13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13C60-4932-EC9B-A362-3DB90797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B0A0-AD76-4929-AA0A-54A5BF6FB7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90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DBD6-3CFE-C4E3-406C-7A466CBE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2FC0D5-74B2-DDDA-F6F3-06B5717F7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4776B-2989-9923-1ADD-C522CA920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3A077-AEFC-18F1-B5FE-4E64D598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6276-EEC3-4FAC-AA07-53BC9989173B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8BE5B-8955-69AC-2312-6DCF2474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EF0B5-2CB5-10EF-5C01-739DD695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B0A0-AD76-4929-AA0A-54A5BF6FB7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34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4B94A-192A-184D-51DA-D8D762EC9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F306E-C10E-7CD4-DEE6-4C070C785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C1B0D-CFB1-C599-1A40-C99952773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E6276-EEC3-4FAC-AA07-53BC9989173B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BF6F5-BD31-6FD1-554F-6C85A1204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78DDD-1F3E-A172-0616-24E91AABD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8B0A0-AD76-4929-AA0A-54A5BF6FB7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59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17634-024A-C164-9FD8-90C58D321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Analiza</a:t>
            </a:r>
            <a:r>
              <a:rPr lang="en-GB" dirty="0"/>
              <a:t> IMDb-a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AF09C-C493-265F-A03A-7753FC877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projekta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</a:t>
            </a:r>
            <a:r>
              <a:rPr lang="en-GB" dirty="0" err="1"/>
              <a:t>predmeta</a:t>
            </a:r>
            <a:r>
              <a:rPr lang="en-GB" dirty="0"/>
              <a:t> </a:t>
            </a:r>
            <a:r>
              <a:rPr lang="en-GB" dirty="0" err="1"/>
              <a:t>sistemi</a:t>
            </a:r>
            <a:r>
              <a:rPr lang="en-GB" dirty="0"/>
              <a:t> </a:t>
            </a:r>
            <a:r>
              <a:rPr lang="en-GB" dirty="0" err="1"/>
              <a:t>baza</a:t>
            </a:r>
            <a:r>
              <a:rPr lang="en-GB" dirty="0"/>
              <a:t> </a:t>
            </a:r>
            <a:r>
              <a:rPr lang="en-GB" dirty="0" err="1"/>
              <a:t>podataka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523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60475-F89C-33DC-6112-B9DBF97E4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Inicijalna logička šema – primeri agregacija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33260-307C-18B0-87FF-BBCE4B52E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800" dirty="0"/>
              <a:t>Kolika je razlika prosečne ocene serije u odnosu na prosečnu ocenu njenih epizoda?</a:t>
            </a:r>
          </a:p>
          <a:p>
            <a:r>
              <a:rPr lang="sr-Latn-RS" dirty="0"/>
              <a:t>Vreme izvršavanja: 17 sekundi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EA6E9F-7FEA-B1BA-6C06-656B5C9FC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186" y="3525498"/>
            <a:ext cx="7401958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77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158D7-1B68-65AC-9EE5-78487929D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Logička šema prilagođena agregacijama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60FE-CC42-B97F-30BF-FC4BEBEC4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Sastoji se iz 3 kolekcije:</a:t>
            </a:r>
            <a:r>
              <a:rPr lang="sr-Latn-RS" i="1" dirty="0"/>
              <a:t> imdb, cast, series</a:t>
            </a:r>
          </a:p>
          <a:p>
            <a:r>
              <a:rPr lang="sr-Latn-RS" dirty="0"/>
              <a:t>Kolekcija </a:t>
            </a:r>
            <a:r>
              <a:rPr lang="sr-Latn-RS" i="1" dirty="0"/>
              <a:t>imdb</a:t>
            </a:r>
            <a:r>
              <a:rPr lang="sr-Latn-RS" dirty="0"/>
              <a:t> je ista kao u inicijalnoj šemi</a:t>
            </a:r>
          </a:p>
          <a:p>
            <a:r>
              <a:rPr lang="sr-Latn-RS" dirty="0"/>
              <a:t>Primenom šablona baketiranja na inicijalnoj šemi dobijene su ostale </a:t>
            </a:r>
            <a:r>
              <a:rPr lang="en-GB" dirty="0"/>
              <a:t>2</a:t>
            </a:r>
            <a:r>
              <a:rPr lang="sr-Latn-RS" dirty="0"/>
              <a:t> kolekcije</a:t>
            </a:r>
          </a:p>
          <a:p>
            <a:r>
              <a:rPr lang="sr-Latn-RS" dirty="0"/>
              <a:t>Baketiranje vršeno po onim atributima koji su se često javljali prilikom grupisanja u agregacijama</a:t>
            </a:r>
          </a:p>
          <a:p>
            <a:r>
              <a:rPr lang="sr-Latn-RS" dirty="0"/>
              <a:t>Korišćeni su mongo upiti nad starim kolekcijama za kreiranje i popunjavanje novih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304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47759-5700-F764-10A8-8F7650E9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Logička šema prilagođena agregacijama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4E675-681B-9963-357A-A53D583DC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7788" cy="4351338"/>
          </a:xfrm>
        </p:spPr>
        <p:txBody>
          <a:bodyPr>
            <a:normAutofit/>
          </a:bodyPr>
          <a:lstStyle/>
          <a:p>
            <a:r>
              <a:rPr lang="en-GB" sz="2000" dirty="0" err="1"/>
              <a:t>Dobijena</a:t>
            </a:r>
            <a:r>
              <a:rPr lang="en-GB" sz="2000" dirty="0"/>
              <a:t> </a:t>
            </a:r>
            <a:r>
              <a:rPr lang="en-GB" sz="2000" dirty="0" err="1"/>
              <a:t>primenom</a:t>
            </a:r>
            <a:r>
              <a:rPr lang="sr-Latn-RS" sz="2000" dirty="0"/>
              <a:t> šablona baketiranja i proračunavanja na kolekciju </a:t>
            </a:r>
            <a:r>
              <a:rPr lang="sr-Latn-RS" sz="2000" i="1" dirty="0"/>
              <a:t>cast </a:t>
            </a:r>
            <a:r>
              <a:rPr lang="sr-Latn-RS" sz="2000" dirty="0"/>
              <a:t>iz inicijalne šeme</a:t>
            </a:r>
          </a:p>
          <a:p>
            <a:r>
              <a:rPr lang="sr-Latn-RS" sz="2000" dirty="0"/>
              <a:t>Jedan dokument nove kolekcije se odnosi na jednu osobu</a:t>
            </a:r>
          </a:p>
          <a:p>
            <a:r>
              <a:rPr lang="sr-Latn-RS" sz="2000" dirty="0"/>
              <a:t>Dodati su atributi dobijeni proračunavanjem koji su često korišćeni u upitima</a:t>
            </a:r>
            <a:endParaRPr lang="en-GB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C5F5E8-DEF6-F2F2-3A73-51524BEE2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197" y="1825625"/>
            <a:ext cx="3839111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59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C0DD7-5183-48C8-224A-B04D88F5A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sr-Latn-RS" dirty="0"/>
              <a:t>Logička šema prilagođena agregacijama</a:t>
            </a:r>
            <a:r>
              <a:rPr lang="en-GB" dirty="0"/>
              <a:t> -</a:t>
            </a:r>
            <a:r>
              <a:rPr lang="sr-Latn-RS" dirty="0"/>
              <a:t> skripta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BF38B6-2B33-1626-1DF7-0EB9F1D42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8064"/>
            <a:ext cx="10515600" cy="4278883"/>
          </a:xfrm>
        </p:spPr>
      </p:pic>
    </p:spTree>
    <p:extLst>
      <p:ext uri="{BB962C8B-B14F-4D97-AF65-F5344CB8AC3E}">
        <p14:creationId xmlns:p14="http://schemas.microsoft.com/office/powerpoint/2010/main" val="3352350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78D9D-BEA0-4C08-E192-534B174C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Logička šema prilagođena agregacijama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0516-94D1-5659-BC81-78AF15221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5094" cy="4667250"/>
          </a:xfrm>
        </p:spPr>
        <p:txBody>
          <a:bodyPr>
            <a:normAutofit/>
          </a:bodyPr>
          <a:lstStyle/>
          <a:p>
            <a:r>
              <a:rPr lang="sr-Latn-RS" sz="2000" dirty="0"/>
              <a:t>Dokument dobijen primenom šablona baketiranja nad kolekcijom imdb iz inicijalne šeme, grupisanjem po tipu naslova, konkretno serije</a:t>
            </a:r>
          </a:p>
          <a:p>
            <a:r>
              <a:rPr lang="sr-Latn-RS" sz="2000" dirty="0"/>
              <a:t>Dodati su atributi dobijeni proračunavanjem koji su često korišćeni u upitima</a:t>
            </a:r>
            <a:endParaRPr lang="en-GB" sz="2000" dirty="0"/>
          </a:p>
          <a:p>
            <a:endParaRPr lang="en-GB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5C7366-68EC-58CE-9711-19C15898C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921" y="1246992"/>
            <a:ext cx="4744112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6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3BBB2-3AB0-C23E-ECC5-C8C19F60C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/>
          <a:lstStyle/>
          <a:p>
            <a:r>
              <a:rPr lang="sr-Latn-RS" dirty="0"/>
              <a:t>Logička šema prilagođena agregacijama</a:t>
            </a:r>
            <a:r>
              <a:rPr lang="en-GB" dirty="0"/>
              <a:t> - </a:t>
            </a:r>
            <a:r>
              <a:rPr lang="en-GB" dirty="0" err="1"/>
              <a:t>skripta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ACC1B-1C20-95BC-D8E1-1563CF9E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45" y="2243231"/>
            <a:ext cx="10821910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08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66344-FD29-A890-1BD4-5E6CF1519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25318" cy="1325563"/>
          </a:xfrm>
        </p:spPr>
        <p:txBody>
          <a:bodyPr/>
          <a:lstStyle/>
          <a:p>
            <a:r>
              <a:rPr lang="sr-Latn-RS" dirty="0"/>
              <a:t>Logička šema prilagođena agregacijama</a:t>
            </a:r>
            <a:r>
              <a:rPr lang="en-GB" dirty="0"/>
              <a:t> </a:t>
            </a:r>
            <a:r>
              <a:rPr lang="en-GB" sz="3200" dirty="0" err="1"/>
              <a:t>primeri</a:t>
            </a:r>
            <a:r>
              <a:rPr lang="en-GB" sz="3200" dirty="0"/>
              <a:t> </a:t>
            </a:r>
            <a:r>
              <a:rPr lang="en-GB" sz="3200" dirty="0" err="1"/>
              <a:t>agregacija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10616-1F5F-B58A-5D5E-088B7E117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sr-Latn-RS" sz="2800" dirty="0"/>
              <a:t>Koliki je ukupan broj minuta koje su proveli glumci na sceni sa najvišom prosečnom ocenom i bar 10 snimljenih filmova?</a:t>
            </a:r>
            <a:endParaRPr lang="en-GB" sz="2800" dirty="0"/>
          </a:p>
          <a:p>
            <a:r>
              <a:rPr lang="en-GB" dirty="0" err="1"/>
              <a:t>Vreme</a:t>
            </a:r>
            <a:r>
              <a:rPr lang="en-GB" dirty="0"/>
              <a:t> </a:t>
            </a:r>
            <a:r>
              <a:rPr lang="en-GB" dirty="0" err="1"/>
              <a:t>izvr</a:t>
            </a:r>
            <a:r>
              <a:rPr lang="sr-Latn-RS" dirty="0"/>
              <a:t>šavanja: 8 sekundi</a:t>
            </a:r>
            <a:endParaRPr lang="sr-Latn-R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32F6F-2EB1-518E-41AA-C1C619253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310" y="3897315"/>
            <a:ext cx="7735380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08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FD87-6008-0870-02CF-E2226082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Logička šema prilagođena agregacijama</a:t>
            </a:r>
            <a:r>
              <a:rPr lang="en-GB" dirty="0"/>
              <a:t> </a:t>
            </a:r>
            <a:br>
              <a:rPr lang="sr-Latn-RS" dirty="0"/>
            </a:br>
            <a:r>
              <a:rPr lang="en-GB" sz="3200" dirty="0" err="1"/>
              <a:t>primeri</a:t>
            </a:r>
            <a:r>
              <a:rPr lang="en-GB" sz="3200" dirty="0"/>
              <a:t> </a:t>
            </a:r>
            <a:r>
              <a:rPr lang="en-GB" sz="3200" dirty="0" err="1"/>
              <a:t>agregacija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7491E-614D-FF68-A855-E6D8F215B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800" dirty="0"/>
              <a:t>Osobe koje istovremeno obavljaju funkciju reditelja i glumca</a:t>
            </a:r>
          </a:p>
          <a:p>
            <a:r>
              <a:rPr lang="sr-Latn-RS" dirty="0"/>
              <a:t>Vreme izvršavanja: 0.052 sekunde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7DC06F-8514-4108-16BD-3EB3E83E0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865" y="3520214"/>
            <a:ext cx="4982270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39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9BBBD-142F-54B2-6538-D482157B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Logička šema prilagođena agregacijama</a:t>
            </a:r>
            <a:r>
              <a:rPr lang="en-GB" dirty="0"/>
              <a:t> </a:t>
            </a:r>
            <a:br>
              <a:rPr lang="sr-Latn-RS" dirty="0"/>
            </a:br>
            <a:r>
              <a:rPr lang="en-GB" sz="3200" dirty="0" err="1"/>
              <a:t>primeri</a:t>
            </a:r>
            <a:r>
              <a:rPr lang="en-GB" sz="3200" dirty="0"/>
              <a:t> </a:t>
            </a:r>
            <a:r>
              <a:rPr lang="en-GB" sz="3200" dirty="0" err="1"/>
              <a:t>agregacija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4C0C0-9862-2F42-180E-C956CBC09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800" dirty="0"/>
              <a:t>5 najboljih glumaca u odnosu na broj snimljenih filmova i prosečne ocene</a:t>
            </a:r>
          </a:p>
          <a:p>
            <a:r>
              <a:rPr lang="sr-Latn-RS" dirty="0"/>
              <a:t>Vreme izvršavanja: 6 sekundi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95EFD4-A5C9-2A1B-3411-88DABF153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627" y="4068529"/>
            <a:ext cx="6058746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14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D4B2-CDD4-5029-4000-A42824A3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Logička šema prilagođena agregacijama</a:t>
            </a:r>
            <a:r>
              <a:rPr lang="en-GB" dirty="0"/>
              <a:t> </a:t>
            </a:r>
            <a:br>
              <a:rPr lang="sr-Latn-RS" dirty="0"/>
            </a:br>
            <a:r>
              <a:rPr lang="en-GB" sz="3200" dirty="0" err="1"/>
              <a:t>primeri</a:t>
            </a:r>
            <a:r>
              <a:rPr lang="en-GB" sz="3200" dirty="0"/>
              <a:t> </a:t>
            </a:r>
            <a:r>
              <a:rPr lang="en-GB" sz="3200" dirty="0" err="1"/>
              <a:t>agregacija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6E1B4-CC7E-5F46-8469-2529FA23D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sr-Latn-RS" sz="2800" dirty="0"/>
              <a:t>Kolika je razlika prosečne ocene serije u odnosu na prosečnu ocenu njenih epizoda?</a:t>
            </a:r>
          </a:p>
          <a:p>
            <a:r>
              <a:rPr lang="sr-Latn-RS" dirty="0"/>
              <a:t>Vreme izvršavanja: 0.008 sekunde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FAE29B-6594-D627-1D01-BE9EE9CD0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73" y="3689453"/>
            <a:ext cx="8449854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9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3F12-AB1A-5194-06A4-74198AF2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Agregacije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2BD4D-852D-9FC4-C279-8725DFBE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19518"/>
            <a:ext cx="12192000" cy="5338481"/>
          </a:xfrm>
        </p:spPr>
        <p:txBody>
          <a:bodyPr numCol="2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/>
              <a:t>10 </a:t>
            </a:r>
            <a:r>
              <a:rPr lang="en-GB" sz="2400" dirty="0" err="1"/>
              <a:t>najpopularnijih</a:t>
            </a:r>
            <a:r>
              <a:rPr lang="en-GB" sz="2400" dirty="0"/>
              <a:t> </a:t>
            </a:r>
            <a:r>
              <a:rPr lang="sr-Latn-RS" sz="2400" dirty="0"/>
              <a:t>žanrova u odnosu na njihovu prosečnu ocenu i broj pojavljivanja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sz="2400" dirty="0"/>
              <a:t>Koliko epizoda imaju 10 serija sa najvećom prosečnom ocenom?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sz="2400" dirty="0"/>
              <a:t>Koja sezona je najbolje ocenjena u okviru serije?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sz="2400" dirty="0"/>
              <a:t>Kolika je razlika prosečne ocene serije u odnosu na prosečnu ocenu njenih epizoda?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sz="2400" dirty="0"/>
              <a:t>Koji reditelj je snimio najviše filmova?</a:t>
            </a:r>
          </a:p>
          <a:p>
            <a:pPr marL="457200" indent="-457200">
              <a:buFont typeface="+mj-lt"/>
              <a:buAutoNum type="arabicPeriod"/>
            </a:pPr>
            <a:endParaRPr lang="sr-Latn-RS" sz="2400" dirty="0"/>
          </a:p>
          <a:p>
            <a:pPr marL="457200" indent="-457200">
              <a:buFont typeface="+mj-lt"/>
              <a:buAutoNum type="arabicPeriod"/>
            </a:pPr>
            <a:endParaRPr lang="sr-Latn-RS" sz="2400" dirty="0"/>
          </a:p>
          <a:p>
            <a:pPr marL="457200" indent="-457200">
              <a:buFont typeface="+mj-lt"/>
              <a:buAutoNum type="arabicPeriod"/>
            </a:pPr>
            <a:endParaRPr lang="sr-Latn-RS" sz="2400" dirty="0"/>
          </a:p>
          <a:p>
            <a:pPr marL="457200" indent="-457200">
              <a:buFont typeface="+mj-lt"/>
              <a:buAutoNum type="arabicPeriod"/>
            </a:pPr>
            <a:r>
              <a:rPr lang="sr-Latn-RS" sz="2400" dirty="0"/>
              <a:t>5 najboljih glumaca u odnosu na broj snimljenih filmova i prosečne ocene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sz="2400" dirty="0"/>
              <a:t>Osobe koje istovremeno obavljaju funkciju reditelja i glumca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sz="2400" dirty="0"/>
              <a:t>Koja kombinacija žanra je najpopularnija?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sz="2400" dirty="0"/>
              <a:t>Koliki je broj umrlih osoba u 21. veku?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sz="2400" dirty="0"/>
              <a:t>Koliki je ukupan broj minuta koje su proveli glumci na sceni sa najvišom prosečnom ocenom i bar 10 snimljenih filmova?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66357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3F12-AB1A-5194-06A4-74198AF2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Poređenje performansi – redosled agregacija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2BD4D-852D-9FC4-C279-8725DFBE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19518"/>
            <a:ext cx="12192000" cy="5338481"/>
          </a:xfrm>
        </p:spPr>
        <p:txBody>
          <a:bodyPr numCol="2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/>
              <a:t>10 </a:t>
            </a:r>
            <a:r>
              <a:rPr lang="en-GB" sz="2400" dirty="0" err="1"/>
              <a:t>najpopularnijih</a:t>
            </a:r>
            <a:r>
              <a:rPr lang="en-GB" sz="2400" dirty="0"/>
              <a:t> </a:t>
            </a:r>
            <a:r>
              <a:rPr lang="sr-Latn-RS" sz="2400" dirty="0"/>
              <a:t>žanrova u odnosu na njihovu prosečnu ocenu i broj pojavljivanja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sz="2400" dirty="0"/>
              <a:t>Koliko epizoda imaju 10 serija sa najvećom prosečnom ocenom?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sz="2400" dirty="0"/>
              <a:t>Koja sezona je najbolje ocenjena u okviru serije?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sz="2400" dirty="0"/>
              <a:t>Kolika je razlika prosečne ocene serije u odnosu na prosečnu ocenu njenih epizoda?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sz="2400" dirty="0"/>
              <a:t>Koji reditelj je snimio najviše filmova?</a:t>
            </a:r>
          </a:p>
          <a:p>
            <a:pPr marL="457200" indent="-457200">
              <a:buFont typeface="+mj-lt"/>
              <a:buAutoNum type="arabicPeriod"/>
            </a:pPr>
            <a:endParaRPr lang="sr-Latn-RS" sz="2400" dirty="0"/>
          </a:p>
          <a:p>
            <a:pPr marL="457200" indent="-457200">
              <a:buFont typeface="+mj-lt"/>
              <a:buAutoNum type="arabicPeriod"/>
            </a:pPr>
            <a:endParaRPr lang="sr-Latn-RS" sz="2400" dirty="0"/>
          </a:p>
          <a:p>
            <a:pPr marL="457200" indent="-457200">
              <a:buFont typeface="+mj-lt"/>
              <a:buAutoNum type="arabicPeriod"/>
            </a:pPr>
            <a:endParaRPr lang="sr-Latn-RS" sz="2400" dirty="0"/>
          </a:p>
          <a:p>
            <a:pPr marL="457200" indent="-457200">
              <a:buFont typeface="+mj-lt"/>
              <a:buAutoNum type="arabicPeriod"/>
            </a:pPr>
            <a:r>
              <a:rPr lang="sr-Latn-RS" sz="2400" dirty="0"/>
              <a:t>5 najboljih glumaca u odnosu na broj snimljenih filmova i prosečne ocene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sz="2400" dirty="0"/>
              <a:t>Osobe koje istovremeno obavljaju funkciju reditelja i glumca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sz="2400" dirty="0"/>
              <a:t>Koja kombinacija žanra je najpopularnija?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sz="2400" dirty="0"/>
              <a:t>Koliki je broj umrlih osoba u 21. veku?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sz="2400" dirty="0"/>
              <a:t>Koliki je ukupan broj minuta koje su proveli glumci na sceni sa najvišom prosečnom ocenom i bar 10 snimljenih filmova?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33323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370DC-DEA3-24DC-4E76-A2024804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Poređenje performansi – redosled agregacija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8B60B5-CE85-78EB-56DD-F6933A8FE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906" y="1344704"/>
            <a:ext cx="7064188" cy="529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49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D46E-46AC-3066-3643-024C7DE0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Inicijalna logička šema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11BB6-3113-CD73-EE10-C72B5D7E8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7637"/>
            <a:ext cx="10515600" cy="2154704"/>
          </a:xfrm>
        </p:spPr>
        <p:txBody>
          <a:bodyPr/>
          <a:lstStyle/>
          <a:p>
            <a:r>
              <a:rPr lang="sr-Latn-RS" dirty="0"/>
              <a:t>Sastoji se iz jedne kolekcije: imdb</a:t>
            </a:r>
          </a:p>
          <a:p>
            <a:r>
              <a:rPr lang="sr-Latn-RS" dirty="0"/>
              <a:t>Kreirana korišćenjem Python skripte, uvezivanjem četiri različitih csv datoteka (</a:t>
            </a:r>
            <a:r>
              <a:rPr lang="en-GB" dirty="0"/>
              <a:t>~6GB)</a:t>
            </a:r>
          </a:p>
        </p:txBody>
      </p:sp>
    </p:spTree>
    <p:extLst>
      <p:ext uri="{BB962C8B-B14F-4D97-AF65-F5344CB8AC3E}">
        <p14:creationId xmlns:p14="http://schemas.microsoft.com/office/powerpoint/2010/main" val="261532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6F513-E006-63A2-40E4-88C701BE8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Inicijalna</a:t>
            </a:r>
            <a:r>
              <a:rPr lang="en-GB" dirty="0"/>
              <a:t> </a:t>
            </a:r>
            <a:r>
              <a:rPr lang="en-GB" dirty="0" err="1"/>
              <a:t>logi</a:t>
            </a:r>
            <a:r>
              <a:rPr lang="sr-Latn-RS" dirty="0"/>
              <a:t>čka šema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CA449-0AEB-A709-E9FB-A44041F3F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6494" cy="4667250"/>
          </a:xfrm>
        </p:spPr>
        <p:txBody>
          <a:bodyPr>
            <a:normAutofit/>
          </a:bodyPr>
          <a:lstStyle/>
          <a:p>
            <a:r>
              <a:rPr lang="en-GB" sz="2000" dirty="0" err="1"/>
              <a:t>Dokument</a:t>
            </a:r>
            <a:r>
              <a:rPr lang="en-GB" sz="2000" dirty="0"/>
              <a:t> </a:t>
            </a:r>
            <a:r>
              <a:rPr lang="en-GB" sz="2000" dirty="0" err="1"/>
              <a:t>predstavlja</a:t>
            </a:r>
            <a:r>
              <a:rPr lang="en-GB" sz="2000" dirty="0"/>
              <a:t> </a:t>
            </a:r>
            <a:r>
              <a:rPr lang="en-GB" sz="2000" dirty="0" err="1"/>
              <a:t>zapis</a:t>
            </a:r>
            <a:r>
              <a:rPr lang="en-GB" sz="2000" dirty="0"/>
              <a:t> o </a:t>
            </a:r>
            <a:r>
              <a:rPr lang="en-GB" sz="2000" dirty="0" err="1"/>
              <a:t>jednom</a:t>
            </a:r>
            <a:r>
              <a:rPr lang="en-GB" sz="2000" dirty="0"/>
              <a:t> </a:t>
            </a:r>
            <a:r>
              <a:rPr lang="en-GB" sz="2000" dirty="0" err="1"/>
              <a:t>naslovu</a:t>
            </a:r>
            <a:r>
              <a:rPr lang="en-GB" sz="2000" dirty="0"/>
              <a:t> </a:t>
            </a:r>
            <a:r>
              <a:rPr lang="sr-Latn-RS" sz="2000" dirty="0"/>
              <a:t>iz IMDb baze podataka</a:t>
            </a:r>
          </a:p>
          <a:p>
            <a:r>
              <a:rPr lang="sr-Latn-RS" sz="2000" dirty="0"/>
              <a:t>Odgovara jednom redu iz datoteke sa osnovnim podacima o nasovu</a:t>
            </a:r>
            <a:endParaRPr lang="en-GB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1B8F3B-479C-14DE-C513-177C5D8B6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434" y="1690688"/>
            <a:ext cx="2391109" cy="22005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45710C-B300-152D-6747-13E036000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434" y="4264200"/>
            <a:ext cx="2943636" cy="19052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EF3ADB-5868-00D0-162A-3A984092D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9188" y="1825625"/>
            <a:ext cx="2686425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59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18C7-EBB1-CA0F-5951-D4C12504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Inicijalna logička šema – python skripta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3E0118-E8A8-5A23-1EBB-3D0B0C78D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13" y="1690688"/>
            <a:ext cx="5391902" cy="39629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B7F0C4-3061-E530-4C5D-AAC913078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344" y="1460023"/>
            <a:ext cx="3591426" cy="2562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3449E0-82E8-3AC5-67A9-529976291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709" y="4210814"/>
            <a:ext cx="4706007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4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80A0-0262-0D68-68F8-F1EC5702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Inicijalna logička šema - python skripta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DC24C9-0F3F-4534-F5BB-E4EDFF3DC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41" y="1601759"/>
            <a:ext cx="5917206" cy="52562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F5821D-3C33-8BE6-5BAB-730729602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699" y="1601759"/>
            <a:ext cx="4105848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3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7D5DD-0585-6701-869E-AFDFAFF8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Inicijalna logička šema – primeri agregacija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F72B3-2BB9-A2FF-D0EF-19B0AB66C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800" dirty="0"/>
              <a:t>Koliki je ukupan broj minuta koje su proveli glumci na sceni sa najvišom prosečnom ocenom i bar 10 snimljenih filmova?</a:t>
            </a:r>
          </a:p>
          <a:p>
            <a:r>
              <a:rPr lang="sr-Latn-RS" dirty="0"/>
              <a:t>Vreme izvršavanja: 187 sekundi</a:t>
            </a:r>
            <a:endParaRPr lang="en-GB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376077-CD56-4664-BD01-AF167FFAF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234" y="3550023"/>
            <a:ext cx="8583223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08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692D-64D5-D0EA-3F86-2C80D698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Inicijalna logička šema – primeri agregacija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F2CAF-7382-A7FF-21D1-DB86676AD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800" dirty="0"/>
              <a:t>Osobe koje istovremeno obavljaju funkciju reditelja i glumca</a:t>
            </a:r>
          </a:p>
          <a:p>
            <a:r>
              <a:rPr lang="sr-Latn-RS" dirty="0"/>
              <a:t>Vreme izvršavanja: 33 sekunde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81F53-B82C-2DD8-9F44-ED7AA6DC0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85" y="3429000"/>
            <a:ext cx="7754432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33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5DD61-37C7-C8E4-D99D-E41B326C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Inicijalna logička šema – primeri agregacija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18B33-442E-4883-8CA3-D9916079D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800" dirty="0"/>
              <a:t>5 najboljih glumaca u odnosu na broj snimljenih filmova i prosečne ocene</a:t>
            </a:r>
          </a:p>
          <a:p>
            <a:r>
              <a:rPr lang="sr-Latn-RS" dirty="0"/>
              <a:t>Vreme izvršavanja: 55 sekunde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1BBF3B-05F7-11C9-7161-1E406BB0F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283" y="3658575"/>
            <a:ext cx="8297433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2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960A817984EE4AA0703011D76DB19E" ma:contentTypeVersion="9" ma:contentTypeDescription="Create a new document." ma:contentTypeScope="" ma:versionID="5c9f13bc22a6279deca0cd86978eed01">
  <xsd:schema xmlns:xsd="http://www.w3.org/2001/XMLSchema" xmlns:xs="http://www.w3.org/2001/XMLSchema" xmlns:p="http://schemas.microsoft.com/office/2006/metadata/properties" xmlns:ns3="d6be2c1e-4496-4d70-b86e-23716a85bddc" xmlns:ns4="b796f141-3961-413d-9fa9-859383a7af55" targetNamespace="http://schemas.microsoft.com/office/2006/metadata/properties" ma:root="true" ma:fieldsID="60db228ce8da64df7893ede9c0b0f8e1" ns3:_="" ns4:_="">
    <xsd:import namespace="d6be2c1e-4496-4d70-b86e-23716a85bddc"/>
    <xsd:import namespace="b796f141-3961-413d-9fa9-859383a7af5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be2c1e-4496-4d70-b86e-23716a85bdd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96f141-3961-413d-9fa9-859383a7af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67C387-E180-4074-A9C4-2E5468CC09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be2c1e-4496-4d70-b86e-23716a85bddc"/>
    <ds:schemaRef ds:uri="b796f141-3961-413d-9fa9-859383a7af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B26E32-415B-4480-92B6-C9D7241A73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E412BF-3907-4FE6-B203-8A63B50AAFE3}">
  <ds:schemaRefs>
    <ds:schemaRef ds:uri="http://www.w3.org/XML/1998/namespace"/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d6be2c1e-4496-4d70-b86e-23716a85bddc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b796f141-3961-413d-9fa9-859383a7af5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642</Words>
  <Application>Microsoft Office PowerPoint</Application>
  <PresentationFormat>Widescreen</PresentationFormat>
  <Paragraphs>78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Analiza IMDb-a</vt:lpstr>
      <vt:lpstr>Agregacije</vt:lpstr>
      <vt:lpstr>Inicijalna logička šema</vt:lpstr>
      <vt:lpstr>Inicijalna logička šema</vt:lpstr>
      <vt:lpstr>Inicijalna logička šema – python skripta</vt:lpstr>
      <vt:lpstr>Inicijalna logička šema - python skripta</vt:lpstr>
      <vt:lpstr>Inicijalna logička šema – primeri agregacija</vt:lpstr>
      <vt:lpstr>Inicijalna logička šema – primeri agregacija</vt:lpstr>
      <vt:lpstr>Inicijalna logička šema – primeri agregacija</vt:lpstr>
      <vt:lpstr>Inicijalna logička šema – primeri agregacija</vt:lpstr>
      <vt:lpstr>Logička šema prilagođena agregacijama</vt:lpstr>
      <vt:lpstr>Logička šema prilagođena agregacijama</vt:lpstr>
      <vt:lpstr>Logička šema prilagođena agregacijama - skripta</vt:lpstr>
      <vt:lpstr>Logička šema prilagođena agregacijama</vt:lpstr>
      <vt:lpstr>Logička šema prilagođena agregacijama - skripta</vt:lpstr>
      <vt:lpstr>Logička šema prilagođena agregacijama primeri agregacija</vt:lpstr>
      <vt:lpstr>Logička šema prilagođena agregacijama  primeri agregacija</vt:lpstr>
      <vt:lpstr>Logička šema prilagođena agregacijama  primeri agregacija</vt:lpstr>
      <vt:lpstr>Logička šema prilagođena agregacijama  primeri agregacija</vt:lpstr>
      <vt:lpstr>Poređenje performansi – redosled agregacija</vt:lpstr>
      <vt:lpstr>Poređenje performansi – redosled agregacija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IMDb-a</dc:title>
  <dc:creator>IN 36/2017 - Matković Stefan</dc:creator>
  <cp:lastModifiedBy>IN 36/2017 - Matković Stefan</cp:lastModifiedBy>
  <cp:revision>2</cp:revision>
  <dcterms:created xsi:type="dcterms:W3CDTF">2023-06-13T04:11:50Z</dcterms:created>
  <dcterms:modified xsi:type="dcterms:W3CDTF">2023-06-13T04:15:10Z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0x01010020960A817984EE4AA0703011D76DB19E</vt:lpwstr>
  </property>
</Properties>
</file>