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7D6-61CD-45F1-BF75-754101D5719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FFF3DDF-D71C-4BDF-8AF0-BD0E403517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7D6-61CD-45F1-BF75-754101D5719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DDF-D71C-4BDF-8AF0-BD0E40351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7D6-61CD-45F1-BF75-754101D5719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DDF-D71C-4BDF-8AF0-BD0E40351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7D6-61CD-45F1-BF75-754101D5719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DDF-D71C-4BDF-8AF0-BD0E403517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7D6-61CD-45F1-BF75-754101D5719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FFF3DDF-D71C-4BDF-8AF0-BD0E403517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7D6-61CD-45F1-BF75-754101D5719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DDF-D71C-4BDF-8AF0-BD0E403517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7D6-61CD-45F1-BF75-754101D5719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DDF-D71C-4BDF-8AF0-BD0E403517A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7D6-61CD-45F1-BF75-754101D5719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DDF-D71C-4BDF-8AF0-BD0E40351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7D6-61CD-45F1-BF75-754101D5719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DDF-D71C-4BDF-8AF0-BD0E40351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7D6-61CD-45F1-BF75-754101D5719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3DDF-D71C-4BDF-8AF0-BD0E403517A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7D6-61CD-45F1-BF75-754101D5719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FFF3DDF-D71C-4BDF-8AF0-BD0E403517A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881A7D6-61CD-45F1-BF75-754101D5719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FFF3DDF-D71C-4BDF-8AF0-BD0E403517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omalkhetlani/imdb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>
                <a:latin typeface="Calibri Light" panose="020F0302020204030204" pitchFamily="34" charset="0"/>
                <a:cs typeface="Calibri Light" panose="020F0302020204030204" pitchFamily="34" charset="0"/>
              </a:rPr>
              <a:t>Fakultet tehničkih nauka, Novi Sad</a:t>
            </a:r>
          </a:p>
          <a:p>
            <a:r>
              <a:rPr lang="sr-Latn-RS" dirty="0">
                <a:latin typeface="Calibri Light" panose="020F0302020204030204" pitchFamily="34" charset="0"/>
                <a:cs typeface="Calibri Light" panose="020F0302020204030204" pitchFamily="34" charset="0"/>
              </a:rPr>
              <a:t>Sistemi baza podataka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Analiza filmova sa IMDb-a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0" y="5638800"/>
            <a:ext cx="4343400" cy="99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sr-Latn-R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Stefan Matković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sr-Latn-R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 Stefan</a:t>
            </a:r>
            <a:r>
              <a:rPr kumimoji="0" lang="sr-Latn-RS" sz="2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 Kaličanin</a:t>
            </a:r>
            <a:endParaRPr kumimoji="0" lang="sr-Latn-RS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skupa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https://www.kaggle.com/datasets/komalkhetlani/imdb-dataset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sr-Latn-RS" dirty="0"/>
              <a:t>	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Skup podataka o IMDb-u u periodu od 1888 do 2023. IMDb je platforma koja sadrži podatke o filmovima i serijama sa njihovim prosečnim ocenama, kao i podaci o glumcima, režiserima, direktorima i ostalim.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sr-Latn-RS" dirty="0"/>
              <a:t>Semantika kolona - podaci o naslovima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 numCol="2">
            <a:normAutofit fontScale="85000" lnSpcReduction="20000"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tconst – jedinstveni identifikator naslov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titleType – tip naslov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primaryTitle – naslov (popularniji)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originalTitle –naslov (originalni)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isAdult –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li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naslov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namenjen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odraslima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startYear – godina izdanja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endYear – godina završetka snimanja serije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runtimeMinues – minuti trajanj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genres – žan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– mesto snimanja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directors – jedinstveni identifikator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reditelja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writers -  jedinstveni identifikator pisca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averageRating – prosečna ocena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numVotes – ukupan broj glasova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parentTconst – jedinstveni identifikator serije kojoj epizoda pripada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seasonNumber – redni broj sezone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episodeNumber – redni broj epizode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Semantika kolona - podaci o osobama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 numCol="2">
            <a:normAutofit/>
          </a:bodyPr>
          <a:lstStyle/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nconst – jedinstveni identifikator osobe</a:t>
            </a: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primaryName – ime i prezime osobe</a:t>
            </a: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birthYear – godina rođenja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deathYear – godina smrti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primaryProfession – top 3 zanimanja</a:t>
            </a: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knownForTitles – naslovi po kojima je poznata osoba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cateogory – uloga </a:t>
            </a: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 – naziv lika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Logička šema</a:t>
            </a:r>
            <a:r>
              <a:rPr lang="en-GB" dirty="0"/>
              <a:t> – </a:t>
            </a:r>
            <a:r>
              <a:rPr lang="en-GB" dirty="0" err="1"/>
              <a:t>podaci</a:t>
            </a:r>
            <a:r>
              <a:rPr lang="en-GB" dirty="0"/>
              <a:t> o </a:t>
            </a:r>
            <a:r>
              <a:rPr lang="en-GB" dirty="0" err="1"/>
              <a:t>osobama</a:t>
            </a:r>
            <a:r>
              <a:rPr lang="sr-Latn-RS" dirty="0"/>
              <a:t>	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6573" y="1752600"/>
            <a:ext cx="6970853" cy="226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40BE04-27E2-6C98-A806-8CC0FFEFA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6812" y="4063160"/>
            <a:ext cx="2795588" cy="252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Logička šema</a:t>
            </a:r>
            <a:r>
              <a:rPr lang="en-GB" dirty="0"/>
              <a:t> – </a:t>
            </a:r>
            <a:r>
              <a:rPr lang="en-GB" dirty="0" err="1"/>
              <a:t>podaci</a:t>
            </a:r>
            <a:r>
              <a:rPr lang="en-GB" dirty="0"/>
              <a:t> o </a:t>
            </a:r>
            <a:r>
              <a:rPr lang="en-GB" dirty="0" err="1"/>
              <a:t>naslovima</a:t>
            </a:r>
            <a:r>
              <a:rPr lang="sr-Latn-RS" dirty="0"/>
              <a:t>	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2630E2-8130-2B79-7AD9-280A299F9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65476"/>
            <a:ext cx="3352800" cy="292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7E28FB-BA3F-F164-7FAA-0C8A13ADA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292586"/>
            <a:ext cx="33528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7CA5AF-A0F7-AE39-9477-39CB77B4A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565476"/>
            <a:ext cx="2882171" cy="1579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367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Predlozi agregacija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 numCol="2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Koji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žanr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sadrži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najviše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filmova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Koliko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epizoda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serija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najveću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prosečnu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ocenu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Koja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sezona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najbolje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ocenjena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okviru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serije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regionima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najčešće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snimalo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Koliko je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odstupanje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prosečne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ocene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neku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seriju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odnosu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serije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dobijen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osnovu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prosečnih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ocena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epizoda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serije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Koji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reditelj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snimio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najviše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filmova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glumaca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odnosu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snimljenih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filmova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Pronaći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osobe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istovremeno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obavljaju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funkciju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reditelja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glumca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Koja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kombinacija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žanra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najpopularnija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Koliki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broj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umrlih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osoba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čestvovale u snimanju filmova objavljenih tokom 21. veka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179</TotalTime>
  <Words>337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 Light</vt:lpstr>
      <vt:lpstr>Franklin Gothic Book</vt:lpstr>
      <vt:lpstr>Perpetua</vt:lpstr>
      <vt:lpstr>Times New Roman</vt:lpstr>
      <vt:lpstr>Wingdings 2</vt:lpstr>
      <vt:lpstr>Equity</vt:lpstr>
      <vt:lpstr>Analiza filmova sa IMDb-a</vt:lpstr>
      <vt:lpstr>Opis skupa podataka</vt:lpstr>
      <vt:lpstr>Semantika kolona - podaci o naslovima</vt:lpstr>
      <vt:lpstr>Semantika kolona - podaci o osobama</vt:lpstr>
      <vt:lpstr>Logička šema – podaci o osobama </vt:lpstr>
      <vt:lpstr>Logička šema – podaci o naslovima </vt:lpstr>
      <vt:lpstr>Predlozi agregacija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filmova sa IMDb-a</dc:title>
  <dc:creator>Korisnik</dc:creator>
  <cp:lastModifiedBy>IN 36/2017 - Matković Stefan</cp:lastModifiedBy>
  <cp:revision>13</cp:revision>
  <dcterms:created xsi:type="dcterms:W3CDTF">2023-05-27T17:14:25Z</dcterms:created>
  <dcterms:modified xsi:type="dcterms:W3CDTF">2023-05-29T11:51:14Z</dcterms:modified>
</cp:coreProperties>
</file>