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81A7D6-61CD-45F1-BF75-754101D5719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omalkhetlani/imdb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Fakultet tehničkih nauka, Novi Sad</a:t>
            </a:r>
          </a:p>
          <a:p>
            <a:r>
              <a:rPr lang="sr-Latn-RS" dirty="0" smtClean="0"/>
              <a:t>Sistemi baza podataka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Analiza filmova sa IMDb-a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0" y="5638800"/>
            <a:ext cx="43434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Stefan Matković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Stefan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Kaličanin</a:t>
            </a:r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skupa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www.kaggle.com/datasets/komalkhetlani/imdb-dataset</a:t>
            </a:r>
            <a:endParaRPr lang="sr-Latn-RS" dirty="0" smtClean="0"/>
          </a:p>
          <a:p>
            <a:pPr>
              <a:buNone/>
            </a:pPr>
            <a:r>
              <a:rPr lang="sr-Latn-RS" dirty="0" smtClean="0"/>
              <a:t>	Skup podataka o IMDb-u u periodu od 1888 do 2023. IMDb je platforma koja sadrži podatke o filmovima i serijama sa njihovim prosečnim ocenama, kao i podaci o glumcima, režiserima, direktorima i ostalim.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Semantika kolona - podaci o naslovima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 numCol="2">
            <a:normAutofit fontScale="92500" lnSpcReduction="20000"/>
          </a:bodyPr>
          <a:lstStyle/>
          <a:p>
            <a:r>
              <a:rPr lang="sr-Latn-RS" dirty="0" smtClean="0"/>
              <a:t>tconst – jedinstveni identifikator naslov</a:t>
            </a:r>
          </a:p>
          <a:p>
            <a:r>
              <a:rPr lang="sr-Latn-RS" dirty="0" smtClean="0"/>
              <a:t>titleType – tip naslov</a:t>
            </a:r>
          </a:p>
          <a:p>
            <a:r>
              <a:rPr lang="sr-Latn-RS" dirty="0" smtClean="0"/>
              <a:t>primaryTitle – naslov (popularniji)</a:t>
            </a:r>
          </a:p>
          <a:p>
            <a:r>
              <a:rPr lang="sr-Latn-RS" dirty="0" smtClean="0"/>
              <a:t>originalTitle –naslov (originalni)</a:t>
            </a:r>
          </a:p>
          <a:p>
            <a:r>
              <a:rPr lang="sr-Latn-RS" dirty="0" smtClean="0"/>
              <a:t>isAdult – </a:t>
            </a:r>
          </a:p>
          <a:p>
            <a:r>
              <a:rPr lang="sr-Latn-RS" dirty="0" smtClean="0"/>
              <a:t>startYear – godina izdanja</a:t>
            </a:r>
          </a:p>
          <a:p>
            <a:r>
              <a:rPr lang="sr-Latn-RS" dirty="0" smtClean="0"/>
              <a:t>endYear – godina završetka snimanja serije</a:t>
            </a:r>
          </a:p>
          <a:p>
            <a:r>
              <a:rPr lang="sr-Latn-RS" dirty="0" smtClean="0"/>
              <a:t>runtimeMinues – minuti trajanja titla</a:t>
            </a:r>
          </a:p>
          <a:p>
            <a:r>
              <a:rPr lang="sr-Latn-RS" dirty="0" smtClean="0"/>
              <a:t>genres – žanr naslova</a:t>
            </a:r>
          </a:p>
          <a:p>
            <a:r>
              <a:rPr lang="sr-Latn-RS" dirty="0" smtClean="0"/>
              <a:t>r</a:t>
            </a:r>
            <a:r>
              <a:rPr lang="sr-Latn-RS" dirty="0" smtClean="0"/>
              <a:t>egion – mesto snimanja</a:t>
            </a:r>
          </a:p>
          <a:p>
            <a:r>
              <a:rPr lang="sr-Latn-RS" dirty="0" smtClean="0"/>
              <a:t>d</a:t>
            </a:r>
            <a:r>
              <a:rPr lang="sr-Latn-RS" dirty="0" smtClean="0"/>
              <a:t>irectors – jedinstveni identifikator direktora</a:t>
            </a:r>
          </a:p>
          <a:p>
            <a:r>
              <a:rPr lang="sr-Latn-RS" dirty="0" smtClean="0"/>
              <a:t>writers -  jedinstveni identifikator pisca</a:t>
            </a:r>
          </a:p>
          <a:p>
            <a:r>
              <a:rPr lang="sr-Latn-RS" dirty="0" smtClean="0"/>
              <a:t>averageRating – prosečna ocena</a:t>
            </a:r>
          </a:p>
          <a:p>
            <a:r>
              <a:rPr lang="sr-Latn-RS" dirty="0" smtClean="0"/>
              <a:t>numVotes – ukupan broj glasova</a:t>
            </a:r>
          </a:p>
          <a:p>
            <a:r>
              <a:rPr lang="sr-Latn-RS" dirty="0" smtClean="0"/>
              <a:t>parentTconst – jedinstveni identifikator serije kojoj epizoda pripada</a:t>
            </a:r>
          </a:p>
          <a:p>
            <a:r>
              <a:rPr lang="sr-Latn-RS" dirty="0" smtClean="0"/>
              <a:t>seasonNumber – redni broj sezone</a:t>
            </a:r>
          </a:p>
          <a:p>
            <a:r>
              <a:rPr lang="sr-Latn-RS" dirty="0" smtClean="0"/>
              <a:t>episodeNumber – redni broj epizode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Semantika kolona - podaci o osobama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 numCol="2"/>
          <a:lstStyle/>
          <a:p>
            <a:r>
              <a:rPr lang="sr-Latn-RS" dirty="0" smtClean="0"/>
              <a:t>nconst – jedinstveni identifikator osobe</a:t>
            </a:r>
          </a:p>
          <a:p>
            <a:r>
              <a:rPr lang="sr-Latn-RS" dirty="0" smtClean="0"/>
              <a:t>primaryName – ime i prezime osobe</a:t>
            </a:r>
          </a:p>
          <a:p>
            <a:r>
              <a:rPr lang="sr-Latn-RS" dirty="0" smtClean="0"/>
              <a:t>birthYear – godina rođenja</a:t>
            </a:r>
          </a:p>
          <a:p>
            <a:r>
              <a:rPr lang="sr-Latn-RS" dirty="0" smtClean="0"/>
              <a:t>deathYear – godina smrti</a:t>
            </a:r>
          </a:p>
          <a:p>
            <a:r>
              <a:rPr lang="sr-Latn-RS" dirty="0" smtClean="0"/>
              <a:t>primaryProfession – top 3 zanimanja</a:t>
            </a:r>
          </a:p>
          <a:p>
            <a:r>
              <a:rPr lang="sr-Latn-RS" dirty="0" smtClean="0"/>
              <a:t>knownForTitles – naslovi po kojima je poznata osoba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Semantika kolona – naslovima i osobama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tconst – jedinstveni identifikator naslova</a:t>
            </a:r>
          </a:p>
          <a:p>
            <a:r>
              <a:rPr lang="sr-Latn-RS" dirty="0" smtClean="0"/>
              <a:t>n</a:t>
            </a:r>
            <a:r>
              <a:rPr lang="sr-Latn-RS" dirty="0" smtClean="0"/>
              <a:t>const -  jedinstveni identifikator osobe</a:t>
            </a:r>
          </a:p>
          <a:p>
            <a:r>
              <a:rPr lang="sr-Latn-RS" dirty="0" smtClean="0"/>
              <a:t>c</a:t>
            </a:r>
            <a:r>
              <a:rPr lang="sr-Latn-RS" dirty="0" smtClean="0"/>
              <a:t>ateogory – uloga </a:t>
            </a:r>
          </a:p>
          <a:p>
            <a:r>
              <a:rPr lang="sr-Latn-RS" dirty="0" smtClean="0"/>
              <a:t>characters – naziv lika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Logička šema	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5562600" cy="180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3810000"/>
            <a:ext cx="2732125" cy="238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800600"/>
            <a:ext cx="3352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990600"/>
            <a:ext cx="2352675" cy="212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3581400"/>
            <a:ext cx="2781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Predlozi agregacija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1.Koji </a:t>
            </a:r>
            <a:r>
              <a:rPr lang="sr-Latn-RS" dirty="0" err="1" smtClean="0"/>
              <a:t>ž</a:t>
            </a:r>
            <a:r>
              <a:rPr lang="en-US" dirty="0" err="1" smtClean="0"/>
              <a:t>anr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najvi</a:t>
            </a:r>
            <a:r>
              <a:rPr lang="sr-Latn-RS" dirty="0" smtClean="0"/>
              <a:t>š</a:t>
            </a:r>
            <a:r>
              <a:rPr lang="en-US" dirty="0" smtClean="0"/>
              <a:t>e </a:t>
            </a:r>
            <a:r>
              <a:rPr lang="en-US" dirty="0" err="1" smtClean="0"/>
              <a:t>filmova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2.Koliko </a:t>
            </a:r>
            <a:r>
              <a:rPr lang="en-US" dirty="0" err="1" smtClean="0"/>
              <a:t>epizoda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serija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najve</a:t>
            </a:r>
            <a:r>
              <a:rPr lang="sr-Latn-RS" dirty="0" smtClean="0"/>
              <a:t>ć</a:t>
            </a:r>
            <a:r>
              <a:rPr lang="en-US" dirty="0" err="1" smtClean="0"/>
              <a:t>i</a:t>
            </a:r>
            <a:r>
              <a:rPr lang="en-US" dirty="0" smtClean="0"/>
              <a:t> prose</a:t>
            </a:r>
            <a:r>
              <a:rPr lang="sr-Latn-RS" dirty="0" smtClean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rejting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3.Koliko je </a:t>
            </a:r>
            <a:r>
              <a:rPr lang="en-US" dirty="0" err="1" smtClean="0"/>
              <a:t>odstupanje</a:t>
            </a:r>
            <a:r>
              <a:rPr lang="en-US" dirty="0" smtClean="0"/>
              <a:t> </a:t>
            </a:r>
            <a:r>
              <a:rPr lang="en-US" dirty="0" smtClean="0"/>
              <a:t>prose</a:t>
            </a:r>
            <a:r>
              <a:rPr lang="sr-Latn-RS" dirty="0" smtClean="0"/>
              <a:t>č</a:t>
            </a:r>
            <a:r>
              <a:rPr lang="en-US" dirty="0" smtClean="0"/>
              <a:t>ne </a:t>
            </a:r>
            <a:r>
              <a:rPr lang="en-US" dirty="0" err="1" smtClean="0"/>
              <a:t>ocene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neku</a:t>
            </a:r>
            <a:r>
              <a:rPr lang="en-US" dirty="0" smtClean="0"/>
              <a:t> </a:t>
            </a:r>
            <a:r>
              <a:rPr lang="en-US" dirty="0" err="1" smtClean="0"/>
              <a:t>seriju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prosek</a:t>
            </a:r>
            <a:r>
              <a:rPr lang="en-US" dirty="0" smtClean="0"/>
              <a:t> </a:t>
            </a:r>
            <a:r>
              <a:rPr lang="en-US" dirty="0" err="1" smtClean="0"/>
              <a:t>serije</a:t>
            </a:r>
            <a:r>
              <a:rPr lang="en-US" dirty="0" smtClean="0"/>
              <a:t> </a:t>
            </a:r>
            <a:r>
              <a:rPr lang="en-US" dirty="0" err="1" smtClean="0"/>
              <a:t>dobijen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smtClean="0"/>
              <a:t>prose</a:t>
            </a:r>
            <a:r>
              <a:rPr lang="sr-Latn-RS" dirty="0" smtClean="0"/>
              <a:t>č</a:t>
            </a:r>
            <a:r>
              <a:rPr lang="en-US" dirty="0" err="1" smtClean="0"/>
              <a:t>nih</a:t>
            </a:r>
            <a:r>
              <a:rPr lang="en-US" dirty="0" smtClean="0"/>
              <a:t> </a:t>
            </a:r>
            <a:r>
              <a:rPr lang="en-US" dirty="0" err="1" smtClean="0"/>
              <a:t>ocena</a:t>
            </a:r>
            <a:r>
              <a:rPr lang="en-US" dirty="0" smtClean="0"/>
              <a:t> </a:t>
            </a:r>
            <a:r>
              <a:rPr lang="en-US" dirty="0" err="1" smtClean="0"/>
              <a:t>epizoda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serije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4.Koja </a:t>
            </a:r>
            <a:r>
              <a:rPr lang="en-US" dirty="0" err="1" smtClean="0"/>
              <a:t>sezona</a:t>
            </a:r>
            <a:r>
              <a:rPr lang="en-US" dirty="0" smtClean="0"/>
              <a:t> je </a:t>
            </a:r>
            <a:r>
              <a:rPr lang="en-US" dirty="0" err="1" smtClean="0"/>
              <a:t>najbolje</a:t>
            </a:r>
            <a:r>
              <a:rPr lang="en-US" dirty="0" smtClean="0"/>
              <a:t> </a:t>
            </a:r>
            <a:r>
              <a:rPr lang="en-US" dirty="0" err="1" smtClean="0"/>
              <a:t>ocenjena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serije</a:t>
            </a:r>
            <a:r>
              <a:rPr lang="sr-Latn-RS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5.U </a:t>
            </a:r>
            <a:r>
              <a:rPr lang="en-US" dirty="0" err="1" smtClean="0"/>
              <a:t>kojim</a:t>
            </a:r>
            <a:r>
              <a:rPr lang="en-US" dirty="0" smtClean="0"/>
              <a:t> </a:t>
            </a:r>
            <a:r>
              <a:rPr lang="en-US" dirty="0" err="1" smtClean="0"/>
              <a:t>regionima</a:t>
            </a:r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naj</a:t>
            </a:r>
            <a:r>
              <a:rPr lang="sr-Latn-RS" dirty="0" smtClean="0"/>
              <a:t>č</a:t>
            </a:r>
            <a:r>
              <a:rPr lang="en-US" dirty="0" smtClean="0"/>
              <a:t>e</a:t>
            </a:r>
            <a:r>
              <a:rPr lang="sr-Latn-RS" dirty="0" smtClean="0"/>
              <a:t>šć</a:t>
            </a:r>
            <a:r>
              <a:rPr lang="en-US" dirty="0" smtClean="0"/>
              <a:t>e </a:t>
            </a:r>
            <a:r>
              <a:rPr lang="en-US" dirty="0" err="1" smtClean="0"/>
              <a:t>snimanalo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6.Koji </a:t>
            </a:r>
            <a:r>
              <a:rPr lang="en-US" dirty="0" err="1" smtClean="0"/>
              <a:t>direktor</a:t>
            </a:r>
            <a:r>
              <a:rPr lang="en-US" dirty="0" smtClean="0"/>
              <a:t> je </a:t>
            </a:r>
            <a:r>
              <a:rPr lang="en-US" dirty="0" err="1" smtClean="0"/>
              <a:t>snimio</a:t>
            </a:r>
            <a:r>
              <a:rPr lang="en-US" dirty="0" smtClean="0"/>
              <a:t> </a:t>
            </a:r>
            <a:r>
              <a:rPr lang="en-US" dirty="0" err="1" smtClean="0"/>
              <a:t>najvi</a:t>
            </a:r>
            <a:r>
              <a:rPr lang="sr-Latn-RS" dirty="0" smtClean="0"/>
              <a:t>š</a:t>
            </a:r>
            <a:r>
              <a:rPr lang="en-US" dirty="0" smtClean="0"/>
              <a:t>e </a:t>
            </a:r>
            <a:r>
              <a:rPr lang="en-US" dirty="0" err="1" smtClean="0"/>
              <a:t>filmova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7.</a:t>
            </a:r>
            <a:r>
              <a:rPr lang="sr-Latn-RS" dirty="0" smtClean="0"/>
              <a:t>Top 3 </a:t>
            </a:r>
            <a:r>
              <a:rPr lang="en-US" dirty="0" err="1" smtClean="0"/>
              <a:t>glumaca</a:t>
            </a:r>
            <a:r>
              <a:rPr lang="en-US" dirty="0" smtClean="0"/>
              <a:t> </a:t>
            </a:r>
            <a:r>
              <a:rPr lang="sr-Latn-RS" dirty="0" smtClean="0"/>
              <a:t>u odnosu na broj snimljenih filmova</a:t>
            </a:r>
            <a:r>
              <a:rPr lang="en-US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8.Prona</a:t>
            </a:r>
            <a:r>
              <a:rPr lang="sr-Latn-RS" dirty="0" smtClean="0"/>
              <a:t>ći</a:t>
            </a:r>
            <a:r>
              <a:rPr lang="en-US" dirty="0" smtClean="0"/>
              <a:t> </a:t>
            </a:r>
            <a:r>
              <a:rPr lang="en-US" dirty="0" err="1" smtClean="0"/>
              <a:t>glumce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filma</a:t>
            </a:r>
            <a:r>
              <a:rPr lang="en-US" dirty="0" smtClean="0"/>
              <a:t> u </a:t>
            </a:r>
            <a:r>
              <a:rPr lang="en-US" dirty="0" err="1" smtClean="0"/>
              <a:t>kojima</a:t>
            </a:r>
            <a:r>
              <a:rPr lang="en-US" dirty="0" smtClean="0"/>
              <a:t> </a:t>
            </a:r>
            <a:r>
              <a:rPr lang="en-US" dirty="0" err="1" smtClean="0"/>
              <a:t>glume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9.Koja </a:t>
            </a:r>
            <a:r>
              <a:rPr lang="en-US" dirty="0" err="1" smtClean="0"/>
              <a:t>kombinacija</a:t>
            </a:r>
            <a:r>
              <a:rPr lang="en-US" dirty="0" smtClean="0"/>
              <a:t> </a:t>
            </a:r>
            <a:r>
              <a:rPr lang="sr-Latn-RS" dirty="0" err="1" smtClean="0"/>
              <a:t>ž</a:t>
            </a:r>
            <a:r>
              <a:rPr lang="en-US" dirty="0" err="1" smtClean="0"/>
              <a:t>anra</a:t>
            </a:r>
            <a:r>
              <a:rPr lang="en-U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najpopularnij</a:t>
            </a:r>
            <a:r>
              <a:rPr lang="sr-Latn-RS" dirty="0" smtClean="0"/>
              <a:t>a</a:t>
            </a:r>
            <a:r>
              <a:rPr lang="en-US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10.Koliko </a:t>
            </a:r>
            <a:r>
              <a:rPr lang="en-US" dirty="0" err="1" smtClean="0"/>
              <a:t>glumaca</a:t>
            </a:r>
            <a:r>
              <a:rPr lang="en-US" dirty="0" smtClean="0"/>
              <a:t> u </a:t>
            </a:r>
            <a:r>
              <a:rPr lang="en-US" dirty="0" err="1" smtClean="0"/>
              <a:t>filmu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21.veka je </a:t>
            </a:r>
            <a:r>
              <a:rPr lang="en-US" dirty="0" err="1" smtClean="0"/>
              <a:t>umrlo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</TotalTime>
  <Words>299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Analiza filmova sa IMDb-a</vt:lpstr>
      <vt:lpstr>Opis skupa podataka</vt:lpstr>
      <vt:lpstr>Semantika kolona - podaci o naslovima</vt:lpstr>
      <vt:lpstr>Semantika kolona - podaci o osobama</vt:lpstr>
      <vt:lpstr>Semantika kolona – naslovima i osobama </vt:lpstr>
      <vt:lpstr>Logička šema </vt:lpstr>
      <vt:lpstr>Slide 7</vt:lpstr>
      <vt:lpstr>Predlozi agregacija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filmova sa IMDb-a</dc:title>
  <dc:creator>Korisnik</dc:creator>
  <cp:lastModifiedBy>Korisnik</cp:lastModifiedBy>
  <cp:revision>11</cp:revision>
  <dcterms:created xsi:type="dcterms:W3CDTF">2023-05-27T17:14:25Z</dcterms:created>
  <dcterms:modified xsi:type="dcterms:W3CDTF">2023-05-27T18:55:38Z</dcterms:modified>
</cp:coreProperties>
</file>