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60" r:id="rId5"/>
    <p:sldId id="257" r:id="rId6"/>
    <p:sldId id="261" r:id="rId7"/>
    <p:sldId id="266" r:id="rId8"/>
    <p:sldId id="274" r:id="rId9"/>
    <p:sldId id="262" r:id="rId10"/>
    <p:sldId id="267" r:id="rId11"/>
    <p:sldId id="271" r:id="rId12"/>
    <p:sldId id="273" r:id="rId13"/>
    <p:sldId id="263" r:id="rId14"/>
    <p:sldId id="268" r:id="rId15"/>
    <p:sldId id="264" r:id="rId16"/>
    <p:sldId id="269" r:id="rId17"/>
    <p:sldId id="265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Large Scale Realistic Ocean Rendering and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Spencer McKean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646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63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</a:t>
            </a:r>
            <a:r>
              <a:rPr lang="en-US" sz="1400" b="1" dirty="0">
                <a:solidFill>
                  <a:schemeClr val="accent1"/>
                </a:solidFill>
              </a:rPr>
              <a:t>Initial Implementations</a:t>
            </a:r>
            <a:r>
              <a:rPr lang="en-US" sz="1400" dirty="0"/>
              <a:t>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24875" y="328791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70827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6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264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</a:t>
            </a:r>
            <a:r>
              <a:rPr lang="en-US" sz="1400" b="1" dirty="0">
                <a:solidFill>
                  <a:schemeClr val="accent1"/>
                </a:solidFill>
              </a:rPr>
              <a:t>Performance Improvements</a:t>
            </a:r>
            <a:r>
              <a:rPr lang="en-US" sz="1400" dirty="0"/>
              <a:t>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2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804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8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98921"/>
              </p:ext>
            </p:extLst>
          </p:nvPr>
        </p:nvGraphicFramePr>
        <p:xfrm>
          <a:off x="1190247" y="2052830"/>
          <a:ext cx="8753851" cy="174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[1]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K. Stuart, "Sea of Thieves: How Rare Silenced the Cannons and Brought Peace to the Seas," 18 July 2018. [Online]. Available: https://www.theguardian.com/games/2018/jul/18/sea-of-thieves-rare-games-update-the-hungering-deep-cursed-sails-forsaken-shores.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[2]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M. Ruiz, "Sea of Thieves Review — A Whole Lot of Booty," 29 March 2018. [Online]. Available: https://www.dualshockers.com/sea-of-thieves-review-xbox-one/.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[3]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M. Martin, "Sea of Thieves Reviews Round-up – All the Scores for Rare’s Wonky Pirate Adventure," 22 March 2018. [Online]. Available: https://www.vg247.com/2018/03/22/sea-of-thieves-reviews-scores/.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8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[4]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J.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Tessendorf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"Simulating Ocean Water," 2004. [Online]. Available: https://people.cs.clemson.edu/~jtessen/reports/papers_files/coursenotes2004.pdf.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3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180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Inspired by Sea of Thieves</a:t>
            </a:r>
          </a:p>
          <a:p>
            <a:r>
              <a:rPr lang="en-US" sz="1800" dirty="0"/>
              <a:t>Large scale ocean surface simulation</a:t>
            </a:r>
          </a:p>
          <a:p>
            <a:r>
              <a:rPr lang="en-US" sz="1800" dirty="0"/>
              <a:t>Large scale interactive waves</a:t>
            </a:r>
          </a:p>
          <a:p>
            <a:r>
              <a:rPr lang="en-US" sz="1800" dirty="0"/>
              <a:t>Analyze Performance impact of different portions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Background</a:t>
            </a:r>
            <a:r>
              <a:rPr lang="en-US" sz="1400" dirty="0"/>
              <a:t>          Early Experimentations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13256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11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Background</a:t>
            </a:r>
            <a:r>
              <a:rPr lang="en-US" sz="1400" dirty="0"/>
              <a:t>          Early Experimentations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13256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796CA00-FA13-476A-9ABE-1A17344A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93" y="3511305"/>
            <a:ext cx="4389616" cy="24691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79A5D21-C558-490D-B09E-AE5E23A6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02" y="1978557"/>
            <a:ext cx="4680704" cy="26337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BE2ABE-8A1A-4A61-8921-27405C2C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63" y="661673"/>
            <a:ext cx="4389616" cy="2633769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3ED8D828-23F6-4F62-895A-0C04DE02C6A7}"/>
              </a:ext>
            </a:extLst>
          </p:cNvPr>
          <p:cNvSpPr txBox="1"/>
          <p:nvPr/>
        </p:nvSpPr>
        <p:spPr>
          <a:xfrm>
            <a:off x="2267491" y="3243532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1: Sea of Thieves screenshot [1]</a:t>
            </a: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0FFC0F84-7529-4C07-88EE-CFAA4120297D}"/>
              </a:ext>
            </a:extLst>
          </p:cNvPr>
          <p:cNvSpPr txBox="1"/>
          <p:nvPr/>
        </p:nvSpPr>
        <p:spPr>
          <a:xfrm>
            <a:off x="7343974" y="4581968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2: Sea of Thieves screenshot [2]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0D872DD5-0F01-4E78-8D4F-A7666652FBC9}"/>
              </a:ext>
            </a:extLst>
          </p:cNvPr>
          <p:cNvSpPr txBox="1"/>
          <p:nvPr/>
        </p:nvSpPr>
        <p:spPr>
          <a:xfrm>
            <a:off x="2267491" y="5950106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3: Sea of Thieves screenshot [3]</a:t>
            </a:r>
          </a:p>
        </p:txBody>
      </p:sp>
    </p:spTree>
    <p:extLst>
      <p:ext uri="{BB962C8B-B14F-4D97-AF65-F5344CB8AC3E}">
        <p14:creationId xmlns:p14="http://schemas.microsoft.com/office/powerpoint/2010/main" val="20684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69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Gerstner Waves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658" y="3165574"/>
            <a:ext cx="3334215" cy="1247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44" y="2465344"/>
            <a:ext cx="2962688" cy="2676899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3ED8D828-23F6-4F62-895A-0C04DE02C6A7}"/>
              </a:ext>
            </a:extLst>
          </p:cNvPr>
          <p:cNvSpPr txBox="1"/>
          <p:nvPr/>
        </p:nvSpPr>
        <p:spPr>
          <a:xfrm>
            <a:off x="1671659" y="5119362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4: Potential issues with Gerstner Waves [4]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ED8D828-23F6-4F62-895A-0C04DE02C6A7}"/>
              </a:ext>
            </a:extLst>
          </p:cNvPr>
          <p:cNvSpPr txBox="1"/>
          <p:nvPr/>
        </p:nvSpPr>
        <p:spPr>
          <a:xfrm>
            <a:off x="6510697" y="4395187"/>
            <a:ext cx="224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5: Gerstner Wave Equations [4]</a:t>
            </a:r>
          </a:p>
        </p:txBody>
      </p:sp>
    </p:spTree>
    <p:extLst>
      <p:ext uri="{BB962C8B-B14F-4D97-AF65-F5344CB8AC3E}">
        <p14:creationId xmlns:p14="http://schemas.microsoft.com/office/powerpoint/2010/main" val="263607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9021157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Discrete Fourier Transform (DFT) Waves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9" y="2692400"/>
            <a:ext cx="5366114" cy="25752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93" y="2673350"/>
            <a:ext cx="4816872" cy="3180544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3ED8D828-23F6-4F62-895A-0C04DE02C6A7}"/>
              </a:ext>
            </a:extLst>
          </p:cNvPr>
          <p:cNvSpPr txBox="1"/>
          <p:nvPr/>
        </p:nvSpPr>
        <p:spPr>
          <a:xfrm>
            <a:off x="1661575" y="5239290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6: Implementation of DFT Waves</a:t>
            </a:r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3ED8D828-23F6-4F62-895A-0C04DE02C6A7}"/>
              </a:ext>
            </a:extLst>
          </p:cNvPr>
          <p:cNvSpPr txBox="1"/>
          <p:nvPr/>
        </p:nvSpPr>
        <p:spPr>
          <a:xfrm>
            <a:off x="7181667" y="5816508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7: Implementation of DFT Waves</a:t>
            </a:r>
          </a:p>
        </p:txBody>
      </p:sp>
    </p:spTree>
    <p:extLst>
      <p:ext uri="{BB962C8B-B14F-4D97-AF65-F5344CB8AC3E}">
        <p14:creationId xmlns:p14="http://schemas.microsoft.com/office/powerpoint/2010/main" val="231988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Discrete Fourier Transform Waves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70" y="2303091"/>
            <a:ext cx="7008889" cy="3937167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3ED8D828-23F6-4F62-895A-0C04DE02C6A7}"/>
              </a:ext>
            </a:extLst>
          </p:cNvPr>
          <p:cNvSpPr txBox="1"/>
          <p:nvPr/>
        </p:nvSpPr>
        <p:spPr>
          <a:xfrm>
            <a:off x="3334869" y="6302907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8: Implementation of DFT Waves</a:t>
            </a:r>
          </a:p>
        </p:txBody>
      </p:sp>
    </p:spTree>
    <p:extLst>
      <p:ext uri="{BB962C8B-B14F-4D97-AF65-F5344CB8AC3E}">
        <p14:creationId xmlns:p14="http://schemas.microsoft.com/office/powerpoint/2010/main" val="132709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137</TotalTime>
  <Words>433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Large Scale Realistic Ocean Rendering and Simulation</vt:lpstr>
      <vt:lpstr>Agenda</vt:lpstr>
      <vt:lpstr>Agenda</vt:lpstr>
      <vt:lpstr>Introduction</vt:lpstr>
      <vt:lpstr>PowerPoint Presentation</vt:lpstr>
      <vt:lpstr>Agenda</vt:lpstr>
      <vt:lpstr>Gerstner Waves</vt:lpstr>
      <vt:lpstr>Discrete Fourier Transform (DFT) Waves</vt:lpstr>
      <vt:lpstr>Discrete Fourier Transform Waves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Realistic Ocean Rendering and Simulation</dc:title>
  <dc:creator>Spencer McKean</dc:creator>
  <cp:lastModifiedBy>Spencer McKean</cp:lastModifiedBy>
  <cp:revision>16</cp:revision>
  <dcterms:created xsi:type="dcterms:W3CDTF">2021-02-02T17:22:16Z</dcterms:created>
  <dcterms:modified xsi:type="dcterms:W3CDTF">2021-02-23T19:25:15Z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