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FE4950-2AB7-41BF-A60D-DEB05A61FBE9}" v="4" dt="2021-09-27T16:35:06.4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4" d="100"/>
          <a:sy n="84" d="100"/>
        </p:scale>
        <p:origin x="48" y="4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27.09.2021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27.09.2021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27.09.2021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27.09.2021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27.09.2021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27.09.2021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27.09.2021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27.09.2021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27.09.2021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27.09.2021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27.09.2021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27.09.2021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i="1" dirty="0" err="1"/>
              <a:t>How</a:t>
            </a:r>
            <a:r>
              <a:rPr lang="de-DE" b="1" i="1" dirty="0"/>
              <a:t> </a:t>
            </a:r>
            <a:r>
              <a:rPr lang="de-DE" b="1" i="1" dirty="0" err="1"/>
              <a:t>the</a:t>
            </a:r>
            <a:r>
              <a:rPr lang="de-DE" b="1" i="1" dirty="0"/>
              <a:t> Web </a:t>
            </a:r>
            <a:r>
              <a:rPr lang="de-DE" b="1" i="1" dirty="0" err="1"/>
              <a:t>works</a:t>
            </a:r>
            <a:endParaRPr lang="fr-FR" b="1" i="1" dirty="0" err="1"/>
          </a:p>
          <a:p>
            <a:endParaRPr lang="de-DE" dirty="0">
              <a:cs typeface="Calibri Ligh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229505"/>
            <a:ext cx="9144000" cy="20282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i="1" dirty="0" err="1">
                <a:ea typeface="+mn-lt"/>
                <a:cs typeface="+mn-lt"/>
              </a:rPr>
              <a:t>How</a:t>
            </a:r>
            <a:r>
              <a:rPr lang="de-DE" i="1" dirty="0">
                <a:ea typeface="+mn-lt"/>
                <a:cs typeface="+mn-lt"/>
              </a:rPr>
              <a:t> </a:t>
            </a:r>
            <a:r>
              <a:rPr lang="de-DE" i="1" dirty="0" err="1">
                <a:ea typeface="+mn-lt"/>
                <a:cs typeface="+mn-lt"/>
              </a:rPr>
              <a:t>the</a:t>
            </a:r>
            <a:r>
              <a:rPr lang="de-DE" i="1" dirty="0">
                <a:ea typeface="+mn-lt"/>
                <a:cs typeface="+mn-lt"/>
              </a:rPr>
              <a:t> web </a:t>
            </a:r>
            <a:r>
              <a:rPr lang="de-DE" i="1" dirty="0" err="1">
                <a:ea typeface="+mn-lt"/>
                <a:cs typeface="+mn-lt"/>
              </a:rPr>
              <a:t>works</a:t>
            </a:r>
            <a:r>
              <a:rPr lang="de-DE" dirty="0">
                <a:ea typeface="+mn-lt"/>
                <a:cs typeface="+mn-lt"/>
              </a:rPr>
              <a:t> </a:t>
            </a:r>
            <a:r>
              <a:rPr lang="de-DE" dirty="0" err="1">
                <a:ea typeface="+mn-lt"/>
                <a:cs typeface="+mn-lt"/>
              </a:rPr>
              <a:t>provides</a:t>
            </a:r>
            <a:r>
              <a:rPr lang="de-DE" dirty="0">
                <a:ea typeface="+mn-lt"/>
                <a:cs typeface="+mn-lt"/>
              </a:rPr>
              <a:t> a </a:t>
            </a:r>
            <a:r>
              <a:rPr lang="de-DE" dirty="0" err="1">
                <a:ea typeface="+mn-lt"/>
                <a:cs typeface="+mn-lt"/>
              </a:rPr>
              <a:t>simplified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view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of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what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happens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when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you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view</a:t>
            </a:r>
            <a:r>
              <a:rPr lang="de-DE" dirty="0">
                <a:ea typeface="+mn-lt"/>
                <a:cs typeface="+mn-lt"/>
              </a:rPr>
              <a:t> a </a:t>
            </a:r>
            <a:r>
              <a:rPr lang="de-DE" dirty="0" err="1">
                <a:ea typeface="+mn-lt"/>
                <a:cs typeface="+mn-lt"/>
              </a:rPr>
              <a:t>webpage</a:t>
            </a:r>
            <a:r>
              <a:rPr lang="de-DE" dirty="0">
                <a:ea typeface="+mn-lt"/>
                <a:cs typeface="+mn-lt"/>
              </a:rPr>
              <a:t> in a web </a:t>
            </a:r>
            <a:r>
              <a:rPr lang="de-DE" dirty="0" err="1">
                <a:ea typeface="+mn-lt"/>
                <a:cs typeface="+mn-lt"/>
              </a:rPr>
              <a:t>browser</a:t>
            </a:r>
            <a:r>
              <a:rPr lang="de-DE" dirty="0">
                <a:ea typeface="+mn-lt"/>
                <a:cs typeface="+mn-lt"/>
              </a:rPr>
              <a:t> on </a:t>
            </a:r>
            <a:r>
              <a:rPr lang="de-DE" dirty="0" err="1">
                <a:ea typeface="+mn-lt"/>
                <a:cs typeface="+mn-lt"/>
              </a:rPr>
              <a:t>your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computer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or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phone</a:t>
            </a:r>
            <a:r>
              <a:rPr lang="de-DE" dirty="0">
                <a:ea typeface="+mn-lt"/>
                <a:cs typeface="+mn-lt"/>
              </a:rPr>
              <a:t>.</a:t>
            </a:r>
            <a:endParaRPr lang="fr-FR" dirty="0"/>
          </a:p>
          <a:p>
            <a:r>
              <a:rPr lang="de-DE" dirty="0">
                <a:ea typeface="+mn-lt"/>
                <a:cs typeface="+mn-lt"/>
              </a:rPr>
              <a:t>This </a:t>
            </a:r>
            <a:r>
              <a:rPr lang="de-DE" dirty="0" err="1">
                <a:ea typeface="+mn-lt"/>
                <a:cs typeface="+mn-lt"/>
              </a:rPr>
              <a:t>theory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is</a:t>
            </a:r>
            <a:r>
              <a:rPr lang="de-DE" dirty="0">
                <a:ea typeface="+mn-lt"/>
                <a:cs typeface="+mn-lt"/>
              </a:rPr>
              <a:t> not essential </a:t>
            </a:r>
            <a:r>
              <a:rPr lang="de-DE" dirty="0" err="1">
                <a:ea typeface="+mn-lt"/>
                <a:cs typeface="+mn-lt"/>
              </a:rPr>
              <a:t>to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writing</a:t>
            </a:r>
            <a:r>
              <a:rPr lang="de-DE" dirty="0">
                <a:ea typeface="+mn-lt"/>
                <a:cs typeface="+mn-lt"/>
              </a:rPr>
              <a:t> web code in </a:t>
            </a:r>
            <a:r>
              <a:rPr lang="de-DE" dirty="0" err="1">
                <a:ea typeface="+mn-lt"/>
                <a:cs typeface="+mn-lt"/>
              </a:rPr>
              <a:t>the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short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term</a:t>
            </a:r>
            <a:r>
              <a:rPr lang="de-DE" dirty="0">
                <a:ea typeface="+mn-lt"/>
                <a:cs typeface="+mn-lt"/>
              </a:rPr>
              <a:t>, but </a:t>
            </a:r>
            <a:r>
              <a:rPr lang="de-DE" dirty="0" err="1">
                <a:ea typeface="+mn-lt"/>
                <a:cs typeface="+mn-lt"/>
              </a:rPr>
              <a:t>before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long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you'll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really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start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to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benefit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from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understanding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what's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happening</a:t>
            </a:r>
            <a:r>
              <a:rPr lang="de-DE" dirty="0">
                <a:ea typeface="+mn-lt"/>
                <a:cs typeface="+mn-lt"/>
              </a:rPr>
              <a:t> in </a:t>
            </a:r>
            <a:r>
              <a:rPr lang="de-DE" dirty="0" err="1">
                <a:ea typeface="+mn-lt"/>
                <a:cs typeface="+mn-lt"/>
              </a:rPr>
              <a:t>the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background</a:t>
            </a:r>
            <a:r>
              <a:rPr lang="de-DE" dirty="0">
                <a:ea typeface="+mn-lt"/>
                <a:cs typeface="+mn-lt"/>
              </a:rPr>
              <a:t>.</a:t>
            </a:r>
            <a:endParaRPr lang="de-DE" dirty="0"/>
          </a:p>
          <a:p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352391-6865-4A17-B6EA-8A456FDD1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1" dirty="0">
                <a:effectLst/>
                <a:latin typeface="Source Sans Pro" panose="020B0503030403020204" pitchFamily="34" charset="0"/>
              </a:rPr>
              <a:t>How to become a web developer</a:t>
            </a:r>
            <a:br>
              <a:rPr lang="en-US" b="1" i="1" dirty="0">
                <a:effectLst/>
                <a:latin typeface="Source Sans Pro" panose="020B0503030403020204" pitchFamily="34" charset="0"/>
              </a:rPr>
            </a:br>
            <a:endParaRPr lang="fr-FR" b="1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655872-5935-45E8-98A9-B42DF37A8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b="0" i="0" dirty="0">
                <a:solidFill>
                  <a:srgbClr val="191D22"/>
                </a:solidFill>
                <a:effectLst/>
                <a:latin typeface="Source Sans Pro" panose="020B0503030403020204" pitchFamily="34" charset="0"/>
              </a:rPr>
              <a:t>While there are no formal or specific qualifications required to become a web developer, a numerate degree in a subject such as </a:t>
            </a:r>
            <a:r>
              <a:rPr lang="en-US" b="0" i="0" dirty="0" err="1">
                <a:solidFill>
                  <a:srgbClr val="191D22"/>
                </a:solidFill>
                <a:effectLst/>
                <a:latin typeface="Source Sans Pro" panose="020B0503030403020204" pitchFamily="34" charset="0"/>
              </a:rPr>
              <a:t>maths</a:t>
            </a:r>
            <a:r>
              <a:rPr lang="en-US" b="0" i="0" dirty="0">
                <a:solidFill>
                  <a:srgbClr val="191D22"/>
                </a:solidFill>
                <a:effectLst/>
                <a:latin typeface="Source Sans Pro" panose="020B0503030403020204" pitchFamily="34" charset="0"/>
              </a:rPr>
              <a:t> or science will be useful.</a:t>
            </a:r>
          </a:p>
          <a:p>
            <a:pPr algn="l"/>
            <a:r>
              <a:rPr lang="en-US" b="0" i="0" dirty="0">
                <a:solidFill>
                  <a:srgbClr val="191D22"/>
                </a:solidFill>
                <a:effectLst/>
                <a:latin typeface="Source Sans Pro" panose="020B0503030403020204" pitchFamily="34" charset="0"/>
              </a:rPr>
              <a:t>You should also ideally have an aptitude for - or experience of - elements such as: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91D22"/>
                </a:solidFill>
                <a:effectLst/>
                <a:latin typeface="Source Sans Pro" panose="020B0503030403020204" pitchFamily="34" charset="0"/>
              </a:rPr>
              <a:t>User experience (UX)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91D22"/>
                </a:solidFill>
                <a:effectLst/>
                <a:latin typeface="Source Sans Pro" panose="020B0503030403020204" pitchFamily="34" charset="0"/>
              </a:rPr>
              <a:t>User interface (UI)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91D22"/>
                </a:solidFill>
                <a:effectLst/>
                <a:latin typeface="Source Sans Pro" panose="020B0503030403020204" pitchFamily="34" charset="0"/>
              </a:rPr>
              <a:t>Visual design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91D22"/>
                </a:solidFill>
                <a:effectLst/>
                <a:latin typeface="Source Sans Pro" panose="020B0503030403020204" pitchFamily="34" charset="0"/>
              </a:rPr>
              <a:t>Coding languages including HTML and CSS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91D22"/>
                </a:solidFill>
                <a:effectLst/>
                <a:latin typeface="Source Sans Pro" panose="020B0503030403020204" pitchFamily="34" charset="0"/>
              </a:rPr>
              <a:t>Frontend web programing languages and skills such as JavaScript, Ajax and web animation techniques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91D22"/>
                </a:solidFill>
                <a:effectLst/>
                <a:latin typeface="Source Sans Pro" panose="020B0503030403020204" pitchFamily="34" charset="0"/>
              </a:rPr>
              <a:t>Backend web programing languages such as C# or Java, PHP and Ruby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91D22"/>
                </a:solidFill>
                <a:effectLst/>
                <a:latin typeface="Source Sans Pro" panose="020B0503030403020204" pitchFamily="34" charset="0"/>
              </a:rPr>
              <a:t>Design software like Photoshop and Illustrator and Sketch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91D22"/>
                </a:solidFill>
                <a:effectLst/>
                <a:latin typeface="Source Sans Pro" panose="020B0503030403020204" pitchFamily="34" charset="0"/>
              </a:rPr>
              <a:t>An understanding of SEO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91D22"/>
                </a:solidFill>
                <a:effectLst/>
                <a:latin typeface="Source Sans Pro" panose="020B0503030403020204" pitchFamily="34" charset="0"/>
              </a:rPr>
              <a:t>Web servers and how they function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0965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7AC3D-638E-4D4F-B1E4-8D8BF6A12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Web </a:t>
            </a:r>
            <a:r>
              <a:rPr lang="en-US" b="1" i="1" dirty="0" err="1"/>
              <a:t>Developper</a:t>
            </a:r>
            <a:r>
              <a:rPr lang="en-US" b="1" i="1" dirty="0"/>
              <a:t> Role</a:t>
            </a:r>
            <a:endParaRPr lang="fr-FR" b="1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3622F5-5FCF-4555-9EA1-4C4A12281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82E2C"/>
                </a:solidFill>
                <a:effectLst/>
                <a:latin typeface="RH Futura Book"/>
              </a:rPr>
              <a:t>A Web Developer is responsible for the coding, design and layout of a website according to a company’s specifications. As the role takes into consideration user experience and function, a certain level of both graphic design and computer programming is necessary. Once a website has been created, a Web Developer will generally assist with the maintenance and upkeep of the website.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2248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249</Words>
  <Application>Microsoft Office PowerPoint</Application>
  <PresentationFormat>Grand écran</PresentationFormat>
  <Paragraphs>17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RH Futura Book</vt:lpstr>
      <vt:lpstr>Source Sans Pro</vt:lpstr>
      <vt:lpstr>Thème Office</vt:lpstr>
      <vt:lpstr>How the Web works </vt:lpstr>
      <vt:lpstr>How to become a web developer </vt:lpstr>
      <vt:lpstr>Web Developper Role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Sami Mdhaffar</cp:lastModifiedBy>
  <cp:revision>8</cp:revision>
  <dcterms:created xsi:type="dcterms:W3CDTF">2021-09-27T16:33:52Z</dcterms:created>
  <dcterms:modified xsi:type="dcterms:W3CDTF">2021-09-27T19:58:39Z</dcterms:modified>
</cp:coreProperties>
</file>