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350" y="-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0C24B8-B085-8056-2442-06FB7037BF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710350A-294C-A717-26D5-52642F6E31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CC2BEFA-ADA5-5E9C-4E40-460FE7462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E18A-C31C-4352-89D4-A96B1D1A8CE9}" type="datetimeFigureOut">
              <a:rPr lang="ru-RU" smtClean="0"/>
              <a:t>29.09.2024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50AB54F-8F34-9DEC-8B70-25990A216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9B52200-1285-F719-57F0-4F35DEED6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7E6B4-F5C2-45B2-AF5E-D28E8603FD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6593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4E3C17-B0F9-F9F7-55E6-7CFDBA63D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53F4C5E-B80B-27D6-7506-3EB3382B33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4C39F4A-9D45-AEB0-A430-A0C3AB34C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E18A-C31C-4352-89D4-A96B1D1A8CE9}" type="datetimeFigureOut">
              <a:rPr lang="ru-RU" smtClean="0"/>
              <a:t>29.09.2024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A3E6899-7F48-763F-E8B5-856D23399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D0D7B81-FF73-2489-F1DD-5E19B4169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7E6B4-F5C2-45B2-AF5E-D28E8603FD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6282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9179C4B-4E8C-63CC-FB88-E76FB435D9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6C9527D-9D08-E12B-9E4A-F74A3C063A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9AB5AB1-E9F7-0453-5945-F2A690886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E18A-C31C-4352-89D4-A96B1D1A8CE9}" type="datetimeFigureOut">
              <a:rPr lang="ru-RU" smtClean="0"/>
              <a:t>29.09.2024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902DE25-BC92-A62E-4D05-854E1F464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5E45D76-CC6D-EE1B-813B-86F6EA67D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7E6B4-F5C2-45B2-AF5E-D28E8603FD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7597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07BB71-C091-1E8C-561F-5A7B8576A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F5478E-606D-8567-97D6-875CD19F1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5E38EB8-38AB-73B1-6B1E-6170F589B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E18A-C31C-4352-89D4-A96B1D1A8CE9}" type="datetimeFigureOut">
              <a:rPr lang="ru-RU" smtClean="0"/>
              <a:t>29.09.2024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68A5722-8122-3672-BF42-43999D098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0354081-8BA5-D81C-7549-D5B1E45DE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7E6B4-F5C2-45B2-AF5E-D28E8603FD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2053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7BD098-95EA-C687-3D66-84F449185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1432D7B-7E21-3EF3-1FD2-4A751DE992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75ABFA9-DA7C-33F6-6606-DAE280795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E18A-C31C-4352-89D4-A96B1D1A8CE9}" type="datetimeFigureOut">
              <a:rPr lang="ru-RU" smtClean="0"/>
              <a:t>29.09.2024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78043A2-B78A-C43F-899E-BE7B356D4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F4234F9-2837-1B08-3D94-219164FA1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7E6B4-F5C2-45B2-AF5E-D28E8603FD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1449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9E0478-D47D-A017-39A2-35E30C367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44D2E8E-0292-F78C-2193-84C684B47C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42AF168-9E2D-C914-4B08-4FA1D3CE1B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E4F8B2C-41AD-956D-9C73-600B0B7B1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E18A-C31C-4352-89D4-A96B1D1A8CE9}" type="datetimeFigureOut">
              <a:rPr lang="ru-RU" smtClean="0"/>
              <a:t>29.09.2024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4BE0D18-6CE4-48F3-4CE0-2DD6797FF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A998680-DDD4-EA88-148A-A12786EF9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7E6B4-F5C2-45B2-AF5E-D28E8603FD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6536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D68699-A510-3BF5-4A04-D2F0C1787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0D984B1-B31A-8717-BEE8-129E3D8998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645C177-7577-1D92-2EBE-551A5BE9B3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E8A9A36-060B-C3DF-7093-4365109970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33FC4C5-D9CB-E88E-1DD5-BBB586DF84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49786C5-54CB-DFF8-7C92-2A82CB9BE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E18A-C31C-4352-89D4-A96B1D1A8CE9}" type="datetimeFigureOut">
              <a:rPr lang="ru-RU" smtClean="0"/>
              <a:t>29.09.2024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4015CD1-F04C-BE48-4209-9D55DF163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792A4AD-BAC0-81A9-7ECA-082C211E1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7E6B4-F5C2-45B2-AF5E-D28E8603FD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4195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5EA892-E70A-DA8C-D6A7-942D3DDBA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4BAC802-3177-9221-163D-AD712AE19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E18A-C31C-4352-89D4-A96B1D1A8CE9}" type="datetimeFigureOut">
              <a:rPr lang="ru-RU" smtClean="0"/>
              <a:t>29.09.2024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556C15C-7825-2690-F342-C3DEF6838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F7FD53F-4B5E-2A3F-89F4-DCE7AF714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7E6B4-F5C2-45B2-AF5E-D28E8603FD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5260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676AF06-005B-284B-655A-DD35C88D6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E18A-C31C-4352-89D4-A96B1D1A8CE9}" type="datetimeFigureOut">
              <a:rPr lang="ru-RU" smtClean="0"/>
              <a:t>29.09.2024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1489D9A-223F-BECA-7474-0AB219A0A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A6E4ED8-2103-27E1-288A-4A45AEF06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7E6B4-F5C2-45B2-AF5E-D28E8603FD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8125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BBCE95-3C3C-1387-789D-07C2F7CB2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854681-43C4-2986-76D6-16D23FE704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DA607F5-F873-C535-F7A5-33C704AA49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FA8A74A-3534-1D15-1F73-ED87A8653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E18A-C31C-4352-89D4-A96B1D1A8CE9}" type="datetimeFigureOut">
              <a:rPr lang="ru-RU" smtClean="0"/>
              <a:t>29.09.2024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A85104B-3040-E5FF-C77E-B384E39F3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A2DFF88-BD31-9E22-5089-A3D275138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7E6B4-F5C2-45B2-AF5E-D28E8603FD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3224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E6D96D-6BB3-7429-F02A-2D095E676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967C57F-6F00-DF4D-EDB6-AF273414CA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19E1800-5AD7-72A1-6CCA-C1B691423B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70D132D-E1D0-64C1-F65A-B4454F5BF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E18A-C31C-4352-89D4-A96B1D1A8CE9}" type="datetimeFigureOut">
              <a:rPr lang="ru-RU" smtClean="0"/>
              <a:t>29.09.2024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34EB4E3-50D8-9B08-7B5B-1A6C4A05F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0262B01-590A-F1E9-C9DD-6DE0D21FB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7E6B4-F5C2-45B2-AF5E-D28E8603FD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0454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DFE073-393E-EDBA-DB71-17DC14584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8360BEB-3642-0E8D-7BE5-333531820E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F9DDFD8-CAF9-4A2E-8F18-30E7A76560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684E18A-C31C-4352-89D4-A96B1D1A8CE9}" type="datetimeFigureOut">
              <a:rPr lang="ru-RU" smtClean="0"/>
              <a:t>29.09.2024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5AD60D8-95C8-2342-0A22-197F890CC7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ACB3C39-7431-E1F9-CC56-892EF2F89F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097E6B4-F5C2-45B2-AF5E-D28E8603FD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9199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047E04B-CE5D-2AE3-FBCC-A787E259369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3437"/>
          <a:stretch/>
        </p:blipFill>
        <p:spPr>
          <a:xfrm>
            <a:off x="0" y="1291033"/>
            <a:ext cx="9334500" cy="4275934"/>
          </a:xfrm>
          <a:prstGeom prst="rect">
            <a:avLst/>
          </a:prstGeom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B9622FB0-DA1A-569C-3578-69206B8FBFE1}"/>
              </a:ext>
            </a:extLst>
          </p:cNvPr>
          <p:cNvSpPr/>
          <p:nvPr/>
        </p:nvSpPr>
        <p:spPr>
          <a:xfrm>
            <a:off x="0" y="1291033"/>
            <a:ext cx="1653540" cy="4275934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F7735EEC-7AC9-4EE0-7E57-A3E77EAA2E99}"/>
              </a:ext>
            </a:extLst>
          </p:cNvPr>
          <p:cNvSpPr/>
          <p:nvPr/>
        </p:nvSpPr>
        <p:spPr>
          <a:xfrm>
            <a:off x="2857500" y="1291033"/>
            <a:ext cx="3017520" cy="4275934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0707AF20-7E21-1805-F84B-253B4457B402}"/>
              </a:ext>
            </a:extLst>
          </p:cNvPr>
          <p:cNvSpPr/>
          <p:nvPr/>
        </p:nvSpPr>
        <p:spPr>
          <a:xfrm>
            <a:off x="5875020" y="1291033"/>
            <a:ext cx="3459480" cy="4275934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755A18A9-2B91-84AF-BCCA-14FF5E16B6C6}"/>
              </a:ext>
            </a:extLst>
          </p:cNvPr>
          <p:cNvSpPr/>
          <p:nvPr/>
        </p:nvSpPr>
        <p:spPr>
          <a:xfrm>
            <a:off x="1653540" y="1291033"/>
            <a:ext cx="1203960" cy="4275934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26B57D-86BB-4CA0-230F-6B036F05A4EF}"/>
              </a:ext>
            </a:extLst>
          </p:cNvPr>
          <p:cNvSpPr txBox="1"/>
          <p:nvPr/>
        </p:nvSpPr>
        <p:spPr>
          <a:xfrm>
            <a:off x="-53340" y="1394460"/>
            <a:ext cx="63671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6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35A5CE-0A06-1859-B1CB-9CA6756D8141}"/>
              </a:ext>
            </a:extLst>
          </p:cNvPr>
          <p:cNvSpPr txBox="1"/>
          <p:nvPr/>
        </p:nvSpPr>
        <p:spPr>
          <a:xfrm>
            <a:off x="1618807" y="1394460"/>
            <a:ext cx="63671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6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4216FD2-605F-AABA-739F-E74C5EDCB2E8}"/>
              </a:ext>
            </a:extLst>
          </p:cNvPr>
          <p:cNvSpPr txBox="1"/>
          <p:nvPr/>
        </p:nvSpPr>
        <p:spPr>
          <a:xfrm>
            <a:off x="2822767" y="1394460"/>
            <a:ext cx="63671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6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E8D501F-7670-F167-605E-AEBA7ABCE901}"/>
              </a:ext>
            </a:extLst>
          </p:cNvPr>
          <p:cNvSpPr txBox="1"/>
          <p:nvPr/>
        </p:nvSpPr>
        <p:spPr>
          <a:xfrm>
            <a:off x="5875020" y="1394460"/>
            <a:ext cx="63671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6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6" name="Стрелка: вправо 15">
            <a:extLst>
              <a:ext uri="{FF2B5EF4-FFF2-40B4-BE49-F238E27FC236}">
                <a16:creationId xmlns:a16="http://schemas.microsoft.com/office/drawing/2014/main" id="{E27D35BE-E9BF-A655-8E47-A21EFF3BB9F7}"/>
              </a:ext>
            </a:extLst>
          </p:cNvPr>
          <p:cNvSpPr/>
          <p:nvPr/>
        </p:nvSpPr>
        <p:spPr>
          <a:xfrm>
            <a:off x="8557260" y="3025140"/>
            <a:ext cx="1264920" cy="80772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highlight>
                <a:srgbClr val="FF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0427733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4</Words>
  <Application>Microsoft Office PowerPoint</Application>
  <PresentationFormat>Широкоэкранный</PresentationFormat>
  <Paragraphs>4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Тема Office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Сергей Сидоренко</dc:creator>
  <cp:lastModifiedBy>Сергей Сидоренко</cp:lastModifiedBy>
  <cp:revision>3</cp:revision>
  <dcterms:created xsi:type="dcterms:W3CDTF">2024-09-29T15:33:07Z</dcterms:created>
  <dcterms:modified xsi:type="dcterms:W3CDTF">2024-09-29T15:57:14Z</dcterms:modified>
</cp:coreProperties>
</file>