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2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680"/>
  </p:normalViewPr>
  <p:slideViewPr>
    <p:cSldViewPr snapToGrid="0">
      <p:cViewPr varScale="1">
        <p:scale>
          <a:sx n="108" d="100"/>
          <a:sy n="108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40916-2FC7-06D7-031B-289FDC8F9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096B9E-AD6E-0BEC-B3CD-183B2DBF5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E0162-759A-7613-E04C-C0496859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1714-5B2A-B846-852E-487B9BC01B31}" type="datetimeFigureOut">
              <a:rPr lang="en-US" smtClean="0"/>
              <a:t>5/21/23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23D8F-F984-14B7-CD1B-E8391A93D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D9D52-D89C-5097-5940-666CE9EA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5289-48DA-4548-A7C4-1E94A073C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85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2127A-2832-10BB-97F7-5760AB0BD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DD7C9-5452-B4BD-9086-FD24180D7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47750-FFB5-32D7-9148-AD3FE911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1714-5B2A-B846-852E-487B9BC01B31}" type="datetimeFigureOut">
              <a:rPr lang="en-US" smtClean="0"/>
              <a:t>5/21/23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A17D9-CBD3-8E07-F074-8C52642DF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AF1F0-DBCB-4519-F0C6-198FD0204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5289-48DA-4548-A7C4-1E94A073C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16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94C13E-4FF9-1B7E-9E8B-8A2CC1B25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E7033-5E5A-105E-EA14-E4D8A44E4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A7AC9-2C33-1A33-3FD7-423ACA5C5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1714-5B2A-B846-852E-487B9BC01B31}" type="datetimeFigureOut">
              <a:rPr lang="en-US" smtClean="0"/>
              <a:t>5/21/23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2B4BC-1392-1CF4-7A43-3066097BF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8296B-25A1-7187-FDFE-C31D94274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5289-48DA-4548-A7C4-1E94A073C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32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00CB9-CFD8-8DD6-4213-F7806D8F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04C6C-B34D-9285-F901-4B37E81F9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B9ADE-A729-2950-353A-197EFD552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1714-5B2A-B846-852E-487B9BC01B31}" type="datetimeFigureOut">
              <a:rPr lang="en-US" smtClean="0"/>
              <a:t>5/21/23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0F850-C97C-043E-107C-BA4CE636D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7E382-C4A6-A06D-8626-74220B9C8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5289-48DA-4548-A7C4-1E94A073C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91139-BD54-CDFC-F467-0B3D0945C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01C816-D23D-206C-D444-B7E5E7DCD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1515-44E5-6103-0585-A7772D1A3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1714-5B2A-B846-852E-487B9BC01B31}" type="datetimeFigureOut">
              <a:rPr lang="en-US" smtClean="0"/>
              <a:t>5/21/23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70B86-DC1C-0815-967D-D05FA50B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C6349-671E-C3D5-1293-9B1E02B97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5289-48DA-4548-A7C4-1E94A073C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01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61509-126C-427E-041B-62D900190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799D7-350F-2445-7F22-B55C90464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C2999-3E45-0EFB-E189-EBDF0C893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13878-ADB8-0C2B-9757-86EA8EB08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1714-5B2A-B846-852E-487B9BC01B31}" type="datetimeFigureOut">
              <a:rPr lang="en-US" smtClean="0"/>
              <a:t>5/21/23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6C5B7-549B-E41D-8A9E-31E0DC0B0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403C2-B5C0-46FE-9493-FA9EA4CA1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5289-48DA-4548-A7C4-1E94A073C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9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283F7-B3EC-5BAF-A6BB-5FBAC4A02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593FC-1583-EAF8-FF11-46AD1F710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C3A85-E236-A9EA-3426-6C5C7C9EE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296921-251E-C9F3-D594-04038E8D9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B0164-C2C9-D61A-2D95-168E7A78C6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E38A58-6E3E-537D-0D30-37829B3CB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1714-5B2A-B846-852E-487B9BC01B31}" type="datetimeFigureOut">
              <a:rPr lang="en-US" smtClean="0"/>
              <a:t>5/21/23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C3EF54-02E3-79A5-5A7D-835D2FC5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C1813-77AB-AF29-3D50-65553ECCF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5289-48DA-4548-A7C4-1E94A073C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82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0AD82-B732-A293-5794-EE4337A28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4E89CF-9BD5-96E1-399C-F22CE923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1714-5B2A-B846-852E-487B9BC01B31}" type="datetimeFigureOut">
              <a:rPr lang="en-US" smtClean="0"/>
              <a:t>5/21/23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75534-ECE8-CC79-6428-C048C642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483C0C-EAA2-F17B-F63A-FC769861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5289-48DA-4548-A7C4-1E94A073C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88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015FEC-78ED-D824-73FE-AB6E21BBA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1714-5B2A-B846-852E-487B9BC01B31}" type="datetimeFigureOut">
              <a:rPr lang="en-US" smtClean="0"/>
              <a:t>5/21/23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E6AA80-7D63-F5E7-8B33-804202A7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B1B54-456A-CF26-28FE-74FDBCE4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5289-48DA-4548-A7C4-1E94A073C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05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3192-B4D9-F514-D3CA-E2E034B97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83185-BE33-8096-052F-2329F577F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02F29-78F8-602F-5FDA-98507DE50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637D1-D784-EB05-10AC-06CE6506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1714-5B2A-B846-852E-487B9BC01B31}" type="datetimeFigureOut">
              <a:rPr lang="en-US" smtClean="0"/>
              <a:t>5/21/23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6A153-8BAB-185E-7C77-DF3B81A8E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CB8D85-FEB3-648F-D254-5F2DC22CB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5289-48DA-4548-A7C4-1E94A073C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40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E2B57-5D60-ACE1-3024-2B4B64C45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5CA11E-82D1-D30C-5C80-8F8F7E7EF6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D67D4-8544-9543-E890-41ADE5D1D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112E93-DE6B-356E-C828-E293F038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51714-5B2A-B846-852E-487B9BC01B31}" type="datetimeFigureOut">
              <a:rPr lang="en-US" smtClean="0"/>
              <a:t>5/21/23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27220-7417-8EAE-D960-E32E0A57F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1545B-3C63-D1CB-31BC-653B1B04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65289-48DA-4548-A7C4-1E94A073C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1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EE5A82-2ED3-DC87-875B-29AADB59E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7C007-2C05-08AF-3100-710D4A408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070C6-BD1A-753D-D9EB-F506DF528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51714-5B2A-B846-852E-487B9BC01B31}" type="datetimeFigureOut">
              <a:rPr lang="en-US" smtClean="0"/>
              <a:t>5/21/23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3D37D-D732-4C39-6584-573954E04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173B7-258F-984C-97B4-9CD2AEADEE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65289-48DA-4548-A7C4-1E94A073C6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9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21B9435C-DAE2-0BC6-CEBA-F6FB88F67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722" y="1047649"/>
            <a:ext cx="3292475" cy="33275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B7CE9F-991F-FD4C-AEED-57E61CF15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2613" y="383066"/>
            <a:ext cx="2749550" cy="27778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2DC075-1AD5-28C7-3864-0E99CCA63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437" y="-250834"/>
            <a:ext cx="2936064" cy="29663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CC9B25-8339-C07C-90A1-C086175718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3644" y="194631"/>
            <a:ext cx="2936063" cy="29663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8A52829-A510-FFD2-4A22-B5CF219D47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7087899" y="2646564"/>
            <a:ext cx="803106" cy="7716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154FDE6-36E3-A21A-5254-7B4B9F9CCB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7921400">
            <a:off x="4404100" y="678510"/>
            <a:ext cx="1614544" cy="14903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953EB64-524D-342D-C40C-E3390AE1FC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6699269" y="3032370"/>
            <a:ext cx="803106" cy="77161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06D9A5C-ED70-5F0D-183A-A42A195942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8676295" y="1052166"/>
            <a:ext cx="803106" cy="77161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B4242DD-E25B-937F-87E6-79BAB8A74D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8029966" y="1695503"/>
            <a:ext cx="803106" cy="77161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535EE39-2B87-6D15-0867-1C70C6DAAD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54840" y="896092"/>
            <a:ext cx="3937000" cy="4940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A93362-BEE8-08F2-D0F3-FE8BC36131E4}"/>
              </a:ext>
            </a:extLst>
          </p:cNvPr>
          <p:cNvSpPr txBox="1"/>
          <p:nvPr/>
        </p:nvSpPr>
        <p:spPr>
          <a:xfrm>
            <a:off x="7436000" y="3577447"/>
            <a:ext cx="21339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rgbClr val="C00000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6F16A6-EBBA-22BC-739C-6BBA75311207}"/>
              </a:ext>
            </a:extLst>
          </p:cNvPr>
          <p:cNvSpPr txBox="1"/>
          <p:nvPr/>
        </p:nvSpPr>
        <p:spPr>
          <a:xfrm>
            <a:off x="3031185" y="4478444"/>
            <a:ext cx="622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949F1A-62C3-E9FB-DB36-AF55B7D2E9EE}"/>
              </a:ext>
            </a:extLst>
          </p:cNvPr>
          <p:cNvSpPr txBox="1"/>
          <p:nvPr/>
        </p:nvSpPr>
        <p:spPr>
          <a:xfrm>
            <a:off x="3931296" y="4478444"/>
            <a:ext cx="3770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263865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388D3E-2AC3-4F78-7C52-DFF5BE3D1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588" y="1725612"/>
            <a:ext cx="3937000" cy="2921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D752DC-9640-03BF-72C6-9BC64A5999B0}"/>
              </a:ext>
            </a:extLst>
          </p:cNvPr>
          <p:cNvSpPr txBox="1"/>
          <p:nvPr/>
        </p:nvSpPr>
        <p:spPr>
          <a:xfrm>
            <a:off x="9297670" y="1183692"/>
            <a:ext cx="21339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b="1" dirty="0">
                <a:solidFill>
                  <a:srgbClr val="C00000"/>
                </a:solidFill>
                <a:latin typeface="Aharoni" panose="020F0502020204030204" pitchFamily="34" charset="0"/>
                <a:cs typeface="Aharoni" panose="020F0502020204030204" pitchFamily="34" charset="0"/>
              </a:rPr>
              <a:t>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0C73C7-3084-DFF8-AF00-DFE3C4031BED}"/>
              </a:ext>
            </a:extLst>
          </p:cNvPr>
          <p:cNvSpPr txBox="1"/>
          <p:nvPr/>
        </p:nvSpPr>
        <p:spPr>
          <a:xfrm>
            <a:off x="9862337" y="2878244"/>
            <a:ext cx="622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CF86DA-A0EF-A892-4EBB-356005047E1E}"/>
              </a:ext>
            </a:extLst>
          </p:cNvPr>
          <p:cNvSpPr txBox="1"/>
          <p:nvPr/>
        </p:nvSpPr>
        <p:spPr>
          <a:xfrm>
            <a:off x="10762448" y="2878244"/>
            <a:ext cx="3770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716A739-BCCC-C676-6FEB-A09F78EBB060}"/>
              </a:ext>
            </a:extLst>
          </p:cNvPr>
          <p:cNvGrpSpPr/>
          <p:nvPr/>
        </p:nvGrpSpPr>
        <p:grpSpPr>
          <a:xfrm>
            <a:off x="1044271" y="625616"/>
            <a:ext cx="4584700" cy="3521041"/>
            <a:chOff x="760412" y="2768741"/>
            <a:chExt cx="4584700" cy="352104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B6C8D62-66FA-BAD0-3B26-5306B22B7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412" y="3406882"/>
              <a:ext cx="4584700" cy="2882900"/>
            </a:xfrm>
            <a:prstGeom prst="rect">
              <a:avLst/>
            </a:prstGeom>
            <a:ln>
              <a:solidFill>
                <a:srgbClr val="0A2E4F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C34B4E2-20CD-D3A4-DCB8-35FED92B21BD}"/>
                </a:ext>
              </a:extLst>
            </p:cNvPr>
            <p:cNvSpPr txBox="1"/>
            <p:nvPr/>
          </p:nvSpPr>
          <p:spPr>
            <a:xfrm>
              <a:off x="2720662" y="2768741"/>
              <a:ext cx="2504095" cy="3170099"/>
            </a:xfrm>
            <a:prstGeom prst="rect">
              <a:avLst/>
            </a:prstGeom>
            <a:noFill/>
            <a:ln>
              <a:solidFill>
                <a:srgbClr val="0A2E4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0" b="1" dirty="0">
                  <a:solidFill>
                    <a:srgbClr val="C00000"/>
                  </a:solidFill>
                  <a:latin typeface="Aharoni" panose="020F0502020204030204" pitchFamily="34" charset="0"/>
                  <a:cs typeface="Aharoni" panose="020F0502020204030204" pitchFamily="34" charset="0"/>
                </a:rPr>
                <a:t>M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75265BD-5CF6-184E-4C63-F0F3188195D8}"/>
                </a:ext>
              </a:extLst>
            </p:cNvPr>
            <p:cNvSpPr txBox="1"/>
            <p:nvPr/>
          </p:nvSpPr>
          <p:spPr>
            <a:xfrm>
              <a:off x="3285328" y="4491869"/>
              <a:ext cx="622286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accent1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70E51D-6D7A-E3A3-0762-B526998F0571}"/>
                </a:ext>
              </a:extLst>
            </p:cNvPr>
            <p:cNvSpPr txBox="1"/>
            <p:nvPr/>
          </p:nvSpPr>
          <p:spPr>
            <a:xfrm>
              <a:off x="4128288" y="4491869"/>
              <a:ext cx="377026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4800" dirty="0">
                  <a:solidFill>
                    <a:schemeClr val="accent1">
                      <a:lumMod val="5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I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3BD629D-9495-AEB5-9862-E5F4EBB351B1}"/>
              </a:ext>
            </a:extLst>
          </p:cNvPr>
          <p:cNvSpPr txBox="1"/>
          <p:nvPr/>
        </p:nvSpPr>
        <p:spPr>
          <a:xfrm>
            <a:off x="5643563" y="114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3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AF266-7984-B769-8E6F-207DF7C4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39523B-FEA6-6976-11DB-59ECC7A5D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49" y="2386011"/>
            <a:ext cx="6378576" cy="40082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2D5FC5-CE1C-1447-D347-E186397030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837" b="8820"/>
          <a:stretch/>
        </p:blipFill>
        <p:spPr>
          <a:xfrm rot="18928468">
            <a:off x="1251633" y="3130936"/>
            <a:ext cx="2286000" cy="59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062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DAE0-5E1E-4135-6D75-3B2C2C97C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D0C70-5E09-D965-EC23-F2A27A11D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050" y="2305050"/>
            <a:ext cx="6311900" cy="3962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8AD3B0-D869-8386-4B63-28FB93CF9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913" y="5032375"/>
            <a:ext cx="3238500" cy="622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A4F43A-34C9-8B97-4C4A-26B207377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646728">
            <a:off x="2580482" y="4111624"/>
            <a:ext cx="35560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8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98904-3C71-E018-AA11-6C8A163AD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6EC87-42BF-798E-7606-ABCBBCA0A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7F59E3-5AA4-F027-C75D-75566524C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50" y="1530350"/>
            <a:ext cx="60833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09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D59B5-AA8B-FBC1-BF03-671F55BA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5B713C-EABB-A6E4-3701-4D30EBB61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800" y="1574800"/>
            <a:ext cx="5994400" cy="3708400"/>
          </a:xfrm>
          <a:prstGeom prst="rect">
            <a:avLst/>
          </a:prstGeom>
          <a:ln w="38100">
            <a:solidFill>
              <a:srgbClr val="0A2E4F"/>
            </a:solidFill>
          </a:ln>
        </p:spPr>
      </p:pic>
    </p:spTree>
    <p:extLst>
      <p:ext uri="{BB962C8B-B14F-4D97-AF65-F5344CB8AC3E}">
        <p14:creationId xmlns:p14="http://schemas.microsoft.com/office/powerpoint/2010/main" val="611159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7D2CC-A26B-4AEF-5F43-F0DDC0F6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9BC06-E1C9-AE0F-33F1-0C6A59C92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33FB56-1E53-6F5A-1BD2-DD25FB8E2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100" y="742950"/>
            <a:ext cx="7035800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36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2189</TotalTime>
  <Words>9</Words>
  <Application>Microsoft Macintosh PowerPoint</Application>
  <PresentationFormat>Widescreen</PresentationFormat>
  <Paragraphs>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Zina Ibrahim</dc:creator>
  <cp:lastModifiedBy>Zina Ibrahim</cp:lastModifiedBy>
  <cp:revision>3</cp:revision>
  <dcterms:created xsi:type="dcterms:W3CDTF">2023-05-11T09:46:08Z</dcterms:created>
  <dcterms:modified xsi:type="dcterms:W3CDTF">2023-05-21T21:16:57Z</dcterms:modified>
</cp:coreProperties>
</file>