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5"/>
  </p:notesMasterIdLst>
  <p:handoutMasterIdLst>
    <p:handoutMasterId r:id="rId6"/>
  </p:handoutMasterIdLst>
  <p:sldIdLst>
    <p:sldId id="256" r:id="rId2"/>
    <p:sldId id="404" r:id="rId3"/>
    <p:sldId id="551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FF"/>
    <a:srgbClr val="00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01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DF822-8C1F-2E48-944D-16BC809E56AE}" type="datetimeFigureOut">
              <a:rPr lang="en-US" smtClean="0"/>
              <a:t>1/10/17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20774-4771-AF43-971F-8360A18D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61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9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B61118C-4242-1C4A-B644-56180219C8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552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badi MT Condensed Extra Bold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badi MT Condensed Extra Bold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badi MT Condensed Extra Bold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badi MT Condensed Extra Bold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375748-753C-6144-A26E-7E6DC7CA663E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FF36F8-15E0-874B-A5E8-1F22CE4FB0E0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2AF3E6-8695-8C42-8BE2-8C059B7B25CF}" type="slidenum">
              <a:rPr lang="en-US"/>
              <a:pPr/>
              <a:t>3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5F934-AF31-E748-A6C8-CDCCCF257D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8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DC8B8-C0D3-7D4E-86CA-3ABFCCF5C4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0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20E54-C035-844C-99B4-4BFDBC14DF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59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6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171A3-BC8B-1A4F-92C8-478E32EF33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45388-57F5-314D-BF24-4F3F24BABD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BB596-12DE-254C-83AC-02169BFC9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5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6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E9A2D-3BB3-4F4C-9588-21EE65E48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8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6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0EF98-CE7E-744B-8AB8-ACEC737EBD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6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74ABD-6C6F-9B4E-BBBD-893D9D9E25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9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6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D0FC-1901-F843-968F-F7605F7ABB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1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6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C1E35-845A-2149-9DBA-BE4F69D0B0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3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6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F36F8-701F-0A4A-BFBA-E79295FF5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9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81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81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Henry Juang - Training 6</a:t>
            </a:r>
            <a:endParaRPr lang="en-US"/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08AACAF-6CF9-AC40-9FB4-C2F83E457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6</a:t>
            </a:r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hlink"/>
                </a:solidFill>
              </a:rPr>
              <a:t>GSM/RSM/MSM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438400"/>
            <a:ext cx="7010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rgbClr val="FF0000"/>
                </a:solidFill>
              </a:rPr>
              <a:t>Physics Review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752600" y="4191000"/>
            <a:ext cx="591339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 err="1" smtClean="0">
                <a:latin typeface="Helvetica" charset="0"/>
                <a:cs typeface="+mn-cs"/>
              </a:rPr>
              <a:t>Henry.Juang@gmail.com</a:t>
            </a:r>
            <a:endParaRPr lang="en-US" sz="4000" dirty="0">
              <a:latin typeface="Helvetica" charset="0"/>
              <a:cs typeface="+mn-cs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571742" y="5334000"/>
            <a:ext cx="1846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endParaRPr lang="en-US" i="1" dirty="0">
              <a:latin typeface="Helvetica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75F934-AF31-E748-A6C8-CDCCCF257DF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6</a:t>
            </a:r>
            <a:endParaRPr lang="en-US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FF0000"/>
                </a:solidFill>
              </a:rPr>
              <a:t>Contents for course 6</a:t>
            </a:r>
            <a:endParaRPr lang="en-US" dirty="0" smtClean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Definition of model physics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Radiation package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Diurnal cycle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Soil model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Surface physics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Planetary boundary layer physics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Shallow convection adjustment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Cumulus convection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Cloud microphysics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Chemical physics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“Bias-corrected” physics</a:t>
            </a: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 Juang - Training 6</a:t>
            </a:r>
            <a:endParaRPr 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The possible future</a:t>
            </a:r>
          </a:p>
        </p:txBody>
      </p:sp>
      <p:sp>
        <p:nvSpPr>
          <p:cNvPr id="3287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More generalized and/or hybrid system will be built, more accurate thermodynamics will be used.</a:t>
            </a:r>
          </a:p>
          <a:p>
            <a:pPr>
              <a:lnSpc>
                <a:spcPct val="90000"/>
              </a:lnSpc>
            </a:pPr>
            <a:r>
              <a:rPr lang="en-US" sz="2800"/>
              <a:t>Semi-Lagrangian will become more simple, conserving and economical code for time integration.</a:t>
            </a:r>
          </a:p>
          <a:p>
            <a:pPr>
              <a:lnSpc>
                <a:spcPct val="90000"/>
              </a:lnSpc>
            </a:pPr>
            <a:r>
              <a:rPr lang="en-US" sz="2800"/>
              <a:t>Gravity and acoustic waves can be resolved explicitly.</a:t>
            </a:r>
          </a:p>
          <a:p>
            <a:pPr>
              <a:lnSpc>
                <a:spcPct val="90000"/>
              </a:lnSpc>
            </a:pPr>
            <a:r>
              <a:rPr lang="en-US" sz="2800"/>
              <a:t>Deep atmosphere or non-approximated system will be introduced for further accuracy in model dynamics.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badi MT Condensed Extra Bold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badi MT Condensed Extra Bold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2004:Templates:Presentations:Designs:Blank Presentation</Template>
  <TotalTime>6347</TotalTime>
  <Words>129</Words>
  <Application>Microsoft Macintosh PowerPoint</Application>
  <PresentationFormat>On-screen Show (4:3)</PresentationFormat>
  <Paragraphs>29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Blank Presentation</vt:lpstr>
      <vt:lpstr>GSM/RSM/MSM</vt:lpstr>
      <vt:lpstr>Contents for course 6</vt:lpstr>
      <vt:lpstr>The possible future</vt:lpstr>
    </vt:vector>
  </TitlesOfParts>
  <Company>NOAA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RSM WORKSHOP</dc:title>
  <dc:creator>Hann-Ming Juang</dc:creator>
  <cp:lastModifiedBy>Microsoft Office User</cp:lastModifiedBy>
  <cp:revision>96</cp:revision>
  <dcterms:created xsi:type="dcterms:W3CDTF">2002-07-27T20:55:20Z</dcterms:created>
  <dcterms:modified xsi:type="dcterms:W3CDTF">2017-01-10T14:20:14Z</dcterms:modified>
</cp:coreProperties>
</file>