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95C496-F688-4638-B998-32BA66C3D383}" v="23" dt="2023-11-02T17:08:21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60" d="100"/>
          <a:sy n="160" d="100"/>
        </p:scale>
        <p:origin x="534" y="-3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ekwang Nam" userId="22b085c6-3a30-48f2-ac9f-a4ce33d49933" providerId="ADAL" clId="{8595C496-F688-4638-B998-32BA66C3D383}"/>
    <pc:docChg chg="undo custSel modSld">
      <pc:chgData name="Saekwang Nam" userId="22b085c6-3a30-48f2-ac9f-a4ce33d49933" providerId="ADAL" clId="{8595C496-F688-4638-B998-32BA66C3D383}" dt="2023-11-02T17:08:23.955" v="178" actId="1076"/>
      <pc:docMkLst>
        <pc:docMk/>
      </pc:docMkLst>
      <pc:sldChg chg="addSp delSp modSp mod">
        <pc:chgData name="Saekwang Nam" userId="22b085c6-3a30-48f2-ac9f-a4ce33d49933" providerId="ADAL" clId="{8595C496-F688-4638-B998-32BA66C3D383}" dt="2023-11-02T17:08:23.955" v="178" actId="1076"/>
        <pc:sldMkLst>
          <pc:docMk/>
          <pc:sldMk cId="2125754404" sldId="256"/>
        </pc:sldMkLst>
        <pc:spChg chg="del mod">
          <ac:chgData name="Saekwang Nam" userId="22b085c6-3a30-48f2-ac9f-a4ce33d49933" providerId="ADAL" clId="{8595C496-F688-4638-B998-32BA66C3D383}" dt="2023-11-02T16:21:28.172" v="59" actId="478"/>
          <ac:spMkLst>
            <pc:docMk/>
            <pc:sldMk cId="2125754404" sldId="256"/>
            <ac:spMk id="4" creationId="{698F8541-D0D4-1D9A-0CD1-C543FC9A328F}"/>
          </ac:spMkLst>
        </pc:spChg>
        <pc:spChg chg="add del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5" creationId="{E7407F6D-8730-E15D-E171-B4951877D403}"/>
          </ac:spMkLst>
        </pc:spChg>
        <pc:spChg chg="add del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6" creationId="{0E4F085E-0BB6-FD8C-51DD-BCB53A0D1B83}"/>
          </ac:spMkLst>
        </pc:spChg>
        <pc:spChg chg="add del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7" creationId="{909BE874-5A08-7C7B-FC01-C3149A483746}"/>
          </ac:spMkLst>
        </pc:spChg>
        <pc:spChg chg="add del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8" creationId="{A39F805C-6128-7934-56BC-E7995A1197CB}"/>
          </ac:spMkLst>
        </pc:spChg>
        <pc:spChg chg="add del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9" creationId="{E55E252A-C860-108E-96F2-F59A57D47BBE}"/>
          </ac:spMkLst>
        </pc:spChg>
        <pc:spChg chg="add del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10" creationId="{37AE006B-DFFD-0851-A2F6-9AC521D1622E}"/>
          </ac:spMkLst>
        </pc:spChg>
        <pc:spChg chg="add del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11" creationId="{6E53C28D-61FB-4AF9-B0F1-503C14CE235F}"/>
          </ac:spMkLst>
        </pc:spChg>
        <pc:spChg chg="add del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12" creationId="{14447D16-A089-C724-B858-244FA84575D2}"/>
          </ac:spMkLst>
        </pc:spChg>
        <pc:spChg chg="add del mod">
          <ac:chgData name="Saekwang Nam" userId="22b085c6-3a30-48f2-ac9f-a4ce33d49933" providerId="ADAL" clId="{8595C496-F688-4638-B998-32BA66C3D383}" dt="2023-11-02T16:20:58.304" v="50" actId="478"/>
          <ac:spMkLst>
            <pc:docMk/>
            <pc:sldMk cId="2125754404" sldId="256"/>
            <ac:spMk id="13" creationId="{80C5F3C5-0767-F1BB-7979-1937B41CB865}"/>
          </ac:spMkLst>
        </pc:spChg>
        <pc:spChg chg="add del mod">
          <ac:chgData name="Saekwang Nam" userId="22b085c6-3a30-48f2-ac9f-a4ce33d49933" providerId="ADAL" clId="{8595C496-F688-4638-B998-32BA66C3D383}" dt="2023-11-02T16:18:51.281" v="35" actId="478"/>
          <ac:spMkLst>
            <pc:docMk/>
            <pc:sldMk cId="2125754404" sldId="256"/>
            <ac:spMk id="14" creationId="{550F850F-7A71-2735-A54E-D2E55F0B97A4}"/>
          </ac:spMkLst>
        </pc:spChg>
        <pc:spChg chg="add del mod">
          <ac:chgData name="Saekwang Nam" userId="22b085c6-3a30-48f2-ac9f-a4ce33d49933" providerId="ADAL" clId="{8595C496-F688-4638-B998-32BA66C3D383}" dt="2023-11-02T16:20:26.161" v="42" actId="478"/>
          <ac:spMkLst>
            <pc:docMk/>
            <pc:sldMk cId="2125754404" sldId="256"/>
            <ac:spMk id="15" creationId="{56F629AB-D04B-9B76-5653-EF2F5DF9F3E1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16" creationId="{0C25AA89-107D-CEF5-6E22-2216FCA447F0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17" creationId="{99CB6563-A4C3-932D-8380-0EC720DFA47F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18" creationId="{66246085-678D-A0F2-57CD-691E312F3CEA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19" creationId="{35A8BB72-79E3-90DE-76E4-2E8E71C1AF35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20" creationId="{51A7CA37-BAFE-8BC0-6C21-86DDE64ED9FE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21" creationId="{831E0E46-6923-F06B-06EF-E5D283230D0E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22" creationId="{BCF7F839-5461-54D5-9574-5A4423CCA75A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23" creationId="{F5C796F1-8C40-7BE3-AB4E-E3B75A712BE8}"/>
          </ac:spMkLst>
        </pc:spChg>
        <pc:spChg chg="add del mod">
          <ac:chgData name="Saekwang Nam" userId="22b085c6-3a30-48f2-ac9f-a4ce33d49933" providerId="ADAL" clId="{8595C496-F688-4638-B998-32BA66C3D383}" dt="2023-11-02T16:20:57.953" v="49" actId="478"/>
          <ac:spMkLst>
            <pc:docMk/>
            <pc:sldMk cId="2125754404" sldId="256"/>
            <ac:spMk id="24" creationId="{EE757094-E51C-D1FF-4BF1-002D05B09A5E}"/>
          </ac:spMkLst>
        </pc:spChg>
        <pc:spChg chg="add del mod">
          <ac:chgData name="Saekwang Nam" userId="22b085c6-3a30-48f2-ac9f-a4ce33d49933" providerId="ADAL" clId="{8595C496-F688-4638-B998-32BA66C3D383}" dt="2023-11-02T16:20:26.161" v="42" actId="478"/>
          <ac:spMkLst>
            <pc:docMk/>
            <pc:sldMk cId="2125754404" sldId="256"/>
            <ac:spMk id="25" creationId="{47E8CB60-AD35-EE39-CEFA-5DBB08FC0954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26" creationId="{1266A61D-FA1F-DE23-2283-595C1161EFCB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27" creationId="{98A1C30F-C902-D73F-1A25-B9D6BECA721B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28" creationId="{A5DA3F4D-AD44-F7E0-BC68-C66EA4D6C58E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29" creationId="{E57CD085-1939-2659-9661-DAAE087CD32D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30" creationId="{64C2263D-69A5-C18D-596C-7C272BD7B538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31" creationId="{9D3A098A-7618-2918-ED2D-CB0C9C6C2D33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32" creationId="{5582E06C-3BFB-948B-7485-01100A458A93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33" creationId="{6FB81FF7-F56A-B41E-1512-A949C110BC37}"/>
          </ac:spMkLst>
        </pc:spChg>
        <pc:spChg chg="add del mod">
          <ac:chgData name="Saekwang Nam" userId="22b085c6-3a30-48f2-ac9f-a4ce33d49933" providerId="ADAL" clId="{8595C496-F688-4638-B998-32BA66C3D383}" dt="2023-11-02T16:20:57.408" v="48" actId="478"/>
          <ac:spMkLst>
            <pc:docMk/>
            <pc:sldMk cId="2125754404" sldId="256"/>
            <ac:spMk id="34" creationId="{5A92F47B-8F2C-D9E6-6BF8-175CD9AA967B}"/>
          </ac:spMkLst>
        </pc:spChg>
        <pc:spChg chg="add del mod">
          <ac:chgData name="Saekwang Nam" userId="22b085c6-3a30-48f2-ac9f-a4ce33d49933" providerId="ADAL" clId="{8595C496-F688-4638-B998-32BA66C3D383}" dt="2023-11-02T16:20:26.161" v="42" actId="478"/>
          <ac:spMkLst>
            <pc:docMk/>
            <pc:sldMk cId="2125754404" sldId="256"/>
            <ac:spMk id="35" creationId="{6B8D2887-25E2-E77B-7A17-8CA7CDE29323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36" creationId="{12307DFC-9F0C-DAF5-AF02-52F9A11C3721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37" creationId="{7FBFD41E-9B36-740A-BF81-BE8E09554D02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38" creationId="{D6C6F5D7-7BD3-D1FA-B594-9A39035CA557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39" creationId="{AE11CF3A-B56D-C484-360B-DA1EADAF7636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40" creationId="{FA31BC12-12FD-2650-D165-679FEE1FC274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41" creationId="{B07A73AD-CC2F-159F-8434-67685037D0A2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42" creationId="{4F75021D-A3B4-077A-DFC8-629BC26EE711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43" creationId="{712C5AB4-F45A-355B-3A75-72C97A7911DA}"/>
          </ac:spMkLst>
        </pc:spChg>
        <pc:spChg chg="add del mod">
          <ac:chgData name="Saekwang Nam" userId="22b085c6-3a30-48f2-ac9f-a4ce33d49933" providerId="ADAL" clId="{8595C496-F688-4638-B998-32BA66C3D383}" dt="2023-11-02T16:20:56.944" v="47" actId="478"/>
          <ac:spMkLst>
            <pc:docMk/>
            <pc:sldMk cId="2125754404" sldId="256"/>
            <ac:spMk id="44" creationId="{ED32FE23-EC00-375E-4228-EBD5565D6C3B}"/>
          </ac:spMkLst>
        </pc:spChg>
        <pc:spChg chg="add del mod">
          <ac:chgData name="Saekwang Nam" userId="22b085c6-3a30-48f2-ac9f-a4ce33d49933" providerId="ADAL" clId="{8595C496-F688-4638-B998-32BA66C3D383}" dt="2023-11-02T16:20:26.161" v="42" actId="478"/>
          <ac:spMkLst>
            <pc:docMk/>
            <pc:sldMk cId="2125754404" sldId="256"/>
            <ac:spMk id="45" creationId="{EE2EE16A-0DC1-CC44-686F-BAE9B12EA303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46" creationId="{65E2B063-3FD6-3F6C-FAEF-695662F4B6A4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47" creationId="{0FC6BE16-D707-7CFD-8399-3D536E8F3E1D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48" creationId="{C79C0650-2670-BE06-53AB-E0A3FCD3585A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49" creationId="{510CE7E3-04BC-8F8C-CFA7-49F3A28C961A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50" creationId="{6E9301BF-FFC1-E9C9-8F66-8E2D82F57782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51" creationId="{46F6525A-1631-6FAB-C382-DF3CF5D21DBE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52" creationId="{3736A025-BA69-CC9B-A6F1-99C80D23B9E7}"/>
          </ac:spMkLst>
        </pc:spChg>
        <pc:spChg chg="add mod">
          <ac:chgData name="Saekwang Nam" userId="22b085c6-3a30-48f2-ac9f-a4ce33d49933" providerId="ADAL" clId="{8595C496-F688-4638-B998-32BA66C3D383}" dt="2023-11-02T16:21:58.088" v="72" actId="164"/>
          <ac:spMkLst>
            <pc:docMk/>
            <pc:sldMk cId="2125754404" sldId="256"/>
            <ac:spMk id="53" creationId="{4B67909B-D95B-CCDB-4D0D-B0998B18C068}"/>
          </ac:spMkLst>
        </pc:spChg>
        <pc:spChg chg="add del mod">
          <ac:chgData name="Saekwang Nam" userId="22b085c6-3a30-48f2-ac9f-a4ce33d49933" providerId="ADAL" clId="{8595C496-F688-4638-B998-32BA66C3D383}" dt="2023-11-02T16:20:56.464" v="46" actId="478"/>
          <ac:spMkLst>
            <pc:docMk/>
            <pc:sldMk cId="2125754404" sldId="256"/>
            <ac:spMk id="54" creationId="{AC96C08B-6B9C-7749-0119-1C726C816B15}"/>
          </ac:spMkLst>
        </pc:spChg>
        <pc:spChg chg="add del mod">
          <ac:chgData name="Saekwang Nam" userId="22b085c6-3a30-48f2-ac9f-a4ce33d49933" providerId="ADAL" clId="{8595C496-F688-4638-B998-32BA66C3D383}" dt="2023-11-02T16:20:26.161" v="42" actId="478"/>
          <ac:spMkLst>
            <pc:docMk/>
            <pc:sldMk cId="2125754404" sldId="256"/>
            <ac:spMk id="55" creationId="{627C32EB-AEE7-9B03-3A2B-CD2C4A5B543C}"/>
          </ac:spMkLst>
        </pc:spChg>
        <pc:spChg chg="add del mod">
          <ac:chgData name="Saekwang Nam" userId="22b085c6-3a30-48f2-ac9f-a4ce33d49933" providerId="ADAL" clId="{8595C496-F688-4638-B998-32BA66C3D383}" dt="2023-11-02T16:21:05.439" v="58" actId="478"/>
          <ac:spMkLst>
            <pc:docMk/>
            <pc:sldMk cId="2125754404" sldId="256"/>
            <ac:spMk id="56" creationId="{A1316B87-3B63-4D08-2E4A-88C31C8A6B51}"/>
          </ac:spMkLst>
        </pc:spChg>
        <pc:spChg chg="add del mod">
          <ac:chgData name="Saekwang Nam" userId="22b085c6-3a30-48f2-ac9f-a4ce33d49933" providerId="ADAL" clId="{8595C496-F688-4638-B998-32BA66C3D383}" dt="2023-11-02T16:21:04.922" v="57" actId="478"/>
          <ac:spMkLst>
            <pc:docMk/>
            <pc:sldMk cId="2125754404" sldId="256"/>
            <ac:spMk id="57" creationId="{6BDE97D9-C607-BC92-669D-FEC73EF060EC}"/>
          </ac:spMkLst>
        </pc:spChg>
        <pc:spChg chg="add del mod">
          <ac:chgData name="Saekwang Nam" userId="22b085c6-3a30-48f2-ac9f-a4ce33d49933" providerId="ADAL" clId="{8595C496-F688-4638-B998-32BA66C3D383}" dt="2023-11-02T16:21:04.380" v="56" actId="478"/>
          <ac:spMkLst>
            <pc:docMk/>
            <pc:sldMk cId="2125754404" sldId="256"/>
            <ac:spMk id="58" creationId="{AD12BB44-1241-360A-FAF0-05FD29D89055}"/>
          </ac:spMkLst>
        </pc:spChg>
        <pc:spChg chg="add del mod">
          <ac:chgData name="Saekwang Nam" userId="22b085c6-3a30-48f2-ac9f-a4ce33d49933" providerId="ADAL" clId="{8595C496-F688-4638-B998-32BA66C3D383}" dt="2023-11-02T16:21:02.231" v="55" actId="478"/>
          <ac:spMkLst>
            <pc:docMk/>
            <pc:sldMk cId="2125754404" sldId="256"/>
            <ac:spMk id="59" creationId="{A8F1AA36-490E-B77B-810C-B7275AE6FFEA}"/>
          </ac:spMkLst>
        </pc:spChg>
        <pc:spChg chg="add del mod">
          <ac:chgData name="Saekwang Nam" userId="22b085c6-3a30-48f2-ac9f-a4ce33d49933" providerId="ADAL" clId="{8595C496-F688-4638-B998-32BA66C3D383}" dt="2023-11-02T16:21:01.830" v="54" actId="478"/>
          <ac:spMkLst>
            <pc:docMk/>
            <pc:sldMk cId="2125754404" sldId="256"/>
            <ac:spMk id="60" creationId="{BA9B9FFE-9DF9-3594-CB5F-B289412ED6DD}"/>
          </ac:spMkLst>
        </pc:spChg>
        <pc:spChg chg="add del mod">
          <ac:chgData name="Saekwang Nam" userId="22b085c6-3a30-48f2-ac9f-a4ce33d49933" providerId="ADAL" clId="{8595C496-F688-4638-B998-32BA66C3D383}" dt="2023-11-02T16:21:01.409" v="53" actId="478"/>
          <ac:spMkLst>
            <pc:docMk/>
            <pc:sldMk cId="2125754404" sldId="256"/>
            <ac:spMk id="61" creationId="{88E5D94F-60AC-E803-6044-FBB822CFD22E}"/>
          </ac:spMkLst>
        </pc:spChg>
        <pc:spChg chg="add del mod">
          <ac:chgData name="Saekwang Nam" userId="22b085c6-3a30-48f2-ac9f-a4ce33d49933" providerId="ADAL" clId="{8595C496-F688-4638-B998-32BA66C3D383}" dt="2023-11-02T16:21:00.943" v="52" actId="478"/>
          <ac:spMkLst>
            <pc:docMk/>
            <pc:sldMk cId="2125754404" sldId="256"/>
            <ac:spMk id="62" creationId="{43323F53-D4F6-E166-D3AF-8FFD05719A73}"/>
          </ac:spMkLst>
        </pc:spChg>
        <pc:spChg chg="add del mod">
          <ac:chgData name="Saekwang Nam" userId="22b085c6-3a30-48f2-ac9f-a4ce33d49933" providerId="ADAL" clId="{8595C496-F688-4638-B998-32BA66C3D383}" dt="2023-11-02T16:21:00.619" v="51" actId="478"/>
          <ac:spMkLst>
            <pc:docMk/>
            <pc:sldMk cId="2125754404" sldId="256"/>
            <ac:spMk id="63" creationId="{05EBF093-C7B4-9F53-8DFB-D432331FE2F0}"/>
          </ac:spMkLst>
        </pc:spChg>
        <pc:spChg chg="add del mod">
          <ac:chgData name="Saekwang Nam" userId="22b085c6-3a30-48f2-ac9f-a4ce33d49933" providerId="ADAL" clId="{8595C496-F688-4638-B998-32BA66C3D383}" dt="2023-11-02T16:20:55.877" v="45" actId="478"/>
          <ac:spMkLst>
            <pc:docMk/>
            <pc:sldMk cId="2125754404" sldId="256"/>
            <ac:spMk id="64" creationId="{A8C2D854-98B6-99FD-2AE3-C5EE8D91A5C6}"/>
          </ac:spMkLst>
        </pc:spChg>
        <pc:spChg chg="add del mod">
          <ac:chgData name="Saekwang Nam" userId="22b085c6-3a30-48f2-ac9f-a4ce33d49933" providerId="ADAL" clId="{8595C496-F688-4638-B998-32BA66C3D383}" dt="2023-11-02T16:20:26.161" v="42" actId="478"/>
          <ac:spMkLst>
            <pc:docMk/>
            <pc:sldMk cId="2125754404" sldId="256"/>
            <ac:spMk id="65" creationId="{DC87B111-4E2F-596C-9B64-028DDCF174F9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66" creationId="{9FBAB167-F5FD-312F-8E04-AD2828604428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67" creationId="{A750547A-1537-6121-BF6F-04DB36FB6B6F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68" creationId="{84E9C541-EA45-F696-DD5E-27EB0090F591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69" creationId="{C45C873F-4301-F333-ACBB-ECBC6C1DBCF2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70" creationId="{69CF90EE-4D45-4F10-660E-C618580ACF7E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71" creationId="{AB478FB5-2738-24B4-D1DD-D1DC016BA3A4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72" creationId="{E11D2DB3-0689-8074-0A48-FC2A0C00CE16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73" creationId="{EAF18638-7AC6-30F4-AF67-759767EACCE3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74" creationId="{501C5A99-B0DC-555D-90C5-CA4C956B4D78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75" creationId="{377BE284-3C6D-37F1-F5EC-0F281EDFB95F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76" creationId="{76B11A0B-63EF-2358-0CAF-AA3E71562224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77" creationId="{2E76E760-2FF8-2539-D5A5-6C2274708361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78" creationId="{3DA1DE44-D157-4026-C35D-E573054399F0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79" creationId="{28BF8DA7-606A-421C-F91D-0802735F01D1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80" creationId="{504AF480-94E8-B0B2-9AB9-29E40CC2FE3F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81" creationId="{455F30D0-B8CB-1716-C996-4884BCACA893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82" creationId="{4BD45844-6C73-953E-3041-8855EF0A58AA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83" creationId="{CDEA77F9-AEC2-8F3E-2D28-42776AD54D4A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84" creationId="{A2E6D025-C657-CA23-3F5F-AC06149CE6CE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85" creationId="{B56CC1EB-60D1-F5D2-E26D-EC046CCD33C4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86" creationId="{CBA60D9A-ED1F-9734-FA3B-8706E16FEBD6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87" creationId="{5D55E6C7-5B82-5FDF-B755-1D8BD9E36D21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88" creationId="{BEEABE43-1D87-E907-F99D-671FFC5A453E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89" creationId="{EBD40E92-D05A-FCB6-F485-F15A46689BAC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90" creationId="{A2525657-54D7-B65B-413D-11ACA09AB02F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91" creationId="{E9DC0A1A-8008-9073-055A-2DE25E690D96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92" creationId="{6C666D0A-2BAD-F00C-34E3-355A5530C425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93" creationId="{9D9C8CB2-F518-2864-1DDA-B532C7B9E8F6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94" creationId="{6203D9F4-2D53-DFAF-ADE6-12086BC1EACE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95" creationId="{89C2EF37-E619-46A9-4871-688773B64483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96" creationId="{C75BC755-5316-4A89-4830-B532EC22D5B1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97" creationId="{B08B9BBA-3998-050D-5782-E3D7C3FA8154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98" creationId="{90C30C8E-EC46-20DC-FBFC-BA509935204A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99" creationId="{9609CF73-A5F1-D025-F442-C5EBA0119DE2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100" creationId="{EB0969EB-8CB1-EBF1-9BD7-7B723B29D91B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101" creationId="{A78D9163-C32E-9045-7645-25C834118DFC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102" creationId="{AE54F141-6A82-7F37-15FF-E4564A2620B9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103" creationId="{3618D7CA-A9EE-E5A3-3185-CC0002E6FDB5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104" creationId="{23566C44-796A-F5E0-5F04-83883C135619}"/>
          </ac:spMkLst>
        </pc:spChg>
        <pc:spChg chg="add del mod">
          <ac:chgData name="Saekwang Nam" userId="22b085c6-3a30-48f2-ac9f-a4ce33d49933" providerId="ADAL" clId="{8595C496-F688-4638-B998-32BA66C3D383}" dt="2023-11-02T16:21:59.847" v="73" actId="478"/>
          <ac:spMkLst>
            <pc:docMk/>
            <pc:sldMk cId="2125754404" sldId="256"/>
            <ac:spMk id="105" creationId="{250D1CC6-2A10-86E3-CB80-ED32A6A79434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08" creationId="{C590EBAD-B148-975E-465C-E52417526A80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09" creationId="{8E8E0114-EE3B-391E-E537-C6D59B77D1BB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10" creationId="{A6D189B5-05C7-F8F3-776C-9320ED8FD0DF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11" creationId="{C6481EC9-0E26-6698-7D46-33566768FDA6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12" creationId="{F16F7334-C6B5-79AE-1E76-62A734380BA4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13" creationId="{C576AF16-3B68-0DFE-F9CE-82B7887AC0C4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14" creationId="{8143C142-B3DD-28BB-3BFC-909DA52CD1D1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15" creationId="{FD70FC0D-0864-C88E-3D1A-BFDBF24C3B9B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16" creationId="{DF132A8B-E671-D016-DE68-8D0E6EC94666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17" creationId="{F7F2E7FB-B549-E0D6-E775-58A869E31976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18" creationId="{A7C3672F-F78F-74F4-D716-42E78C40C4D7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19" creationId="{49AB5FA6-B715-3881-53E7-18E88622CA10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20" creationId="{CA74D419-4798-DF1B-CE59-9C56FACCEF24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21" creationId="{042094BD-E4C3-B2F2-2BB5-7BB388649E95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22" creationId="{6D4A9262-16F9-445A-4E45-975FEE7D8F12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23" creationId="{CB667537-63D7-87E9-F1B9-544FAB7C7C56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24" creationId="{D4EE9A90-9B6B-AE2F-3EC6-7540FC322202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25" creationId="{8876A37B-FB45-6C95-4CCE-9300BA0FB8F0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26" creationId="{B5E1658D-E857-A22A-2A87-A2519D0242E9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27" creationId="{8CF8CBFD-0D53-8D11-FF57-8127D69E88BC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28" creationId="{8D340B88-B997-F652-4165-5FE66E553F92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29" creationId="{EFD6B8B5-2F33-C8D8-8270-069C2D6ECE44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30" creationId="{6AAF72AC-3A17-3200-B151-2D475A3311CF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31" creationId="{A1F755DA-D4C2-E14D-F91D-BDAB53453283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32" creationId="{FD145479-5C3C-7A34-397A-7B1AE5369F06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33" creationId="{3F82936E-CCD1-3CA1-7DAB-C57FC51AF938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34" creationId="{CBFCAD7E-0B5B-32D8-507F-CEC15DB4BCC1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35" creationId="{87E54743-AFB0-41F0-2889-0B3113BD3DAA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36" creationId="{E92194F2-20C6-5273-E5BE-1507E4B3A966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37" creationId="{C05C2E05-E2A1-52D5-9CD9-6A9308171FB8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38" creationId="{3DD64F59-AAB9-4C59-DD9C-6EA9F6C7A3AD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39" creationId="{A4EF95D1-F479-9A15-626C-38452AB2A9C8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40" creationId="{15366864-E72E-EF15-09EC-0BCE4F8936DF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41" creationId="{66217627-933C-C53D-40F9-B349DA9C430B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42" creationId="{925E53BB-8E8A-F394-683B-13DE126F5F57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43" creationId="{460E3330-EBAF-043A-CDC5-FB3B81F569F8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44" creationId="{40C27FC5-214B-CC75-511F-1AFBDE762232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45" creationId="{05BA2482-84ED-1059-41F2-DD930F17A17A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46" creationId="{E1D49DCE-508F-67D9-74A0-080787A58A8A}"/>
          </ac:spMkLst>
        </pc:spChg>
        <pc:spChg chg="mod">
          <ac:chgData name="Saekwang Nam" userId="22b085c6-3a30-48f2-ac9f-a4ce33d49933" providerId="ADAL" clId="{8595C496-F688-4638-B998-32BA66C3D383}" dt="2023-11-02T16:22:04.725" v="75"/>
          <ac:spMkLst>
            <pc:docMk/>
            <pc:sldMk cId="2125754404" sldId="256"/>
            <ac:spMk id="147" creationId="{0CEEFC3C-8769-CD75-007E-9DE85A674FE8}"/>
          </ac:spMkLst>
        </pc:spChg>
        <pc:spChg chg="add mod">
          <ac:chgData name="Saekwang Nam" userId="22b085c6-3a30-48f2-ac9f-a4ce33d49933" providerId="ADAL" clId="{8595C496-F688-4638-B998-32BA66C3D383}" dt="2023-11-02T17:07:11.842" v="142" actId="1076"/>
          <ac:spMkLst>
            <pc:docMk/>
            <pc:sldMk cId="2125754404" sldId="256"/>
            <ac:spMk id="148" creationId="{ACE93F23-9064-39E2-5776-37D6DDF4AC3F}"/>
          </ac:spMkLst>
        </pc:spChg>
        <pc:spChg chg="add del mod">
          <ac:chgData name="Saekwang Nam" userId="22b085c6-3a30-48f2-ac9f-a4ce33d49933" providerId="ADAL" clId="{8595C496-F688-4638-B998-32BA66C3D383}" dt="2023-11-02T17:07:23.092" v="143" actId="478"/>
          <ac:spMkLst>
            <pc:docMk/>
            <pc:sldMk cId="2125754404" sldId="256"/>
            <ac:spMk id="149" creationId="{3C12EFAA-E1E6-5C27-5396-AF77D078A78E}"/>
          </ac:spMkLst>
        </pc:spChg>
        <pc:spChg chg="add del mod">
          <ac:chgData name="Saekwang Nam" userId="22b085c6-3a30-48f2-ac9f-a4ce33d49933" providerId="ADAL" clId="{8595C496-F688-4638-B998-32BA66C3D383}" dt="2023-11-02T17:07:24.298" v="144" actId="478"/>
          <ac:spMkLst>
            <pc:docMk/>
            <pc:sldMk cId="2125754404" sldId="256"/>
            <ac:spMk id="150" creationId="{74C3822C-D902-2DED-5E90-6EF7CCF09210}"/>
          </ac:spMkLst>
        </pc:spChg>
        <pc:spChg chg="add mod">
          <ac:chgData name="Saekwang Nam" userId="22b085c6-3a30-48f2-ac9f-a4ce33d49933" providerId="ADAL" clId="{8595C496-F688-4638-B998-32BA66C3D383}" dt="2023-11-02T17:07:29.274" v="146" actId="1076"/>
          <ac:spMkLst>
            <pc:docMk/>
            <pc:sldMk cId="2125754404" sldId="256"/>
            <ac:spMk id="151" creationId="{BAE95E93-743F-00FA-B1A7-FE5EFB3388A3}"/>
          </ac:spMkLst>
        </pc:spChg>
        <pc:spChg chg="add mod">
          <ac:chgData name="Saekwang Nam" userId="22b085c6-3a30-48f2-ac9f-a4ce33d49933" providerId="ADAL" clId="{8595C496-F688-4638-B998-32BA66C3D383}" dt="2023-11-02T17:07:32.899" v="148" actId="1076"/>
          <ac:spMkLst>
            <pc:docMk/>
            <pc:sldMk cId="2125754404" sldId="256"/>
            <ac:spMk id="152" creationId="{EBFAA323-75C1-E5D0-FA82-4DA765AB097D}"/>
          </ac:spMkLst>
        </pc:spChg>
        <pc:spChg chg="add mod">
          <ac:chgData name="Saekwang Nam" userId="22b085c6-3a30-48f2-ac9f-a4ce33d49933" providerId="ADAL" clId="{8595C496-F688-4638-B998-32BA66C3D383}" dt="2023-11-02T17:07:37.403" v="150" actId="1076"/>
          <ac:spMkLst>
            <pc:docMk/>
            <pc:sldMk cId="2125754404" sldId="256"/>
            <ac:spMk id="153" creationId="{06CCADA5-16B1-A4DB-7926-407E1C962BF1}"/>
          </ac:spMkLst>
        </pc:spChg>
        <pc:spChg chg="add mod">
          <ac:chgData name="Saekwang Nam" userId="22b085c6-3a30-48f2-ac9f-a4ce33d49933" providerId="ADAL" clId="{8595C496-F688-4638-B998-32BA66C3D383}" dt="2023-11-02T17:07:43.283" v="152" actId="1076"/>
          <ac:spMkLst>
            <pc:docMk/>
            <pc:sldMk cId="2125754404" sldId="256"/>
            <ac:spMk id="154" creationId="{45E35437-9AAF-0638-A675-588A8BD76966}"/>
          </ac:spMkLst>
        </pc:spChg>
        <pc:spChg chg="add mod">
          <ac:chgData name="Saekwang Nam" userId="22b085c6-3a30-48f2-ac9f-a4ce33d49933" providerId="ADAL" clId="{8595C496-F688-4638-B998-32BA66C3D383}" dt="2023-11-02T17:07:48.186" v="154" actId="1076"/>
          <ac:spMkLst>
            <pc:docMk/>
            <pc:sldMk cId="2125754404" sldId="256"/>
            <ac:spMk id="155" creationId="{D3603124-8AD5-83D6-33D4-0315C0A4E189}"/>
          </ac:spMkLst>
        </pc:spChg>
        <pc:spChg chg="add mod">
          <ac:chgData name="Saekwang Nam" userId="22b085c6-3a30-48f2-ac9f-a4ce33d49933" providerId="ADAL" clId="{8595C496-F688-4638-B998-32BA66C3D383}" dt="2023-11-02T17:07:57.060" v="158" actId="692"/>
          <ac:spMkLst>
            <pc:docMk/>
            <pc:sldMk cId="2125754404" sldId="256"/>
            <ac:spMk id="156" creationId="{5A8C0D2D-52E5-0F3C-7761-0021B5232DBE}"/>
          </ac:spMkLst>
        </pc:spChg>
        <pc:spChg chg="add mod">
          <ac:chgData name="Saekwang Nam" userId="22b085c6-3a30-48f2-ac9f-a4ce33d49933" providerId="ADAL" clId="{8595C496-F688-4638-B998-32BA66C3D383}" dt="2023-11-02T17:08:09.076" v="172" actId="1038"/>
          <ac:spMkLst>
            <pc:docMk/>
            <pc:sldMk cId="2125754404" sldId="256"/>
            <ac:spMk id="157" creationId="{B4D2538A-CAB0-F4CA-504D-2C285597E9F4}"/>
          </ac:spMkLst>
        </pc:spChg>
        <pc:spChg chg="add mod">
          <ac:chgData name="Saekwang Nam" userId="22b085c6-3a30-48f2-ac9f-a4ce33d49933" providerId="ADAL" clId="{8595C496-F688-4638-B998-32BA66C3D383}" dt="2023-11-02T17:08:15.001" v="174" actId="1076"/>
          <ac:spMkLst>
            <pc:docMk/>
            <pc:sldMk cId="2125754404" sldId="256"/>
            <ac:spMk id="158" creationId="{A79ADDD5-F972-9A58-6D25-C45057F087B5}"/>
          </ac:spMkLst>
        </pc:spChg>
        <pc:spChg chg="add mod">
          <ac:chgData name="Saekwang Nam" userId="22b085c6-3a30-48f2-ac9f-a4ce33d49933" providerId="ADAL" clId="{8595C496-F688-4638-B998-32BA66C3D383}" dt="2023-11-02T17:08:20.618" v="176" actId="1076"/>
          <ac:spMkLst>
            <pc:docMk/>
            <pc:sldMk cId="2125754404" sldId="256"/>
            <ac:spMk id="159" creationId="{F4A074C4-91E1-0D06-0B55-47918064C81B}"/>
          </ac:spMkLst>
        </pc:spChg>
        <pc:spChg chg="add mod">
          <ac:chgData name="Saekwang Nam" userId="22b085c6-3a30-48f2-ac9f-a4ce33d49933" providerId="ADAL" clId="{8595C496-F688-4638-B998-32BA66C3D383}" dt="2023-11-02T17:08:23.955" v="178" actId="1076"/>
          <ac:spMkLst>
            <pc:docMk/>
            <pc:sldMk cId="2125754404" sldId="256"/>
            <ac:spMk id="160" creationId="{A0ADF4F5-3CB9-3959-34FF-A85CCD0DD838}"/>
          </ac:spMkLst>
        </pc:spChg>
        <pc:grpChg chg="add mod">
          <ac:chgData name="Saekwang Nam" userId="22b085c6-3a30-48f2-ac9f-a4ce33d49933" providerId="ADAL" clId="{8595C496-F688-4638-B998-32BA66C3D383}" dt="2023-11-02T16:22:11.457" v="77" actId="1076"/>
          <ac:grpSpMkLst>
            <pc:docMk/>
            <pc:sldMk cId="2125754404" sldId="256"/>
            <ac:grpSpMk id="106" creationId="{FCC453E6-EAC3-ECF6-199A-5261D1D55629}"/>
          </ac:grpSpMkLst>
        </pc:grpChg>
        <pc:grpChg chg="add mod">
          <ac:chgData name="Saekwang Nam" userId="22b085c6-3a30-48f2-ac9f-a4ce33d49933" providerId="ADAL" clId="{8595C496-F688-4638-B998-32BA66C3D383}" dt="2023-11-02T16:22:09.778" v="76" actId="1076"/>
          <ac:grpSpMkLst>
            <pc:docMk/>
            <pc:sldMk cId="2125754404" sldId="256"/>
            <ac:grpSpMk id="107" creationId="{906EC0C6-DABD-6221-2C28-3568105BC4C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A8F2-DE3B-426B-9072-C3BBFE1ACEE0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E251-36B8-4C33-889A-E6B584123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48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A8F2-DE3B-426B-9072-C3BBFE1ACEE0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E251-36B8-4C33-889A-E6B584123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3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A8F2-DE3B-426B-9072-C3BBFE1ACEE0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E251-36B8-4C33-889A-E6B584123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48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A8F2-DE3B-426B-9072-C3BBFE1ACEE0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E251-36B8-4C33-889A-E6B584123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03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A8F2-DE3B-426B-9072-C3BBFE1ACEE0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E251-36B8-4C33-889A-E6B584123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2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A8F2-DE3B-426B-9072-C3BBFE1ACEE0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E251-36B8-4C33-889A-E6B584123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16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A8F2-DE3B-426B-9072-C3BBFE1ACEE0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E251-36B8-4C33-889A-E6B584123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8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A8F2-DE3B-426B-9072-C3BBFE1ACEE0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E251-36B8-4C33-889A-E6B584123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23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A8F2-DE3B-426B-9072-C3BBFE1ACEE0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E251-36B8-4C33-889A-E6B584123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65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A8F2-DE3B-426B-9072-C3BBFE1ACEE0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E251-36B8-4C33-889A-E6B584123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00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A8F2-DE3B-426B-9072-C3BBFE1ACEE0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E251-36B8-4C33-889A-E6B584123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63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A8F2-DE3B-426B-9072-C3BBFE1ACEE0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E251-36B8-4C33-889A-E6B584123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70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CC453E6-EAC3-ECF6-199A-5261D1D55629}"/>
              </a:ext>
            </a:extLst>
          </p:cNvPr>
          <p:cNvGrpSpPr/>
          <p:nvPr/>
        </p:nvGrpSpPr>
        <p:grpSpPr>
          <a:xfrm>
            <a:off x="1989000" y="1822036"/>
            <a:ext cx="2880000" cy="1800000"/>
            <a:chOff x="766497" y="877292"/>
            <a:chExt cx="2880000" cy="18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407F6D-8730-E15D-E171-B4951877D403}"/>
                </a:ext>
              </a:extLst>
            </p:cNvPr>
            <p:cNvSpPr/>
            <p:nvPr/>
          </p:nvSpPr>
          <p:spPr>
            <a:xfrm>
              <a:off x="766497" y="87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4F085E-0BB6-FD8C-51DD-BCB53A0D1B83}"/>
                </a:ext>
              </a:extLst>
            </p:cNvPr>
            <p:cNvSpPr/>
            <p:nvPr/>
          </p:nvSpPr>
          <p:spPr>
            <a:xfrm>
              <a:off x="1126497" y="87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9BE874-5A08-7C7B-FC01-C3149A483746}"/>
                </a:ext>
              </a:extLst>
            </p:cNvPr>
            <p:cNvSpPr/>
            <p:nvPr/>
          </p:nvSpPr>
          <p:spPr>
            <a:xfrm>
              <a:off x="1486497" y="87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9F805C-6128-7934-56BC-E7995A1197CB}"/>
                </a:ext>
              </a:extLst>
            </p:cNvPr>
            <p:cNvSpPr/>
            <p:nvPr/>
          </p:nvSpPr>
          <p:spPr>
            <a:xfrm>
              <a:off x="1846497" y="87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5E252A-C860-108E-96F2-F59A57D47BBE}"/>
                </a:ext>
              </a:extLst>
            </p:cNvPr>
            <p:cNvSpPr/>
            <p:nvPr/>
          </p:nvSpPr>
          <p:spPr>
            <a:xfrm>
              <a:off x="2206497" y="87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AE006B-DFFD-0851-A2F6-9AC521D1622E}"/>
                </a:ext>
              </a:extLst>
            </p:cNvPr>
            <p:cNvSpPr/>
            <p:nvPr/>
          </p:nvSpPr>
          <p:spPr>
            <a:xfrm>
              <a:off x="2566497" y="87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53C28D-61FB-4AF9-B0F1-503C14CE235F}"/>
                </a:ext>
              </a:extLst>
            </p:cNvPr>
            <p:cNvSpPr/>
            <p:nvPr/>
          </p:nvSpPr>
          <p:spPr>
            <a:xfrm>
              <a:off x="2926497" y="87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447D16-A089-C724-B858-244FA84575D2}"/>
                </a:ext>
              </a:extLst>
            </p:cNvPr>
            <p:cNvSpPr/>
            <p:nvPr/>
          </p:nvSpPr>
          <p:spPr>
            <a:xfrm>
              <a:off x="3286497" y="87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25AA89-107D-CEF5-6E22-2216FCA447F0}"/>
                </a:ext>
              </a:extLst>
            </p:cNvPr>
            <p:cNvSpPr/>
            <p:nvPr/>
          </p:nvSpPr>
          <p:spPr>
            <a:xfrm>
              <a:off x="766497" y="123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CB6563-A4C3-932D-8380-0EC720DFA47F}"/>
                </a:ext>
              </a:extLst>
            </p:cNvPr>
            <p:cNvSpPr/>
            <p:nvPr/>
          </p:nvSpPr>
          <p:spPr>
            <a:xfrm>
              <a:off x="1126497" y="123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246085-678D-A0F2-57CD-691E312F3CEA}"/>
                </a:ext>
              </a:extLst>
            </p:cNvPr>
            <p:cNvSpPr/>
            <p:nvPr/>
          </p:nvSpPr>
          <p:spPr>
            <a:xfrm>
              <a:off x="1486497" y="123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A8BB72-79E3-90DE-76E4-2E8E71C1AF35}"/>
                </a:ext>
              </a:extLst>
            </p:cNvPr>
            <p:cNvSpPr/>
            <p:nvPr/>
          </p:nvSpPr>
          <p:spPr>
            <a:xfrm>
              <a:off x="1846497" y="123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A7CA37-BAFE-8BC0-6C21-86DDE64ED9FE}"/>
                </a:ext>
              </a:extLst>
            </p:cNvPr>
            <p:cNvSpPr/>
            <p:nvPr/>
          </p:nvSpPr>
          <p:spPr>
            <a:xfrm>
              <a:off x="2206497" y="123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1E0E46-6923-F06B-06EF-E5D283230D0E}"/>
                </a:ext>
              </a:extLst>
            </p:cNvPr>
            <p:cNvSpPr/>
            <p:nvPr/>
          </p:nvSpPr>
          <p:spPr>
            <a:xfrm>
              <a:off x="2566497" y="123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F7F839-5461-54D5-9574-5A4423CCA75A}"/>
                </a:ext>
              </a:extLst>
            </p:cNvPr>
            <p:cNvSpPr/>
            <p:nvPr/>
          </p:nvSpPr>
          <p:spPr>
            <a:xfrm>
              <a:off x="2926497" y="123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C796F1-8C40-7BE3-AB4E-E3B75A712BE8}"/>
                </a:ext>
              </a:extLst>
            </p:cNvPr>
            <p:cNvSpPr/>
            <p:nvPr/>
          </p:nvSpPr>
          <p:spPr>
            <a:xfrm>
              <a:off x="3286497" y="123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66A61D-FA1F-DE23-2283-595C1161EFCB}"/>
                </a:ext>
              </a:extLst>
            </p:cNvPr>
            <p:cNvSpPr/>
            <p:nvPr/>
          </p:nvSpPr>
          <p:spPr>
            <a:xfrm>
              <a:off x="766497" y="159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8A1C30F-C902-D73F-1A25-B9D6BECA721B}"/>
                </a:ext>
              </a:extLst>
            </p:cNvPr>
            <p:cNvSpPr/>
            <p:nvPr/>
          </p:nvSpPr>
          <p:spPr>
            <a:xfrm>
              <a:off x="1126497" y="159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DA3F4D-AD44-F7E0-BC68-C66EA4D6C58E}"/>
                </a:ext>
              </a:extLst>
            </p:cNvPr>
            <p:cNvSpPr/>
            <p:nvPr/>
          </p:nvSpPr>
          <p:spPr>
            <a:xfrm>
              <a:off x="1486497" y="159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57CD085-1939-2659-9661-DAAE087CD32D}"/>
                </a:ext>
              </a:extLst>
            </p:cNvPr>
            <p:cNvSpPr/>
            <p:nvPr/>
          </p:nvSpPr>
          <p:spPr>
            <a:xfrm>
              <a:off x="1846497" y="159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4C2263D-69A5-C18D-596C-7C272BD7B538}"/>
                </a:ext>
              </a:extLst>
            </p:cNvPr>
            <p:cNvSpPr/>
            <p:nvPr/>
          </p:nvSpPr>
          <p:spPr>
            <a:xfrm>
              <a:off x="2206497" y="159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3A098A-7618-2918-ED2D-CB0C9C6C2D33}"/>
                </a:ext>
              </a:extLst>
            </p:cNvPr>
            <p:cNvSpPr/>
            <p:nvPr/>
          </p:nvSpPr>
          <p:spPr>
            <a:xfrm>
              <a:off x="2566497" y="159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582E06C-3BFB-948B-7485-01100A458A93}"/>
                </a:ext>
              </a:extLst>
            </p:cNvPr>
            <p:cNvSpPr/>
            <p:nvPr/>
          </p:nvSpPr>
          <p:spPr>
            <a:xfrm>
              <a:off x="2926497" y="159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B81FF7-F56A-B41E-1512-A949C110BC37}"/>
                </a:ext>
              </a:extLst>
            </p:cNvPr>
            <p:cNvSpPr/>
            <p:nvPr/>
          </p:nvSpPr>
          <p:spPr>
            <a:xfrm>
              <a:off x="3286497" y="159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2307DFC-9F0C-DAF5-AF02-52F9A11C3721}"/>
                </a:ext>
              </a:extLst>
            </p:cNvPr>
            <p:cNvSpPr/>
            <p:nvPr/>
          </p:nvSpPr>
          <p:spPr>
            <a:xfrm>
              <a:off x="766497" y="195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FBFD41E-9B36-740A-BF81-BE8E09554D02}"/>
                </a:ext>
              </a:extLst>
            </p:cNvPr>
            <p:cNvSpPr/>
            <p:nvPr/>
          </p:nvSpPr>
          <p:spPr>
            <a:xfrm>
              <a:off x="1126497" y="195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6C6F5D7-7BD3-D1FA-B594-9A39035CA557}"/>
                </a:ext>
              </a:extLst>
            </p:cNvPr>
            <p:cNvSpPr/>
            <p:nvPr/>
          </p:nvSpPr>
          <p:spPr>
            <a:xfrm>
              <a:off x="1486497" y="195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E11CF3A-B56D-C484-360B-DA1EADAF7636}"/>
                </a:ext>
              </a:extLst>
            </p:cNvPr>
            <p:cNvSpPr/>
            <p:nvPr/>
          </p:nvSpPr>
          <p:spPr>
            <a:xfrm>
              <a:off x="1846497" y="195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A31BC12-12FD-2650-D165-679FEE1FC274}"/>
                </a:ext>
              </a:extLst>
            </p:cNvPr>
            <p:cNvSpPr/>
            <p:nvPr/>
          </p:nvSpPr>
          <p:spPr>
            <a:xfrm>
              <a:off x="2206497" y="195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07A73AD-CC2F-159F-8434-67685037D0A2}"/>
                </a:ext>
              </a:extLst>
            </p:cNvPr>
            <p:cNvSpPr/>
            <p:nvPr/>
          </p:nvSpPr>
          <p:spPr>
            <a:xfrm>
              <a:off x="2566497" y="195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F75021D-A3B4-077A-DFC8-629BC26EE711}"/>
                </a:ext>
              </a:extLst>
            </p:cNvPr>
            <p:cNvSpPr/>
            <p:nvPr/>
          </p:nvSpPr>
          <p:spPr>
            <a:xfrm>
              <a:off x="2926497" y="195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2C5AB4-F45A-355B-3A75-72C97A7911DA}"/>
                </a:ext>
              </a:extLst>
            </p:cNvPr>
            <p:cNvSpPr/>
            <p:nvPr/>
          </p:nvSpPr>
          <p:spPr>
            <a:xfrm>
              <a:off x="3286497" y="195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5E2B063-3FD6-3F6C-FAEF-695662F4B6A4}"/>
                </a:ext>
              </a:extLst>
            </p:cNvPr>
            <p:cNvSpPr/>
            <p:nvPr/>
          </p:nvSpPr>
          <p:spPr>
            <a:xfrm>
              <a:off x="766497" y="231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C6BE16-D707-7CFD-8399-3D536E8F3E1D}"/>
                </a:ext>
              </a:extLst>
            </p:cNvPr>
            <p:cNvSpPr/>
            <p:nvPr/>
          </p:nvSpPr>
          <p:spPr>
            <a:xfrm>
              <a:off x="1126497" y="231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79C0650-2670-BE06-53AB-E0A3FCD3585A}"/>
                </a:ext>
              </a:extLst>
            </p:cNvPr>
            <p:cNvSpPr/>
            <p:nvPr/>
          </p:nvSpPr>
          <p:spPr>
            <a:xfrm>
              <a:off x="1486497" y="231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10CE7E3-04BC-8F8C-CFA7-49F3A28C961A}"/>
                </a:ext>
              </a:extLst>
            </p:cNvPr>
            <p:cNvSpPr/>
            <p:nvPr/>
          </p:nvSpPr>
          <p:spPr>
            <a:xfrm>
              <a:off x="1846497" y="231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E9301BF-FFC1-E9C9-8F66-8E2D82F57782}"/>
                </a:ext>
              </a:extLst>
            </p:cNvPr>
            <p:cNvSpPr/>
            <p:nvPr/>
          </p:nvSpPr>
          <p:spPr>
            <a:xfrm>
              <a:off x="2206497" y="231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6F6525A-1631-6FAB-C382-DF3CF5D21DBE}"/>
                </a:ext>
              </a:extLst>
            </p:cNvPr>
            <p:cNvSpPr/>
            <p:nvPr/>
          </p:nvSpPr>
          <p:spPr>
            <a:xfrm>
              <a:off x="2566497" y="231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36A025-BA69-CC9B-A6F1-99C80D23B9E7}"/>
                </a:ext>
              </a:extLst>
            </p:cNvPr>
            <p:cNvSpPr/>
            <p:nvPr/>
          </p:nvSpPr>
          <p:spPr>
            <a:xfrm>
              <a:off x="2926497" y="231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B67909B-D95B-CCDB-4D0D-B0998B18C068}"/>
                </a:ext>
              </a:extLst>
            </p:cNvPr>
            <p:cNvSpPr/>
            <p:nvPr/>
          </p:nvSpPr>
          <p:spPr>
            <a:xfrm>
              <a:off x="3286497" y="231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6EC0C6-DABD-6221-2C28-3568105BC4CB}"/>
              </a:ext>
            </a:extLst>
          </p:cNvPr>
          <p:cNvGrpSpPr/>
          <p:nvPr/>
        </p:nvGrpSpPr>
        <p:grpSpPr>
          <a:xfrm>
            <a:off x="1989000" y="6292140"/>
            <a:ext cx="2880000" cy="1800000"/>
            <a:chOff x="766497" y="877292"/>
            <a:chExt cx="2880000" cy="1800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590EBAD-B148-975E-465C-E52417526A80}"/>
                </a:ext>
              </a:extLst>
            </p:cNvPr>
            <p:cNvSpPr/>
            <p:nvPr/>
          </p:nvSpPr>
          <p:spPr>
            <a:xfrm>
              <a:off x="766497" y="87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E8E0114-EE3B-391E-E537-C6D59B77D1BB}"/>
                </a:ext>
              </a:extLst>
            </p:cNvPr>
            <p:cNvSpPr/>
            <p:nvPr/>
          </p:nvSpPr>
          <p:spPr>
            <a:xfrm>
              <a:off x="1126497" y="87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6D189B5-05C7-F8F3-776C-9320ED8FD0DF}"/>
                </a:ext>
              </a:extLst>
            </p:cNvPr>
            <p:cNvSpPr/>
            <p:nvPr/>
          </p:nvSpPr>
          <p:spPr>
            <a:xfrm>
              <a:off x="1486497" y="87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6481EC9-0E26-6698-7D46-33566768FDA6}"/>
                </a:ext>
              </a:extLst>
            </p:cNvPr>
            <p:cNvSpPr/>
            <p:nvPr/>
          </p:nvSpPr>
          <p:spPr>
            <a:xfrm>
              <a:off x="1846497" y="87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16F7334-C6B5-79AE-1E76-62A734380BA4}"/>
                </a:ext>
              </a:extLst>
            </p:cNvPr>
            <p:cNvSpPr/>
            <p:nvPr/>
          </p:nvSpPr>
          <p:spPr>
            <a:xfrm>
              <a:off x="2206497" y="87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576AF16-3B68-0DFE-F9CE-82B7887AC0C4}"/>
                </a:ext>
              </a:extLst>
            </p:cNvPr>
            <p:cNvSpPr/>
            <p:nvPr/>
          </p:nvSpPr>
          <p:spPr>
            <a:xfrm>
              <a:off x="2566497" y="87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143C142-B3DD-28BB-3BFC-909DA52CD1D1}"/>
                </a:ext>
              </a:extLst>
            </p:cNvPr>
            <p:cNvSpPr/>
            <p:nvPr/>
          </p:nvSpPr>
          <p:spPr>
            <a:xfrm>
              <a:off x="2926497" y="87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D70FC0D-0864-C88E-3D1A-BFDBF24C3B9B}"/>
                </a:ext>
              </a:extLst>
            </p:cNvPr>
            <p:cNvSpPr/>
            <p:nvPr/>
          </p:nvSpPr>
          <p:spPr>
            <a:xfrm>
              <a:off x="3286497" y="87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F132A8B-E671-D016-DE68-8D0E6EC94666}"/>
                </a:ext>
              </a:extLst>
            </p:cNvPr>
            <p:cNvSpPr/>
            <p:nvPr/>
          </p:nvSpPr>
          <p:spPr>
            <a:xfrm>
              <a:off x="766497" y="123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7F2E7FB-B549-E0D6-E775-58A869E31976}"/>
                </a:ext>
              </a:extLst>
            </p:cNvPr>
            <p:cNvSpPr/>
            <p:nvPr/>
          </p:nvSpPr>
          <p:spPr>
            <a:xfrm>
              <a:off x="1126497" y="123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7C3672F-F78F-74F4-D716-42E78C40C4D7}"/>
                </a:ext>
              </a:extLst>
            </p:cNvPr>
            <p:cNvSpPr/>
            <p:nvPr/>
          </p:nvSpPr>
          <p:spPr>
            <a:xfrm>
              <a:off x="1486497" y="123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9AB5FA6-B715-3881-53E7-18E88622CA10}"/>
                </a:ext>
              </a:extLst>
            </p:cNvPr>
            <p:cNvSpPr/>
            <p:nvPr/>
          </p:nvSpPr>
          <p:spPr>
            <a:xfrm>
              <a:off x="1846497" y="123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A74D419-4798-DF1B-CE59-9C56FACCEF24}"/>
                </a:ext>
              </a:extLst>
            </p:cNvPr>
            <p:cNvSpPr/>
            <p:nvPr/>
          </p:nvSpPr>
          <p:spPr>
            <a:xfrm>
              <a:off x="2206497" y="123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42094BD-E4C3-B2F2-2BB5-7BB388649E95}"/>
                </a:ext>
              </a:extLst>
            </p:cNvPr>
            <p:cNvSpPr/>
            <p:nvPr/>
          </p:nvSpPr>
          <p:spPr>
            <a:xfrm>
              <a:off x="2566497" y="123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D4A9262-16F9-445A-4E45-975FEE7D8F12}"/>
                </a:ext>
              </a:extLst>
            </p:cNvPr>
            <p:cNvSpPr/>
            <p:nvPr/>
          </p:nvSpPr>
          <p:spPr>
            <a:xfrm>
              <a:off x="2926497" y="123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B667537-63D7-87E9-F1B9-544FAB7C7C56}"/>
                </a:ext>
              </a:extLst>
            </p:cNvPr>
            <p:cNvSpPr/>
            <p:nvPr/>
          </p:nvSpPr>
          <p:spPr>
            <a:xfrm>
              <a:off x="3286497" y="123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4EE9A90-9B6B-AE2F-3EC6-7540FC322202}"/>
                </a:ext>
              </a:extLst>
            </p:cNvPr>
            <p:cNvSpPr/>
            <p:nvPr/>
          </p:nvSpPr>
          <p:spPr>
            <a:xfrm>
              <a:off x="766497" y="159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876A37B-FB45-6C95-4CCE-9300BA0FB8F0}"/>
                </a:ext>
              </a:extLst>
            </p:cNvPr>
            <p:cNvSpPr/>
            <p:nvPr/>
          </p:nvSpPr>
          <p:spPr>
            <a:xfrm>
              <a:off x="1126497" y="159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5E1658D-E857-A22A-2A87-A2519D0242E9}"/>
                </a:ext>
              </a:extLst>
            </p:cNvPr>
            <p:cNvSpPr/>
            <p:nvPr/>
          </p:nvSpPr>
          <p:spPr>
            <a:xfrm>
              <a:off x="1486497" y="159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CF8CBFD-0D53-8D11-FF57-8127D69E88BC}"/>
                </a:ext>
              </a:extLst>
            </p:cNvPr>
            <p:cNvSpPr/>
            <p:nvPr/>
          </p:nvSpPr>
          <p:spPr>
            <a:xfrm>
              <a:off x="1846497" y="159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D340B88-B997-F652-4165-5FE66E553F92}"/>
                </a:ext>
              </a:extLst>
            </p:cNvPr>
            <p:cNvSpPr/>
            <p:nvPr/>
          </p:nvSpPr>
          <p:spPr>
            <a:xfrm>
              <a:off x="2206497" y="159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FD6B8B5-2F33-C8D8-8270-069C2D6ECE44}"/>
                </a:ext>
              </a:extLst>
            </p:cNvPr>
            <p:cNvSpPr/>
            <p:nvPr/>
          </p:nvSpPr>
          <p:spPr>
            <a:xfrm>
              <a:off x="2566497" y="159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AAF72AC-3A17-3200-B151-2D475A3311CF}"/>
                </a:ext>
              </a:extLst>
            </p:cNvPr>
            <p:cNvSpPr/>
            <p:nvPr/>
          </p:nvSpPr>
          <p:spPr>
            <a:xfrm>
              <a:off x="2926497" y="159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1F755DA-D4C2-E14D-F91D-BDAB53453283}"/>
                </a:ext>
              </a:extLst>
            </p:cNvPr>
            <p:cNvSpPr/>
            <p:nvPr/>
          </p:nvSpPr>
          <p:spPr>
            <a:xfrm>
              <a:off x="3286497" y="159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D145479-5C3C-7A34-397A-7B1AE5369F06}"/>
                </a:ext>
              </a:extLst>
            </p:cNvPr>
            <p:cNvSpPr/>
            <p:nvPr/>
          </p:nvSpPr>
          <p:spPr>
            <a:xfrm>
              <a:off x="766497" y="195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F82936E-CCD1-3CA1-7DAB-C57FC51AF938}"/>
                </a:ext>
              </a:extLst>
            </p:cNvPr>
            <p:cNvSpPr/>
            <p:nvPr/>
          </p:nvSpPr>
          <p:spPr>
            <a:xfrm>
              <a:off x="1126497" y="195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BFCAD7E-0B5B-32D8-507F-CEC15DB4BCC1}"/>
                </a:ext>
              </a:extLst>
            </p:cNvPr>
            <p:cNvSpPr/>
            <p:nvPr/>
          </p:nvSpPr>
          <p:spPr>
            <a:xfrm>
              <a:off x="1486497" y="195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7E54743-AFB0-41F0-2889-0B3113BD3DAA}"/>
                </a:ext>
              </a:extLst>
            </p:cNvPr>
            <p:cNvSpPr/>
            <p:nvPr/>
          </p:nvSpPr>
          <p:spPr>
            <a:xfrm>
              <a:off x="1846497" y="195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92194F2-20C6-5273-E5BE-1507E4B3A966}"/>
                </a:ext>
              </a:extLst>
            </p:cNvPr>
            <p:cNvSpPr/>
            <p:nvPr/>
          </p:nvSpPr>
          <p:spPr>
            <a:xfrm>
              <a:off x="2206497" y="195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05C2E05-E2A1-52D5-9CD9-6A9308171FB8}"/>
                </a:ext>
              </a:extLst>
            </p:cNvPr>
            <p:cNvSpPr/>
            <p:nvPr/>
          </p:nvSpPr>
          <p:spPr>
            <a:xfrm>
              <a:off x="2566497" y="195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DD64F59-AAB9-4C59-DD9C-6EA9F6C7A3AD}"/>
                </a:ext>
              </a:extLst>
            </p:cNvPr>
            <p:cNvSpPr/>
            <p:nvPr/>
          </p:nvSpPr>
          <p:spPr>
            <a:xfrm>
              <a:off x="2926497" y="195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4EF95D1-F479-9A15-626C-38452AB2A9C8}"/>
                </a:ext>
              </a:extLst>
            </p:cNvPr>
            <p:cNvSpPr/>
            <p:nvPr/>
          </p:nvSpPr>
          <p:spPr>
            <a:xfrm>
              <a:off x="3286497" y="195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5366864-E72E-EF15-09EC-0BCE4F8936DF}"/>
                </a:ext>
              </a:extLst>
            </p:cNvPr>
            <p:cNvSpPr/>
            <p:nvPr/>
          </p:nvSpPr>
          <p:spPr>
            <a:xfrm>
              <a:off x="766497" y="231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6217627-933C-C53D-40F9-B349DA9C430B}"/>
                </a:ext>
              </a:extLst>
            </p:cNvPr>
            <p:cNvSpPr/>
            <p:nvPr/>
          </p:nvSpPr>
          <p:spPr>
            <a:xfrm>
              <a:off x="1126497" y="231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25E53BB-8E8A-F394-683B-13DE126F5F57}"/>
                </a:ext>
              </a:extLst>
            </p:cNvPr>
            <p:cNvSpPr/>
            <p:nvPr/>
          </p:nvSpPr>
          <p:spPr>
            <a:xfrm>
              <a:off x="1486497" y="231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60E3330-EBAF-043A-CDC5-FB3B81F569F8}"/>
                </a:ext>
              </a:extLst>
            </p:cNvPr>
            <p:cNvSpPr/>
            <p:nvPr/>
          </p:nvSpPr>
          <p:spPr>
            <a:xfrm>
              <a:off x="1846497" y="231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0C27FC5-214B-CC75-511F-1AFBDE762232}"/>
                </a:ext>
              </a:extLst>
            </p:cNvPr>
            <p:cNvSpPr/>
            <p:nvPr/>
          </p:nvSpPr>
          <p:spPr>
            <a:xfrm>
              <a:off x="2206497" y="231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5BA2482-84ED-1059-41F2-DD930F17A17A}"/>
                </a:ext>
              </a:extLst>
            </p:cNvPr>
            <p:cNvSpPr/>
            <p:nvPr/>
          </p:nvSpPr>
          <p:spPr>
            <a:xfrm>
              <a:off x="2566497" y="231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1D49DCE-508F-67D9-74A0-080787A58A8A}"/>
                </a:ext>
              </a:extLst>
            </p:cNvPr>
            <p:cNvSpPr/>
            <p:nvPr/>
          </p:nvSpPr>
          <p:spPr>
            <a:xfrm>
              <a:off x="2926497" y="231729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CEEFC3C-8769-CD75-007E-9DE85A674FE8}"/>
                </a:ext>
              </a:extLst>
            </p:cNvPr>
            <p:cNvSpPr/>
            <p:nvPr/>
          </p:nvSpPr>
          <p:spPr>
            <a:xfrm>
              <a:off x="3286497" y="23172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8" name="Oval 147">
            <a:extLst>
              <a:ext uri="{FF2B5EF4-FFF2-40B4-BE49-F238E27FC236}">
                <a16:creationId xmlns:a16="http://schemas.microsoft.com/office/drawing/2014/main" id="{ACE93F23-9064-39E2-5776-37D6DDF4AC3F}"/>
              </a:ext>
            </a:extLst>
          </p:cNvPr>
          <p:cNvSpPr/>
          <p:nvPr/>
        </p:nvSpPr>
        <p:spPr>
          <a:xfrm>
            <a:off x="2292224" y="6597131"/>
            <a:ext cx="113553" cy="113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AE95E93-743F-00FA-B1A7-FE5EFB3388A3}"/>
              </a:ext>
            </a:extLst>
          </p:cNvPr>
          <p:cNvSpPr/>
          <p:nvPr/>
        </p:nvSpPr>
        <p:spPr>
          <a:xfrm>
            <a:off x="2652223" y="6593596"/>
            <a:ext cx="113553" cy="113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BFAA323-75C1-E5D0-FA82-4DA765AB097D}"/>
              </a:ext>
            </a:extLst>
          </p:cNvPr>
          <p:cNvSpPr/>
          <p:nvPr/>
        </p:nvSpPr>
        <p:spPr>
          <a:xfrm>
            <a:off x="3012223" y="6588043"/>
            <a:ext cx="113553" cy="113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6CCADA5-16B1-A4DB-7926-407E1C962BF1}"/>
              </a:ext>
            </a:extLst>
          </p:cNvPr>
          <p:cNvSpPr/>
          <p:nvPr/>
        </p:nvSpPr>
        <p:spPr>
          <a:xfrm>
            <a:off x="3371517" y="6597131"/>
            <a:ext cx="113553" cy="113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5E35437-9AAF-0638-A675-588A8BD76966}"/>
              </a:ext>
            </a:extLst>
          </p:cNvPr>
          <p:cNvSpPr/>
          <p:nvPr/>
        </p:nvSpPr>
        <p:spPr>
          <a:xfrm>
            <a:off x="3731517" y="6595363"/>
            <a:ext cx="113553" cy="113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D3603124-8AD5-83D6-33D4-0315C0A4E189}"/>
              </a:ext>
            </a:extLst>
          </p:cNvPr>
          <p:cNvSpPr/>
          <p:nvPr/>
        </p:nvSpPr>
        <p:spPr>
          <a:xfrm>
            <a:off x="4090810" y="6595363"/>
            <a:ext cx="113553" cy="113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A8C0D2D-52E5-0F3C-7761-0021B5232DBE}"/>
              </a:ext>
            </a:extLst>
          </p:cNvPr>
          <p:cNvSpPr/>
          <p:nvPr/>
        </p:nvSpPr>
        <p:spPr>
          <a:xfrm>
            <a:off x="4451516" y="6595362"/>
            <a:ext cx="113553" cy="113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4D2538A-CAB0-F4CA-504D-2C285597E9F4}"/>
              </a:ext>
            </a:extLst>
          </p:cNvPr>
          <p:cNvSpPr/>
          <p:nvPr/>
        </p:nvSpPr>
        <p:spPr>
          <a:xfrm>
            <a:off x="4471753" y="6607313"/>
            <a:ext cx="113553" cy="1135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A79ADDD5-F972-9A58-6D25-C45057F087B5}"/>
              </a:ext>
            </a:extLst>
          </p:cNvPr>
          <p:cNvSpPr/>
          <p:nvPr/>
        </p:nvSpPr>
        <p:spPr>
          <a:xfrm>
            <a:off x="4443010" y="6955360"/>
            <a:ext cx="113553" cy="1135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4A074C4-91E1-0D06-0B55-47918064C81B}"/>
              </a:ext>
            </a:extLst>
          </p:cNvPr>
          <p:cNvSpPr/>
          <p:nvPr/>
        </p:nvSpPr>
        <p:spPr>
          <a:xfrm>
            <a:off x="4448305" y="7315360"/>
            <a:ext cx="113553" cy="1135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0ADF4F5-3CB9-3959-34FF-A85CCD0DD838}"/>
              </a:ext>
            </a:extLst>
          </p:cNvPr>
          <p:cNvSpPr/>
          <p:nvPr/>
        </p:nvSpPr>
        <p:spPr>
          <a:xfrm>
            <a:off x="4443010" y="7675360"/>
            <a:ext cx="113553" cy="11355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75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Saekwang Nam</dc:creator>
  <cp:lastModifiedBy>Saekwang Nam</cp:lastModifiedBy>
  <cp:revision>1</cp:revision>
  <dcterms:created xsi:type="dcterms:W3CDTF">2023-11-02T16:11:55Z</dcterms:created>
  <dcterms:modified xsi:type="dcterms:W3CDTF">2023-11-02T17:08:24Z</dcterms:modified>
</cp:coreProperties>
</file>