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1" name="Shape 1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6" name="Shape 1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9" name="Shape 1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1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2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4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5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6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9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1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1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0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398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-2" y="134847"/>
            <a:ext cx="7761904" cy="781202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idx="1"/>
          </p:nvPr>
        </p:nvSpPr>
        <p:spPr>
          <a:xfrm>
            <a:off x="-1" y="801714"/>
            <a:ext cx="9144001" cy="4212636"/>
          </a:xfrm>
          <a:prstGeom prst="rect">
            <a:avLst/>
          </a:prstGeom>
        </p:spPr>
        <p:txBody>
          <a:bodyPr anchor="t"/>
          <a:lstStyle>
            <a:lvl1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35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6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1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38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9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1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2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4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77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4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5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3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78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5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6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4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5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7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99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8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9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0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2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3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4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5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6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7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8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29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0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1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2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3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4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5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6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7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8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39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40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48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49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1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2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59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0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8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3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8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0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1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3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3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4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0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8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09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8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19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37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8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0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1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indent="228600" algn="l">
              <a:spcBef>
                <a:spcPts val="700"/>
              </a:spcBef>
              <a:defRPr b="0" sz="20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0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1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3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4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5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3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4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9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0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1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79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0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2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3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4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5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795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6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8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0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0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9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1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2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39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0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8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3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2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0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1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77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8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9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0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1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2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915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13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4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16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7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anchor="t"/>
          <a:lstStyle>
            <a:lvl1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1pPr>
            <a:lvl2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2pPr>
            <a:lvl3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3pPr>
            <a:lvl4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4pPr>
            <a:lvl5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8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29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0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1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2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3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4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5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6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7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8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9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0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1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2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3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4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5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6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7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8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9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64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5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6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97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8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86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87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89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0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1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1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2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4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5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6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4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5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26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7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35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36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38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9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0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0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1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3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4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5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79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0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1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2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3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88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9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0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098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9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0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1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2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09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07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8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2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6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2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4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 Agenda</a:t>
            </a:r>
          </a:p>
        </p:txBody>
      </p:sp>
      <p:sp>
        <p:nvSpPr>
          <p:cNvPr id="1149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0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1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2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3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4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5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77240">
              <a:lnSpc>
                <a:spcPct val="150000"/>
              </a:lnSpc>
              <a:spcBef>
                <a:spcPts val="1000"/>
              </a:spcBef>
              <a:defRPr sz="2125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6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7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