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C2C2C"/>
        </a:fontRef>
        <a:srgbClr val="2C2C2C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381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381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C2C2C"/>
        </a:fontRef>
        <a:srgbClr val="2C2C2C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381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381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C2C2C"/>
        </a:fontRef>
        <a:srgbClr val="2C2C2C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381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381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2B2B2B"/>
          </a:solidFill>
        </a:fill>
      </a:tcStyle>
    </a:band2H>
    <a:firstCol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B2B2B"/>
          </a:solidFill>
        </a:fill>
      </a:tcStyle>
    </a:lastRow>
    <a:fir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C2C2C"/>
        </a:fontRef>
        <a:srgbClr val="2C2C2C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381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381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in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5" name="Shape 1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0" name="Shape 1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3" name="Shape 1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;p2"/>
          <p:cNvSpPr/>
          <p:nvPr>
            <p:ph type="pic" idx="21"/>
          </p:nvPr>
        </p:nvSpPr>
        <p:spPr>
          <a:xfrm flipH="1">
            <a:off x="5081399" y="-1591201"/>
            <a:ext cx="4062601" cy="83259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8" name="Google Shape;9;p2"/>
          <p:cNvGrpSpPr/>
          <p:nvPr/>
        </p:nvGrpSpPr>
        <p:grpSpPr>
          <a:xfrm>
            <a:off x="685754" y="3713172"/>
            <a:ext cx="1591463" cy="503131"/>
            <a:chOff x="0" y="0"/>
            <a:chExt cx="1591462" cy="503129"/>
          </a:xfrm>
        </p:grpSpPr>
        <p:sp>
          <p:nvSpPr>
            <p:cNvPr id="13" name="Google Shape;10;p2"/>
            <p:cNvSpPr/>
            <p:nvPr/>
          </p:nvSpPr>
          <p:spPr>
            <a:xfrm>
              <a:off x="1400161" y="176288"/>
              <a:ext cx="191302" cy="31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4" name="Google Shape;11;p2"/>
            <p:cNvSpPr/>
            <p:nvPr/>
          </p:nvSpPr>
          <p:spPr>
            <a:xfrm>
              <a:off x="1029343" y="169226"/>
              <a:ext cx="329159" cy="33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5" name="Google Shape;12;p2"/>
            <p:cNvSpPr/>
            <p:nvPr/>
          </p:nvSpPr>
          <p:spPr>
            <a:xfrm>
              <a:off x="699402" y="170534"/>
              <a:ext cx="286301" cy="32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3;p2"/>
            <p:cNvSpPr/>
            <p:nvPr/>
          </p:nvSpPr>
          <p:spPr>
            <a:xfrm>
              <a:off x="328480" y="169226"/>
              <a:ext cx="329107" cy="33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4;p2"/>
            <p:cNvSpPr/>
            <p:nvPr/>
          </p:nvSpPr>
          <p:spPr>
            <a:xfrm>
              <a:off x="-1" y="-1"/>
              <a:ext cx="286301" cy="49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88900" indent="-1778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4"/>
            <a:ext cx="2258997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18;p12"/>
          <p:cNvGrpSpPr/>
          <p:nvPr/>
        </p:nvGrpSpPr>
        <p:grpSpPr>
          <a:xfrm>
            <a:off x="-168" y="-8"/>
            <a:ext cx="3369297" cy="5143680"/>
            <a:chOff x="0" y="0"/>
            <a:chExt cx="3369295" cy="5143678"/>
          </a:xfrm>
        </p:grpSpPr>
        <p:sp>
          <p:nvSpPr>
            <p:cNvPr id="170" name="Google Shape;119;p12"/>
            <p:cNvSpPr/>
            <p:nvPr/>
          </p:nvSpPr>
          <p:spPr>
            <a:xfrm>
              <a:off x="2547671" y="12"/>
              <a:ext cx="821625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1" name="Google Shape;120;p12"/>
            <p:cNvSpPr/>
            <p:nvPr/>
          </p:nvSpPr>
          <p:spPr>
            <a:xfrm rot="16200000">
              <a:off x="-1202626" y="1202625"/>
              <a:ext cx="5143677" cy="273842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3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Google Shape;123;p12"/>
          <p:cNvSpPr txBox="1"/>
          <p:nvPr>
            <p:ph type="body" sz="half" idx="21"/>
          </p:nvPr>
        </p:nvSpPr>
        <p:spPr>
          <a:xfrm>
            <a:off x="4120724" y="1257300"/>
            <a:ext cx="4337701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26;p13"/>
          <p:cNvGrpSpPr/>
          <p:nvPr/>
        </p:nvGrpSpPr>
        <p:grpSpPr>
          <a:xfrm>
            <a:off x="7521350" y="-18725"/>
            <a:ext cx="1641702" cy="5181277"/>
            <a:chOff x="0" y="0"/>
            <a:chExt cx="1641700" cy="5181275"/>
          </a:xfrm>
        </p:grpSpPr>
        <p:sp>
          <p:nvSpPr>
            <p:cNvPr id="183" name="Google Shape;127;p13"/>
            <p:cNvSpPr/>
            <p:nvPr/>
          </p:nvSpPr>
          <p:spPr>
            <a:xfrm rot="10800000">
              <a:off x="-1" y="9"/>
              <a:ext cx="812105" cy="51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4" name="Google Shape;128;p13"/>
            <p:cNvSpPr/>
            <p:nvPr/>
          </p:nvSpPr>
          <p:spPr>
            <a:xfrm rot="5400000">
              <a:off x="-1457295" y="2082281"/>
              <a:ext cx="5181277" cy="10167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6" name="Title Text"/>
          <p:cNvSpPr txBox="1"/>
          <p:nvPr>
            <p:ph type="title"/>
          </p:nvPr>
        </p:nvSpPr>
        <p:spPr>
          <a:xfrm>
            <a:off x="694774" y="590550"/>
            <a:ext cx="6556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34;p14"/>
          <p:cNvGrpSpPr/>
          <p:nvPr/>
        </p:nvGrpSpPr>
        <p:grpSpPr>
          <a:xfrm>
            <a:off x="-17" y="2571675"/>
            <a:ext cx="9143812" cy="2581929"/>
            <a:chOff x="0" y="0"/>
            <a:chExt cx="9143811" cy="2581927"/>
          </a:xfrm>
        </p:grpSpPr>
        <p:sp>
          <p:nvSpPr>
            <p:cNvPr id="196" name="Google Shape;135;p14"/>
            <p:cNvSpPr/>
            <p:nvPr/>
          </p:nvSpPr>
          <p:spPr>
            <a:xfrm rot="16200000">
              <a:off x="3841625" y="-3841601"/>
              <a:ext cx="1460586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7" name="Google Shape;136;p14"/>
            <p:cNvSpPr/>
            <p:nvPr/>
          </p:nvSpPr>
          <p:spPr>
            <a:xfrm rot="10800000">
              <a:off x="0" y="1121275"/>
              <a:ext cx="9143806" cy="14606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9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00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2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3" name="Google Shape;141;p14"/>
          <p:cNvSpPr/>
          <p:nvPr>
            <p:ph type="pic" sz="quarter" idx="23"/>
          </p:nvPr>
        </p:nvSpPr>
        <p:spPr>
          <a:xfrm>
            <a:off x="4966137" y="18859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4" name="Google Shape;142;p14"/>
          <p:cNvSpPr/>
          <p:nvPr>
            <p:ph type="pic" sz="quarter" idx="24"/>
          </p:nvPr>
        </p:nvSpPr>
        <p:spPr>
          <a:xfrm>
            <a:off x="7094481" y="22288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145;p15"/>
          <p:cNvGrpSpPr/>
          <p:nvPr/>
        </p:nvGrpSpPr>
        <p:grpSpPr>
          <a:xfrm>
            <a:off x="203" y="121"/>
            <a:ext cx="9143813" cy="2057408"/>
            <a:chOff x="0" y="0"/>
            <a:chExt cx="9143811" cy="2057406"/>
          </a:xfrm>
        </p:grpSpPr>
        <p:sp>
          <p:nvSpPr>
            <p:cNvPr id="212" name="Google Shape;146;p15"/>
            <p:cNvSpPr/>
            <p:nvPr/>
          </p:nvSpPr>
          <p:spPr>
            <a:xfrm rot="5400000">
              <a:off x="3841600" y="-3244781"/>
              <a:ext cx="1460587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3" name="Google Shape;147;p15"/>
            <p:cNvSpPr/>
            <p:nvPr/>
          </p:nvSpPr>
          <p:spPr>
            <a:xfrm>
              <a:off x="6" y="0"/>
              <a:ext cx="9143806" cy="9359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5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6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7" name="Google Shape;150;p15"/>
          <p:cNvSpPr/>
          <p:nvPr>
            <p:ph type="pic" sz="quarter" idx="23"/>
          </p:nvPr>
        </p:nvSpPr>
        <p:spPr>
          <a:xfrm>
            <a:off x="4966137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8" name="Google Shape;151;p15"/>
          <p:cNvSpPr/>
          <p:nvPr>
            <p:ph type="pic" sz="quarter" idx="24"/>
          </p:nvPr>
        </p:nvSpPr>
        <p:spPr>
          <a:xfrm>
            <a:off x="70944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61;p17"/>
          <p:cNvSpPr/>
          <p:nvPr>
            <p:ph type="pic" sz="quarter" idx="21"/>
          </p:nvPr>
        </p:nvSpPr>
        <p:spPr>
          <a:xfrm>
            <a:off x="6721134" y="674433"/>
            <a:ext cx="1737001" cy="1737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9" name="Google Shape;162;p17"/>
          <p:cNvSpPr/>
          <p:nvPr>
            <p:ph type="pic" sz="quarter" idx="22"/>
          </p:nvPr>
        </p:nvSpPr>
        <p:spPr>
          <a:xfrm>
            <a:off x="6721134" y="2701584"/>
            <a:ext cx="1737001" cy="1737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0" name="Title Text"/>
          <p:cNvSpPr txBox="1"/>
          <p:nvPr>
            <p:ph type="title"/>
          </p:nvPr>
        </p:nvSpPr>
        <p:spPr>
          <a:xfrm>
            <a:off x="693012" y="590550"/>
            <a:ext cx="5269502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1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Google Shape;165;p17"/>
          <p:cNvSpPr txBox="1"/>
          <p:nvPr>
            <p:ph type="body" sz="half" idx="23"/>
          </p:nvPr>
        </p:nvSpPr>
        <p:spPr>
          <a:xfrm>
            <a:off x="693012" y="1943100"/>
            <a:ext cx="5269501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68;p18"/>
          <p:cNvSpPr/>
          <p:nvPr/>
        </p:nvSpPr>
        <p:spPr>
          <a:xfrm>
            <a:off x="76" y="0"/>
            <a:ext cx="9144001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2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174;p19"/>
          <p:cNvSpPr/>
          <p:nvPr/>
        </p:nvSpPr>
        <p:spPr>
          <a:xfrm flipH="1" rot="10800000">
            <a:off x="5996377" y="303"/>
            <a:ext cx="3147246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2" name="Google Shape;175;p19"/>
          <p:cNvSpPr/>
          <p:nvPr/>
        </p:nvSpPr>
        <p:spPr>
          <a:xfrm flipH="1">
            <a:off x="-23" y="3825492"/>
            <a:ext cx="1841524" cy="14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9;p3"/>
          <p:cNvGrpSpPr/>
          <p:nvPr/>
        </p:nvGrpSpPr>
        <p:grpSpPr>
          <a:xfrm>
            <a:off x="685787" y="3466317"/>
            <a:ext cx="1430347" cy="452195"/>
            <a:chOff x="0" y="0"/>
            <a:chExt cx="1430345" cy="452193"/>
          </a:xfrm>
        </p:grpSpPr>
        <p:sp>
          <p:nvSpPr>
            <p:cNvPr id="28" name="Google Shape;20;p3"/>
            <p:cNvSpPr/>
            <p:nvPr/>
          </p:nvSpPr>
          <p:spPr>
            <a:xfrm>
              <a:off x="1258412" y="158441"/>
              <a:ext cx="171934" cy="2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" name="Google Shape;21;p3"/>
            <p:cNvSpPr/>
            <p:nvPr/>
          </p:nvSpPr>
          <p:spPr>
            <a:xfrm>
              <a:off x="925134" y="152094"/>
              <a:ext cx="295837" cy="30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" name="Google Shape;22;p3"/>
            <p:cNvSpPr/>
            <p:nvPr/>
          </p:nvSpPr>
          <p:spPr>
            <a:xfrm>
              <a:off x="628596" y="153269"/>
              <a:ext cx="257317" cy="29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3;p3"/>
            <p:cNvSpPr/>
            <p:nvPr/>
          </p:nvSpPr>
          <p:spPr>
            <a:xfrm>
              <a:off x="295225" y="152094"/>
              <a:ext cx="295790" cy="30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4;p3"/>
            <p:cNvSpPr/>
            <p:nvPr/>
          </p:nvSpPr>
          <p:spPr>
            <a:xfrm>
              <a:off x="0" y="-1"/>
              <a:ext cx="257316" cy="44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88900" indent="-1778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9" name="Google Shape;27;p3"/>
          <p:cNvGrpSpPr/>
          <p:nvPr/>
        </p:nvGrpSpPr>
        <p:grpSpPr>
          <a:xfrm>
            <a:off x="2694867" y="3466426"/>
            <a:ext cx="1591385" cy="452167"/>
            <a:chOff x="-3" y="-3"/>
            <a:chExt cx="1591383" cy="452166"/>
          </a:xfrm>
        </p:grpSpPr>
        <p:sp>
          <p:nvSpPr>
            <p:cNvPr id="36" name="Google Shape;28;p3"/>
            <p:cNvSpPr/>
            <p:nvPr/>
          </p:nvSpPr>
          <p:spPr>
            <a:xfrm>
              <a:off x="-4" y="-4"/>
              <a:ext cx="451861" cy="45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7" name="Google Shape;29;p3"/>
            <p:cNvSpPr/>
            <p:nvPr/>
          </p:nvSpPr>
          <p:spPr>
            <a:xfrm>
              <a:off x="529572" y="13184"/>
              <a:ext cx="175189" cy="19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8" name="Google Shape;30;p3"/>
            <p:cNvSpPr/>
            <p:nvPr/>
          </p:nvSpPr>
          <p:spPr>
            <a:xfrm>
              <a:off x="734875" y="63411"/>
              <a:ext cx="161587" cy="15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31;p3"/>
            <p:cNvSpPr/>
            <p:nvPr/>
          </p:nvSpPr>
          <p:spPr>
            <a:xfrm>
              <a:off x="926253" y="64383"/>
              <a:ext cx="235418" cy="14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2;p3"/>
            <p:cNvSpPr/>
            <p:nvPr/>
          </p:nvSpPr>
          <p:spPr>
            <a:xfrm>
              <a:off x="1190150" y="64054"/>
              <a:ext cx="136670" cy="14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99" fill="norm" stroke="1" extrusionOk="0">
                  <a:moveTo>
                    <a:pt x="21015" y="10988"/>
                  </a:moveTo>
                  <a:lnTo>
                    <a:pt x="6311" y="10988"/>
                  </a:lnTo>
                  <a:cubicBezTo>
                    <a:pt x="6210" y="10988"/>
                    <a:pt x="6057" y="11083"/>
                    <a:pt x="6057" y="11177"/>
                  </a:cubicBezTo>
                  <a:cubicBezTo>
                    <a:pt x="5955" y="14620"/>
                    <a:pt x="8296" y="18439"/>
                    <a:pt x="15978" y="17496"/>
                  </a:cubicBezTo>
                  <a:cubicBezTo>
                    <a:pt x="17345" y="17337"/>
                    <a:pt x="18643" y="16849"/>
                    <a:pt x="19743" y="16081"/>
                  </a:cubicBezTo>
                  <a:cubicBezTo>
                    <a:pt x="20100" y="15824"/>
                    <a:pt x="20615" y="15882"/>
                    <a:pt x="20893" y="16213"/>
                  </a:cubicBezTo>
                  <a:cubicBezTo>
                    <a:pt x="21008" y="16350"/>
                    <a:pt x="21069" y="16520"/>
                    <a:pt x="21066" y="16695"/>
                  </a:cubicBezTo>
                  <a:lnTo>
                    <a:pt x="21066" y="19100"/>
                  </a:lnTo>
                  <a:cubicBezTo>
                    <a:pt x="21066" y="19147"/>
                    <a:pt x="21015" y="19241"/>
                    <a:pt x="20964" y="19241"/>
                  </a:cubicBezTo>
                  <a:cubicBezTo>
                    <a:pt x="18827" y="20703"/>
                    <a:pt x="15571" y="21599"/>
                    <a:pt x="11857" y="21599"/>
                  </a:cubicBezTo>
                  <a:cubicBezTo>
                    <a:pt x="4887" y="21599"/>
                    <a:pt x="3" y="16977"/>
                    <a:pt x="3" y="10658"/>
                  </a:cubicBezTo>
                  <a:cubicBezTo>
                    <a:pt x="-127" y="4893"/>
                    <a:pt x="4810" y="122"/>
                    <a:pt x="11030" y="2"/>
                  </a:cubicBezTo>
                  <a:cubicBezTo>
                    <a:pt x="11153" y="-1"/>
                    <a:pt x="11276" y="-1"/>
                    <a:pt x="11399" y="0"/>
                  </a:cubicBezTo>
                  <a:cubicBezTo>
                    <a:pt x="17148" y="0"/>
                    <a:pt x="21473" y="3254"/>
                    <a:pt x="21473" y="8112"/>
                  </a:cubicBezTo>
                  <a:cubicBezTo>
                    <a:pt x="21455" y="9014"/>
                    <a:pt x="21353" y="9913"/>
                    <a:pt x="21168" y="10800"/>
                  </a:cubicBezTo>
                  <a:cubicBezTo>
                    <a:pt x="21219" y="10941"/>
                    <a:pt x="21117" y="10988"/>
                    <a:pt x="21015" y="10988"/>
                  </a:cubicBezTo>
                  <a:close/>
                  <a:moveTo>
                    <a:pt x="11654" y="3537"/>
                  </a:moveTo>
                  <a:cubicBezTo>
                    <a:pt x="9161" y="3537"/>
                    <a:pt x="7024" y="4811"/>
                    <a:pt x="6413" y="7782"/>
                  </a:cubicBezTo>
                  <a:cubicBezTo>
                    <a:pt x="6401" y="7898"/>
                    <a:pt x="6491" y="8003"/>
                    <a:pt x="6617" y="8017"/>
                  </a:cubicBezTo>
                  <a:lnTo>
                    <a:pt x="15826" y="8017"/>
                  </a:lnTo>
                  <a:cubicBezTo>
                    <a:pt x="15940" y="7999"/>
                    <a:pt x="16036" y="7928"/>
                    <a:pt x="16080" y="7829"/>
                  </a:cubicBezTo>
                  <a:cubicBezTo>
                    <a:pt x="16487" y="5471"/>
                    <a:pt x="14757" y="3537"/>
                    <a:pt x="11654" y="3537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3;p3"/>
            <p:cNvSpPr/>
            <p:nvPr/>
          </p:nvSpPr>
          <p:spPr>
            <a:xfrm>
              <a:off x="529249" y="246816"/>
              <a:ext cx="40478" cy="19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4;p3"/>
            <p:cNvSpPr/>
            <p:nvPr/>
          </p:nvSpPr>
          <p:spPr>
            <a:xfrm>
              <a:off x="609877" y="297368"/>
              <a:ext cx="142489" cy="14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5;p3"/>
            <p:cNvSpPr/>
            <p:nvPr/>
          </p:nvSpPr>
          <p:spPr>
            <a:xfrm>
              <a:off x="780210" y="296720"/>
              <a:ext cx="116579" cy="15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6;p3"/>
            <p:cNvSpPr/>
            <p:nvPr/>
          </p:nvSpPr>
          <p:spPr>
            <a:xfrm>
              <a:off x="912003" y="263343"/>
              <a:ext cx="98769" cy="17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7;p3"/>
            <p:cNvSpPr/>
            <p:nvPr/>
          </p:nvSpPr>
          <p:spPr>
            <a:xfrm>
              <a:off x="1026297" y="298011"/>
              <a:ext cx="136670" cy="14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9" fill="norm" stroke="1" extrusionOk="0">
                  <a:moveTo>
                    <a:pt x="20861" y="10894"/>
                  </a:moveTo>
                  <a:lnTo>
                    <a:pt x="6413" y="10894"/>
                  </a:lnTo>
                  <a:cubicBezTo>
                    <a:pt x="6222" y="10889"/>
                    <a:pt x="6062" y="11028"/>
                    <a:pt x="6057" y="11205"/>
                  </a:cubicBezTo>
                  <a:cubicBezTo>
                    <a:pt x="6056" y="11211"/>
                    <a:pt x="6056" y="11218"/>
                    <a:pt x="6057" y="11224"/>
                  </a:cubicBezTo>
                  <a:cubicBezTo>
                    <a:pt x="6057" y="14289"/>
                    <a:pt x="7888" y="17590"/>
                    <a:pt x="13738" y="17590"/>
                  </a:cubicBezTo>
                  <a:cubicBezTo>
                    <a:pt x="16148" y="17525"/>
                    <a:pt x="18491" y="16840"/>
                    <a:pt x="20504" y="15610"/>
                  </a:cubicBezTo>
                  <a:cubicBezTo>
                    <a:pt x="20666" y="15506"/>
                    <a:pt x="20888" y="15542"/>
                    <a:pt x="21000" y="15692"/>
                  </a:cubicBezTo>
                  <a:cubicBezTo>
                    <a:pt x="21045" y="15751"/>
                    <a:pt x="21067" y="15821"/>
                    <a:pt x="21064" y="15893"/>
                  </a:cubicBezTo>
                  <a:lnTo>
                    <a:pt x="21064" y="19005"/>
                  </a:lnTo>
                  <a:cubicBezTo>
                    <a:pt x="21057" y="19115"/>
                    <a:pt x="21002" y="19217"/>
                    <a:pt x="20911" y="19288"/>
                  </a:cubicBezTo>
                  <a:cubicBezTo>
                    <a:pt x="18775" y="20750"/>
                    <a:pt x="15519" y="21599"/>
                    <a:pt x="11856" y="21599"/>
                  </a:cubicBezTo>
                  <a:cubicBezTo>
                    <a:pt x="4886" y="21599"/>
                    <a:pt x="3" y="16977"/>
                    <a:pt x="3" y="10658"/>
                  </a:cubicBezTo>
                  <a:cubicBezTo>
                    <a:pt x="-127" y="4893"/>
                    <a:pt x="4810" y="122"/>
                    <a:pt x="11029" y="2"/>
                  </a:cubicBezTo>
                  <a:cubicBezTo>
                    <a:pt x="11152" y="-1"/>
                    <a:pt x="11275" y="-1"/>
                    <a:pt x="11398" y="0"/>
                  </a:cubicBezTo>
                  <a:cubicBezTo>
                    <a:pt x="17147" y="0"/>
                    <a:pt x="21471" y="3254"/>
                    <a:pt x="21471" y="8112"/>
                  </a:cubicBezTo>
                  <a:cubicBezTo>
                    <a:pt x="21473" y="8984"/>
                    <a:pt x="21371" y="9854"/>
                    <a:pt x="21166" y="10705"/>
                  </a:cubicBezTo>
                  <a:cubicBezTo>
                    <a:pt x="21166" y="10800"/>
                    <a:pt x="21013" y="10894"/>
                    <a:pt x="20861" y="10894"/>
                  </a:cubicBezTo>
                  <a:close/>
                  <a:moveTo>
                    <a:pt x="11602" y="3443"/>
                  </a:moveTo>
                  <a:cubicBezTo>
                    <a:pt x="9160" y="3443"/>
                    <a:pt x="7023" y="4669"/>
                    <a:pt x="6413" y="7546"/>
                  </a:cubicBezTo>
                  <a:cubicBezTo>
                    <a:pt x="6368" y="7734"/>
                    <a:pt x="6496" y="7920"/>
                    <a:pt x="6699" y="7962"/>
                  </a:cubicBezTo>
                  <a:cubicBezTo>
                    <a:pt x="6722" y="7967"/>
                    <a:pt x="6745" y="7970"/>
                    <a:pt x="6769" y="7970"/>
                  </a:cubicBezTo>
                  <a:lnTo>
                    <a:pt x="15672" y="7970"/>
                  </a:lnTo>
                  <a:cubicBezTo>
                    <a:pt x="15875" y="7970"/>
                    <a:pt x="16028" y="7876"/>
                    <a:pt x="16028" y="7687"/>
                  </a:cubicBezTo>
                  <a:cubicBezTo>
                    <a:pt x="16384" y="5329"/>
                    <a:pt x="14603" y="3443"/>
                    <a:pt x="11602" y="34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8;p3"/>
            <p:cNvSpPr/>
            <p:nvPr/>
          </p:nvSpPr>
          <p:spPr>
            <a:xfrm>
              <a:off x="1187252" y="297684"/>
              <a:ext cx="157378" cy="14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9;p3"/>
            <p:cNvSpPr/>
            <p:nvPr/>
          </p:nvSpPr>
          <p:spPr>
            <a:xfrm>
              <a:off x="1374097" y="246805"/>
              <a:ext cx="157701" cy="19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16810" y="20869"/>
                  </a:moveTo>
                  <a:lnTo>
                    <a:pt x="16677" y="19010"/>
                  </a:lnTo>
                  <a:cubicBezTo>
                    <a:pt x="16666" y="18943"/>
                    <a:pt x="16589" y="18895"/>
                    <a:pt x="16504" y="18903"/>
                  </a:cubicBezTo>
                  <a:cubicBezTo>
                    <a:pt x="16468" y="18906"/>
                    <a:pt x="16435" y="18919"/>
                    <a:pt x="16411" y="18940"/>
                  </a:cubicBezTo>
                  <a:cubicBezTo>
                    <a:pt x="14656" y="20625"/>
                    <a:pt x="12031" y="21592"/>
                    <a:pt x="9270" y="21570"/>
                  </a:cubicBezTo>
                  <a:cubicBezTo>
                    <a:pt x="3947" y="21570"/>
                    <a:pt x="0" y="18098"/>
                    <a:pt x="0" y="13539"/>
                  </a:cubicBezTo>
                  <a:cubicBezTo>
                    <a:pt x="0" y="8980"/>
                    <a:pt x="3947" y="5508"/>
                    <a:pt x="9270" y="5508"/>
                  </a:cubicBezTo>
                  <a:cubicBezTo>
                    <a:pt x="11916" y="5464"/>
                    <a:pt x="14450" y="6350"/>
                    <a:pt x="16189" y="7928"/>
                  </a:cubicBezTo>
                  <a:cubicBezTo>
                    <a:pt x="16233" y="7963"/>
                    <a:pt x="16278" y="7928"/>
                    <a:pt x="16278" y="7893"/>
                  </a:cubicBezTo>
                  <a:lnTo>
                    <a:pt x="16278" y="282"/>
                  </a:lnTo>
                  <a:cubicBezTo>
                    <a:pt x="16282" y="124"/>
                    <a:pt x="16448" y="-3"/>
                    <a:pt x="16648" y="1"/>
                  </a:cubicBezTo>
                  <a:cubicBezTo>
                    <a:pt x="16658" y="1"/>
                    <a:pt x="16667" y="1"/>
                    <a:pt x="16677" y="2"/>
                  </a:cubicBezTo>
                  <a:lnTo>
                    <a:pt x="17874" y="2"/>
                  </a:lnTo>
                  <a:cubicBezTo>
                    <a:pt x="19903" y="-8"/>
                    <a:pt x="21564" y="1274"/>
                    <a:pt x="21600" y="2878"/>
                  </a:cubicBezTo>
                  <a:lnTo>
                    <a:pt x="21600" y="20869"/>
                  </a:lnTo>
                  <a:cubicBezTo>
                    <a:pt x="21600" y="21043"/>
                    <a:pt x="21421" y="21184"/>
                    <a:pt x="21201" y="21184"/>
                  </a:cubicBezTo>
                  <a:lnTo>
                    <a:pt x="17165" y="21184"/>
                  </a:lnTo>
                  <a:cubicBezTo>
                    <a:pt x="16971" y="21154"/>
                    <a:pt x="16826" y="21025"/>
                    <a:pt x="16810" y="20869"/>
                  </a:cubicBezTo>
                  <a:close/>
                  <a:moveTo>
                    <a:pt x="10955" y="8524"/>
                  </a:moveTo>
                  <a:cubicBezTo>
                    <a:pt x="7851" y="8524"/>
                    <a:pt x="5322" y="10383"/>
                    <a:pt x="5322" y="13539"/>
                  </a:cubicBezTo>
                  <a:cubicBezTo>
                    <a:pt x="5322" y="16695"/>
                    <a:pt x="7851" y="18554"/>
                    <a:pt x="10955" y="18554"/>
                  </a:cubicBezTo>
                  <a:cubicBezTo>
                    <a:pt x="14060" y="18554"/>
                    <a:pt x="16588" y="16695"/>
                    <a:pt x="16588" y="13539"/>
                  </a:cubicBezTo>
                  <a:cubicBezTo>
                    <a:pt x="16588" y="10383"/>
                    <a:pt x="14060" y="8524"/>
                    <a:pt x="10955" y="852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40;p3"/>
            <p:cNvSpPr/>
            <p:nvPr/>
          </p:nvSpPr>
          <p:spPr>
            <a:xfrm>
              <a:off x="1555177" y="411560"/>
              <a:ext cx="36204" cy="3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0" name="Google Shape;41;p3"/>
          <p:cNvSpPr/>
          <p:nvPr>
            <p:ph type="pic" idx="21"/>
          </p:nvPr>
        </p:nvSpPr>
        <p:spPr>
          <a:xfrm flipH="1">
            <a:off x="5084104" y="-1593301"/>
            <a:ext cx="4059902" cy="83301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Bas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190;p22"/>
          <p:cNvGrpSpPr/>
          <p:nvPr/>
        </p:nvGrpSpPr>
        <p:grpSpPr>
          <a:xfrm>
            <a:off x="-240" y="-16"/>
            <a:ext cx="1898312" cy="5143680"/>
            <a:chOff x="-119" y="-7"/>
            <a:chExt cx="1898311" cy="5143678"/>
          </a:xfrm>
        </p:grpSpPr>
        <p:sp>
          <p:nvSpPr>
            <p:cNvPr id="291" name="Google Shape;191;p22"/>
            <p:cNvSpPr/>
            <p:nvPr/>
          </p:nvSpPr>
          <p:spPr>
            <a:xfrm>
              <a:off x="1076566" y="5"/>
              <a:ext cx="821626" cy="514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2" name="Google Shape;192;p22"/>
            <p:cNvSpPr/>
            <p:nvPr/>
          </p:nvSpPr>
          <p:spPr>
            <a:xfrm rot="16200000">
              <a:off x="-1938169" y="1938041"/>
              <a:ext cx="5143677" cy="12675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299" name="Google Shape;193;p22"/>
          <p:cNvGrpSpPr/>
          <p:nvPr/>
        </p:nvGrpSpPr>
        <p:grpSpPr>
          <a:xfrm>
            <a:off x="2801458" y="2180787"/>
            <a:ext cx="2473260" cy="781903"/>
            <a:chOff x="0" y="0"/>
            <a:chExt cx="2473258" cy="781902"/>
          </a:xfrm>
        </p:grpSpPr>
        <p:sp>
          <p:nvSpPr>
            <p:cNvPr id="294" name="Google Shape;194;p22"/>
            <p:cNvSpPr/>
            <p:nvPr/>
          </p:nvSpPr>
          <p:spPr>
            <a:xfrm>
              <a:off x="2175961" y="273966"/>
              <a:ext cx="297297" cy="493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5" name="Google Shape;195;p22"/>
            <p:cNvSpPr/>
            <p:nvPr/>
          </p:nvSpPr>
          <p:spPr>
            <a:xfrm>
              <a:off x="1599681" y="262991"/>
              <a:ext cx="511539" cy="518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6" name="Google Shape;196;p22"/>
            <p:cNvSpPr/>
            <p:nvPr/>
          </p:nvSpPr>
          <p:spPr>
            <a:xfrm>
              <a:off x="1086927" y="265023"/>
              <a:ext cx="444933" cy="50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7" name="Google Shape;197;p22"/>
            <p:cNvSpPr/>
            <p:nvPr/>
          </p:nvSpPr>
          <p:spPr>
            <a:xfrm>
              <a:off x="510484" y="262991"/>
              <a:ext cx="511458" cy="518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8;p22"/>
            <p:cNvSpPr/>
            <p:nvPr/>
          </p:nvSpPr>
          <p:spPr>
            <a:xfrm>
              <a:off x="-1" y="-1"/>
              <a:ext cx="444934" cy="767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0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228600" indent="4572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28600" indent="9144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28600" indent="1371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" indent="18288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b="1" sz="1200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03;p23"/>
          <p:cNvSpPr/>
          <p:nvPr>
            <p:ph type="pic" idx="21"/>
          </p:nvPr>
        </p:nvSpPr>
        <p:spPr>
          <a:xfrm flipH="1">
            <a:off x="5102351" y="-1408176"/>
            <a:ext cx="4059901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323" name="Google Shape;204;p23"/>
          <p:cNvGrpSpPr/>
          <p:nvPr/>
        </p:nvGrpSpPr>
        <p:grpSpPr>
          <a:xfrm>
            <a:off x="701602" y="3442577"/>
            <a:ext cx="2354800" cy="669079"/>
            <a:chOff x="-4" y="-5"/>
            <a:chExt cx="2354798" cy="669078"/>
          </a:xfrm>
        </p:grpSpPr>
        <p:sp>
          <p:nvSpPr>
            <p:cNvPr id="310" name="Google Shape;205;p23"/>
            <p:cNvSpPr/>
            <p:nvPr/>
          </p:nvSpPr>
          <p:spPr>
            <a:xfrm>
              <a:off x="-5" y="-6"/>
              <a:ext cx="668625" cy="66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1" name="Google Shape;206;p23"/>
            <p:cNvSpPr/>
            <p:nvPr/>
          </p:nvSpPr>
          <p:spPr>
            <a:xfrm>
              <a:off x="783617" y="19508"/>
              <a:ext cx="259231" cy="290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2" name="Google Shape;207;p23"/>
            <p:cNvSpPr/>
            <p:nvPr/>
          </p:nvSpPr>
          <p:spPr>
            <a:xfrm>
              <a:off x="1087408" y="93831"/>
              <a:ext cx="239103" cy="223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3" name="Google Shape;208;p23"/>
            <p:cNvSpPr/>
            <p:nvPr/>
          </p:nvSpPr>
          <p:spPr>
            <a:xfrm>
              <a:off x="1370593" y="95269"/>
              <a:ext cx="348352" cy="21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9;p23"/>
            <p:cNvSpPr/>
            <p:nvPr/>
          </p:nvSpPr>
          <p:spPr>
            <a:xfrm>
              <a:off x="1761087" y="94782"/>
              <a:ext cx="202232" cy="2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99" fill="norm" stroke="1" extrusionOk="0">
                  <a:moveTo>
                    <a:pt x="21015" y="10988"/>
                  </a:moveTo>
                  <a:lnTo>
                    <a:pt x="6311" y="10988"/>
                  </a:lnTo>
                  <a:cubicBezTo>
                    <a:pt x="6210" y="10988"/>
                    <a:pt x="6057" y="11083"/>
                    <a:pt x="6057" y="11177"/>
                  </a:cubicBezTo>
                  <a:cubicBezTo>
                    <a:pt x="5955" y="14620"/>
                    <a:pt x="8296" y="18439"/>
                    <a:pt x="15978" y="17496"/>
                  </a:cubicBezTo>
                  <a:cubicBezTo>
                    <a:pt x="17345" y="17337"/>
                    <a:pt x="18643" y="16849"/>
                    <a:pt x="19743" y="16081"/>
                  </a:cubicBezTo>
                  <a:cubicBezTo>
                    <a:pt x="20100" y="15824"/>
                    <a:pt x="20615" y="15882"/>
                    <a:pt x="20893" y="16213"/>
                  </a:cubicBezTo>
                  <a:cubicBezTo>
                    <a:pt x="21008" y="16350"/>
                    <a:pt x="21069" y="16520"/>
                    <a:pt x="21066" y="16695"/>
                  </a:cubicBezTo>
                  <a:lnTo>
                    <a:pt x="21066" y="19100"/>
                  </a:lnTo>
                  <a:cubicBezTo>
                    <a:pt x="21066" y="19147"/>
                    <a:pt x="21015" y="19241"/>
                    <a:pt x="20964" y="19241"/>
                  </a:cubicBezTo>
                  <a:cubicBezTo>
                    <a:pt x="18827" y="20703"/>
                    <a:pt x="15571" y="21599"/>
                    <a:pt x="11857" y="21599"/>
                  </a:cubicBezTo>
                  <a:cubicBezTo>
                    <a:pt x="4887" y="21599"/>
                    <a:pt x="3" y="16977"/>
                    <a:pt x="3" y="10658"/>
                  </a:cubicBezTo>
                  <a:cubicBezTo>
                    <a:pt x="-127" y="4893"/>
                    <a:pt x="4810" y="122"/>
                    <a:pt x="11030" y="2"/>
                  </a:cubicBezTo>
                  <a:cubicBezTo>
                    <a:pt x="11153" y="-1"/>
                    <a:pt x="11276" y="-1"/>
                    <a:pt x="11399" y="0"/>
                  </a:cubicBezTo>
                  <a:cubicBezTo>
                    <a:pt x="17148" y="0"/>
                    <a:pt x="21473" y="3254"/>
                    <a:pt x="21473" y="8112"/>
                  </a:cubicBezTo>
                  <a:cubicBezTo>
                    <a:pt x="21455" y="9014"/>
                    <a:pt x="21353" y="9913"/>
                    <a:pt x="21168" y="10800"/>
                  </a:cubicBezTo>
                  <a:cubicBezTo>
                    <a:pt x="21219" y="10941"/>
                    <a:pt x="21117" y="10988"/>
                    <a:pt x="21015" y="10988"/>
                  </a:cubicBezTo>
                  <a:close/>
                  <a:moveTo>
                    <a:pt x="11654" y="3537"/>
                  </a:moveTo>
                  <a:cubicBezTo>
                    <a:pt x="9161" y="3537"/>
                    <a:pt x="7024" y="4811"/>
                    <a:pt x="6413" y="7782"/>
                  </a:cubicBezTo>
                  <a:cubicBezTo>
                    <a:pt x="6401" y="7898"/>
                    <a:pt x="6491" y="8003"/>
                    <a:pt x="6617" y="8017"/>
                  </a:cubicBezTo>
                  <a:lnTo>
                    <a:pt x="15826" y="8017"/>
                  </a:lnTo>
                  <a:cubicBezTo>
                    <a:pt x="15940" y="7999"/>
                    <a:pt x="16036" y="7928"/>
                    <a:pt x="16080" y="7829"/>
                  </a:cubicBezTo>
                  <a:cubicBezTo>
                    <a:pt x="16487" y="5471"/>
                    <a:pt x="14757" y="3537"/>
                    <a:pt x="11654" y="3537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10;p23"/>
            <p:cNvSpPr/>
            <p:nvPr/>
          </p:nvSpPr>
          <p:spPr>
            <a:xfrm>
              <a:off x="783139" y="365218"/>
              <a:ext cx="59896" cy="28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11;p23"/>
            <p:cNvSpPr/>
            <p:nvPr/>
          </p:nvSpPr>
          <p:spPr>
            <a:xfrm>
              <a:off x="902445" y="440021"/>
              <a:ext cx="210843" cy="21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12;p23"/>
            <p:cNvSpPr/>
            <p:nvPr/>
          </p:nvSpPr>
          <p:spPr>
            <a:xfrm>
              <a:off x="1154490" y="439062"/>
              <a:ext cx="172505" cy="22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3;p23"/>
            <p:cNvSpPr/>
            <p:nvPr/>
          </p:nvSpPr>
          <p:spPr>
            <a:xfrm>
              <a:off x="1349508" y="389674"/>
              <a:ext cx="146149" cy="26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4;p23"/>
            <p:cNvSpPr/>
            <p:nvPr/>
          </p:nvSpPr>
          <p:spPr>
            <a:xfrm>
              <a:off x="1518630" y="440973"/>
              <a:ext cx="202232" cy="2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9" fill="norm" stroke="1" extrusionOk="0">
                  <a:moveTo>
                    <a:pt x="20861" y="10894"/>
                  </a:moveTo>
                  <a:lnTo>
                    <a:pt x="6413" y="10894"/>
                  </a:lnTo>
                  <a:cubicBezTo>
                    <a:pt x="6222" y="10889"/>
                    <a:pt x="6062" y="11028"/>
                    <a:pt x="6057" y="11205"/>
                  </a:cubicBezTo>
                  <a:cubicBezTo>
                    <a:pt x="6056" y="11211"/>
                    <a:pt x="6056" y="11218"/>
                    <a:pt x="6057" y="11224"/>
                  </a:cubicBezTo>
                  <a:cubicBezTo>
                    <a:pt x="6057" y="14289"/>
                    <a:pt x="7888" y="17590"/>
                    <a:pt x="13738" y="17590"/>
                  </a:cubicBezTo>
                  <a:cubicBezTo>
                    <a:pt x="16148" y="17525"/>
                    <a:pt x="18491" y="16840"/>
                    <a:pt x="20504" y="15610"/>
                  </a:cubicBezTo>
                  <a:cubicBezTo>
                    <a:pt x="20666" y="15506"/>
                    <a:pt x="20888" y="15542"/>
                    <a:pt x="21000" y="15692"/>
                  </a:cubicBezTo>
                  <a:cubicBezTo>
                    <a:pt x="21045" y="15751"/>
                    <a:pt x="21067" y="15821"/>
                    <a:pt x="21064" y="15893"/>
                  </a:cubicBezTo>
                  <a:lnTo>
                    <a:pt x="21064" y="19005"/>
                  </a:lnTo>
                  <a:cubicBezTo>
                    <a:pt x="21057" y="19115"/>
                    <a:pt x="21002" y="19217"/>
                    <a:pt x="20911" y="19288"/>
                  </a:cubicBezTo>
                  <a:cubicBezTo>
                    <a:pt x="18775" y="20750"/>
                    <a:pt x="15519" y="21599"/>
                    <a:pt x="11856" y="21599"/>
                  </a:cubicBezTo>
                  <a:cubicBezTo>
                    <a:pt x="4886" y="21599"/>
                    <a:pt x="3" y="16977"/>
                    <a:pt x="3" y="10658"/>
                  </a:cubicBezTo>
                  <a:cubicBezTo>
                    <a:pt x="-127" y="4893"/>
                    <a:pt x="4810" y="122"/>
                    <a:pt x="11029" y="2"/>
                  </a:cubicBezTo>
                  <a:cubicBezTo>
                    <a:pt x="11152" y="-1"/>
                    <a:pt x="11275" y="-1"/>
                    <a:pt x="11398" y="0"/>
                  </a:cubicBezTo>
                  <a:cubicBezTo>
                    <a:pt x="17147" y="0"/>
                    <a:pt x="21471" y="3254"/>
                    <a:pt x="21471" y="8112"/>
                  </a:cubicBezTo>
                  <a:cubicBezTo>
                    <a:pt x="21473" y="8984"/>
                    <a:pt x="21371" y="9854"/>
                    <a:pt x="21166" y="10705"/>
                  </a:cubicBezTo>
                  <a:cubicBezTo>
                    <a:pt x="21166" y="10800"/>
                    <a:pt x="21013" y="10894"/>
                    <a:pt x="20861" y="10894"/>
                  </a:cubicBezTo>
                  <a:close/>
                  <a:moveTo>
                    <a:pt x="11602" y="3443"/>
                  </a:moveTo>
                  <a:cubicBezTo>
                    <a:pt x="9160" y="3443"/>
                    <a:pt x="7023" y="4669"/>
                    <a:pt x="6413" y="7546"/>
                  </a:cubicBezTo>
                  <a:cubicBezTo>
                    <a:pt x="6368" y="7734"/>
                    <a:pt x="6496" y="7920"/>
                    <a:pt x="6699" y="7962"/>
                  </a:cubicBezTo>
                  <a:cubicBezTo>
                    <a:pt x="6722" y="7967"/>
                    <a:pt x="6745" y="7970"/>
                    <a:pt x="6769" y="7970"/>
                  </a:cubicBezTo>
                  <a:lnTo>
                    <a:pt x="15672" y="7970"/>
                  </a:lnTo>
                  <a:cubicBezTo>
                    <a:pt x="15875" y="7970"/>
                    <a:pt x="16028" y="7876"/>
                    <a:pt x="16028" y="7687"/>
                  </a:cubicBezTo>
                  <a:cubicBezTo>
                    <a:pt x="16384" y="5329"/>
                    <a:pt x="14603" y="3443"/>
                    <a:pt x="11602" y="34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5;p23"/>
            <p:cNvSpPr/>
            <p:nvPr/>
          </p:nvSpPr>
          <p:spPr>
            <a:xfrm>
              <a:off x="1756798" y="440488"/>
              <a:ext cx="232874" cy="21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6;p23"/>
            <p:cNvSpPr/>
            <p:nvPr/>
          </p:nvSpPr>
          <p:spPr>
            <a:xfrm>
              <a:off x="2033275" y="365202"/>
              <a:ext cx="233354" cy="29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16810" y="20869"/>
                  </a:moveTo>
                  <a:lnTo>
                    <a:pt x="16677" y="19010"/>
                  </a:lnTo>
                  <a:cubicBezTo>
                    <a:pt x="16666" y="18943"/>
                    <a:pt x="16589" y="18895"/>
                    <a:pt x="16504" y="18903"/>
                  </a:cubicBezTo>
                  <a:cubicBezTo>
                    <a:pt x="16468" y="18906"/>
                    <a:pt x="16435" y="18919"/>
                    <a:pt x="16411" y="18940"/>
                  </a:cubicBezTo>
                  <a:cubicBezTo>
                    <a:pt x="14656" y="20625"/>
                    <a:pt x="12031" y="21592"/>
                    <a:pt x="9270" y="21570"/>
                  </a:cubicBezTo>
                  <a:cubicBezTo>
                    <a:pt x="3947" y="21570"/>
                    <a:pt x="0" y="18098"/>
                    <a:pt x="0" y="13539"/>
                  </a:cubicBezTo>
                  <a:cubicBezTo>
                    <a:pt x="0" y="8980"/>
                    <a:pt x="3947" y="5508"/>
                    <a:pt x="9270" y="5508"/>
                  </a:cubicBezTo>
                  <a:cubicBezTo>
                    <a:pt x="11916" y="5464"/>
                    <a:pt x="14450" y="6350"/>
                    <a:pt x="16189" y="7928"/>
                  </a:cubicBezTo>
                  <a:cubicBezTo>
                    <a:pt x="16233" y="7963"/>
                    <a:pt x="16278" y="7928"/>
                    <a:pt x="16278" y="7893"/>
                  </a:cubicBezTo>
                  <a:lnTo>
                    <a:pt x="16278" y="282"/>
                  </a:lnTo>
                  <a:cubicBezTo>
                    <a:pt x="16282" y="124"/>
                    <a:pt x="16448" y="-3"/>
                    <a:pt x="16648" y="1"/>
                  </a:cubicBezTo>
                  <a:cubicBezTo>
                    <a:pt x="16658" y="1"/>
                    <a:pt x="16667" y="1"/>
                    <a:pt x="16677" y="2"/>
                  </a:cubicBezTo>
                  <a:lnTo>
                    <a:pt x="17874" y="2"/>
                  </a:lnTo>
                  <a:cubicBezTo>
                    <a:pt x="19903" y="-8"/>
                    <a:pt x="21564" y="1274"/>
                    <a:pt x="21600" y="2878"/>
                  </a:cubicBezTo>
                  <a:lnTo>
                    <a:pt x="21600" y="20869"/>
                  </a:lnTo>
                  <a:cubicBezTo>
                    <a:pt x="21600" y="21043"/>
                    <a:pt x="21421" y="21184"/>
                    <a:pt x="21201" y="21184"/>
                  </a:cubicBezTo>
                  <a:lnTo>
                    <a:pt x="17165" y="21184"/>
                  </a:lnTo>
                  <a:cubicBezTo>
                    <a:pt x="16971" y="21154"/>
                    <a:pt x="16826" y="21025"/>
                    <a:pt x="16810" y="20869"/>
                  </a:cubicBezTo>
                  <a:close/>
                  <a:moveTo>
                    <a:pt x="10955" y="8524"/>
                  </a:moveTo>
                  <a:cubicBezTo>
                    <a:pt x="7851" y="8524"/>
                    <a:pt x="5322" y="10383"/>
                    <a:pt x="5322" y="13539"/>
                  </a:cubicBezTo>
                  <a:cubicBezTo>
                    <a:pt x="5322" y="16695"/>
                    <a:pt x="7851" y="18554"/>
                    <a:pt x="10955" y="18554"/>
                  </a:cubicBezTo>
                  <a:cubicBezTo>
                    <a:pt x="14060" y="18554"/>
                    <a:pt x="16588" y="16695"/>
                    <a:pt x="16588" y="13539"/>
                  </a:cubicBezTo>
                  <a:cubicBezTo>
                    <a:pt x="16588" y="10383"/>
                    <a:pt x="14060" y="8524"/>
                    <a:pt x="10955" y="852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7;p23"/>
            <p:cNvSpPr/>
            <p:nvPr/>
          </p:nvSpPr>
          <p:spPr>
            <a:xfrm>
              <a:off x="2301224" y="608993"/>
              <a:ext cx="53571" cy="5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88900" indent="-1778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22;p24"/>
          <p:cNvGrpSpPr/>
          <p:nvPr/>
        </p:nvGrpSpPr>
        <p:grpSpPr>
          <a:xfrm>
            <a:off x="-136" y="-8"/>
            <a:ext cx="2370472" cy="5143680"/>
            <a:chOff x="0" y="0"/>
            <a:chExt cx="2370469" cy="5143678"/>
          </a:xfrm>
        </p:grpSpPr>
        <p:sp>
          <p:nvSpPr>
            <p:cNvPr id="333" name="Google Shape;223;p24"/>
            <p:cNvSpPr/>
            <p:nvPr/>
          </p:nvSpPr>
          <p:spPr>
            <a:xfrm>
              <a:off x="1548844" y="12"/>
              <a:ext cx="821627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4" name="Google Shape;224;p24"/>
            <p:cNvSpPr/>
            <p:nvPr/>
          </p:nvSpPr>
          <p:spPr>
            <a:xfrm rot="16200000">
              <a:off x="-1701966" y="1701965"/>
              <a:ext cx="5143677" cy="17397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6" name="Google Shape;225;p2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664149" y="666750"/>
            <a:ext cx="4794002" cy="204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quarter" idx="1"/>
          </p:nvPr>
        </p:nvSpPr>
        <p:spPr>
          <a:xfrm>
            <a:off x="3657600" y="2651924"/>
            <a:ext cx="4794001" cy="17868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30;p25"/>
          <p:cNvSpPr/>
          <p:nvPr/>
        </p:nvSpPr>
        <p:spPr>
          <a:xfrm flipH="1" rot="10800000">
            <a:off x="5996377" y="303"/>
            <a:ext cx="3147246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7" name="Google Shape;231;p25"/>
          <p:cNvSpPr/>
          <p:nvPr/>
        </p:nvSpPr>
        <p:spPr>
          <a:xfrm flipH="1">
            <a:off x="-23" y="3825492"/>
            <a:ext cx="1841524" cy="14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8" name="Google Shape;232;p25"/>
          <p:cNvSpPr/>
          <p:nvPr>
            <p:ph type="pic" sz="quarter" idx="21"/>
          </p:nvPr>
        </p:nvSpPr>
        <p:spPr>
          <a:xfrm>
            <a:off x="6881875" y="2854105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9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2502099" y="679950"/>
            <a:ext cx="3670201" cy="8001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51" name="Body Level One…"/>
          <p:cNvSpPr txBox="1"/>
          <p:nvPr>
            <p:ph type="body" sz="quarter" idx="1"/>
          </p:nvPr>
        </p:nvSpPr>
        <p:spPr>
          <a:xfrm>
            <a:off x="2502099" y="1430999"/>
            <a:ext cx="3936901" cy="609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00779" y="666750"/>
            <a:ext cx="7757402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286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Google Shape;241;p26"/>
          <p:cNvSpPr txBox="1"/>
          <p:nvPr>
            <p:ph type="body" sz="quarter" idx="21"/>
          </p:nvPr>
        </p:nvSpPr>
        <p:spPr>
          <a:xfrm>
            <a:off x="1464956" y="14045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61" name="Google Shape;242;p26"/>
          <p:cNvSpPr/>
          <p:nvPr>
            <p:ph type="body" sz="quarter" idx="22"/>
          </p:nvPr>
        </p:nvSpPr>
        <p:spPr>
          <a:xfrm>
            <a:off x="767735" y="14714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2" name="Google Shape;243;p26"/>
          <p:cNvSpPr txBox="1"/>
          <p:nvPr>
            <p:ph type="body" sz="quarter" idx="23"/>
          </p:nvPr>
        </p:nvSpPr>
        <p:spPr>
          <a:xfrm>
            <a:off x="1464956" y="20522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63" name="Google Shape;244;p26"/>
          <p:cNvSpPr/>
          <p:nvPr>
            <p:ph type="body" sz="quarter" idx="24"/>
          </p:nvPr>
        </p:nvSpPr>
        <p:spPr>
          <a:xfrm>
            <a:off x="767735" y="21191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4" name="Google Shape;245;p26"/>
          <p:cNvSpPr txBox="1"/>
          <p:nvPr>
            <p:ph type="body" sz="quarter" idx="25"/>
          </p:nvPr>
        </p:nvSpPr>
        <p:spPr>
          <a:xfrm>
            <a:off x="1464956" y="26999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65" name="Google Shape;246;p26"/>
          <p:cNvSpPr/>
          <p:nvPr>
            <p:ph type="body" sz="quarter" idx="26"/>
          </p:nvPr>
        </p:nvSpPr>
        <p:spPr>
          <a:xfrm>
            <a:off x="767735" y="27668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6" name="Google Shape;247;p26"/>
          <p:cNvSpPr txBox="1"/>
          <p:nvPr>
            <p:ph type="body" sz="quarter" idx="27"/>
          </p:nvPr>
        </p:nvSpPr>
        <p:spPr>
          <a:xfrm>
            <a:off x="1464956" y="33476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67" name="Google Shape;248;p26"/>
          <p:cNvSpPr/>
          <p:nvPr>
            <p:ph type="body" sz="quarter" idx="28"/>
          </p:nvPr>
        </p:nvSpPr>
        <p:spPr>
          <a:xfrm>
            <a:off x="767735" y="34145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8" name="Google Shape;249;p26"/>
          <p:cNvSpPr txBox="1"/>
          <p:nvPr>
            <p:ph type="body" sz="quarter" idx="29"/>
          </p:nvPr>
        </p:nvSpPr>
        <p:spPr>
          <a:xfrm>
            <a:off x="5538651" y="14045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69" name="Google Shape;250;p26"/>
          <p:cNvSpPr/>
          <p:nvPr>
            <p:ph type="body" sz="quarter" idx="30"/>
          </p:nvPr>
        </p:nvSpPr>
        <p:spPr>
          <a:xfrm>
            <a:off x="4841428" y="14714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0" name="Google Shape;251;p26"/>
          <p:cNvSpPr txBox="1"/>
          <p:nvPr>
            <p:ph type="body" sz="quarter" idx="31"/>
          </p:nvPr>
        </p:nvSpPr>
        <p:spPr>
          <a:xfrm>
            <a:off x="5538651" y="20522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71" name="Google Shape;252;p26"/>
          <p:cNvSpPr/>
          <p:nvPr>
            <p:ph type="body" sz="quarter" idx="32"/>
          </p:nvPr>
        </p:nvSpPr>
        <p:spPr>
          <a:xfrm>
            <a:off x="4841428" y="21191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2" name="Google Shape;253;p26"/>
          <p:cNvSpPr txBox="1"/>
          <p:nvPr>
            <p:ph type="body" sz="quarter" idx="33"/>
          </p:nvPr>
        </p:nvSpPr>
        <p:spPr>
          <a:xfrm>
            <a:off x="5538651" y="26999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73" name="Google Shape;254;p26"/>
          <p:cNvSpPr/>
          <p:nvPr>
            <p:ph type="body" sz="quarter" idx="34"/>
          </p:nvPr>
        </p:nvSpPr>
        <p:spPr>
          <a:xfrm>
            <a:off x="4841428" y="27668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4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75" name="Google Shape;256;p26"/>
          <p:cNvSpPr/>
          <p:nvPr>
            <p:ph type="body" sz="quarter" idx="36"/>
          </p:nvPr>
        </p:nvSpPr>
        <p:spPr>
          <a:xfrm>
            <a:off x="4841428" y="34145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6" name="Google Shape;257;p26"/>
          <p:cNvSpPr txBox="1"/>
          <p:nvPr>
            <p:ph type="body" sz="quarter" idx="37"/>
          </p:nvPr>
        </p:nvSpPr>
        <p:spPr>
          <a:xfrm>
            <a:off x="1464956" y="39953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77" name="Google Shape;258;p26"/>
          <p:cNvSpPr/>
          <p:nvPr>
            <p:ph type="body" sz="quarter" idx="38"/>
          </p:nvPr>
        </p:nvSpPr>
        <p:spPr>
          <a:xfrm>
            <a:off x="767735" y="40622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8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79" name="Google Shape;260;p26"/>
          <p:cNvSpPr/>
          <p:nvPr>
            <p:ph type="body" sz="quarter" idx="40"/>
          </p:nvPr>
        </p:nvSpPr>
        <p:spPr>
          <a:xfrm>
            <a:off x="4841428" y="4062259"/>
            <a:ext cx="323291" cy="323291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263;p27"/>
          <p:cNvGrpSpPr/>
          <p:nvPr/>
        </p:nvGrpSpPr>
        <p:grpSpPr>
          <a:xfrm>
            <a:off x="7521174" y="-175"/>
            <a:ext cx="1622925" cy="5143678"/>
            <a:chOff x="0" y="0"/>
            <a:chExt cx="1622924" cy="5143677"/>
          </a:xfrm>
        </p:grpSpPr>
        <p:sp>
          <p:nvSpPr>
            <p:cNvPr id="387" name="Google Shape;264;p27"/>
            <p:cNvSpPr/>
            <p:nvPr/>
          </p:nvSpPr>
          <p:spPr>
            <a:xfrm rot="10800000">
              <a:off x="0" y="6"/>
              <a:ext cx="821625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88" name="Google Shape;265;p27"/>
            <p:cNvSpPr/>
            <p:nvPr/>
          </p:nvSpPr>
          <p:spPr>
            <a:xfrm rot="5400000">
              <a:off x="-1481237" y="2039516"/>
              <a:ext cx="5143678" cy="10646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0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269;p28"/>
          <p:cNvGrpSpPr/>
          <p:nvPr/>
        </p:nvGrpSpPr>
        <p:grpSpPr>
          <a:xfrm>
            <a:off x="-212" y="-17"/>
            <a:ext cx="1432132" cy="5143679"/>
            <a:chOff x="-105" y="-8"/>
            <a:chExt cx="1432131" cy="5143677"/>
          </a:xfrm>
        </p:grpSpPr>
        <p:sp>
          <p:nvSpPr>
            <p:cNvPr id="398" name="Google Shape;270;p28"/>
            <p:cNvSpPr/>
            <p:nvPr/>
          </p:nvSpPr>
          <p:spPr>
            <a:xfrm>
              <a:off x="610400" y="3"/>
              <a:ext cx="821626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9" name="Google Shape;271;p28"/>
            <p:cNvSpPr/>
            <p:nvPr/>
          </p:nvSpPr>
          <p:spPr>
            <a:xfrm rot="16200000">
              <a:off x="-2171294" y="2171179"/>
              <a:ext cx="5143677" cy="8013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1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Google Shape;274;p28"/>
          <p:cNvSpPr txBox="1"/>
          <p:nvPr>
            <p:ph type="body" sz="half" idx="21"/>
          </p:nvPr>
        </p:nvSpPr>
        <p:spPr>
          <a:xfrm>
            <a:off x="2294437" y="1943100"/>
            <a:ext cx="6163801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277;p29"/>
          <p:cNvGrpSpPr/>
          <p:nvPr/>
        </p:nvGrpSpPr>
        <p:grpSpPr>
          <a:xfrm>
            <a:off x="5042094" y="-169"/>
            <a:ext cx="4102097" cy="5143679"/>
            <a:chOff x="0" y="0"/>
            <a:chExt cx="4102096" cy="5143677"/>
          </a:xfrm>
        </p:grpSpPr>
        <p:sp>
          <p:nvSpPr>
            <p:cNvPr id="411" name="Google Shape;278;p29"/>
            <p:cNvSpPr/>
            <p:nvPr/>
          </p:nvSpPr>
          <p:spPr>
            <a:xfrm rot="10800000">
              <a:off x="0" y="0"/>
              <a:ext cx="821625" cy="514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2" name="Google Shape;279;p29"/>
            <p:cNvSpPr/>
            <p:nvPr/>
          </p:nvSpPr>
          <p:spPr>
            <a:xfrm rot="5400000">
              <a:off x="-205363" y="836219"/>
              <a:ext cx="5143677" cy="347124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4" name="Title Text"/>
          <p:cNvSpPr txBox="1"/>
          <p:nvPr>
            <p:ph type="title"/>
          </p:nvPr>
        </p:nvSpPr>
        <p:spPr>
          <a:xfrm>
            <a:off x="691111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417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457200" indent="-342900">
              <a:buClr>
                <a:srgbClr val="FFFFFF"/>
              </a:buClr>
              <a:buSzPts val="1800"/>
              <a:buFont typeface="Arial"/>
              <a:buChar char="•"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286;p30"/>
          <p:cNvSpPr/>
          <p:nvPr>
            <p:ph type="pic" idx="21"/>
          </p:nvPr>
        </p:nvSpPr>
        <p:spPr>
          <a:xfrm>
            <a:off x="-76199" y="-1408176"/>
            <a:ext cx="4059902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26" name="Title Text"/>
          <p:cNvSpPr txBox="1"/>
          <p:nvPr>
            <p:ph type="title"/>
          </p:nvPr>
        </p:nvSpPr>
        <p:spPr>
          <a:xfrm>
            <a:off x="4577317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7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1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8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1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44;p4"/>
          <p:cNvGrpSpPr/>
          <p:nvPr/>
        </p:nvGrpSpPr>
        <p:grpSpPr>
          <a:xfrm>
            <a:off x="-136" y="-8"/>
            <a:ext cx="2370472" cy="5143680"/>
            <a:chOff x="0" y="0"/>
            <a:chExt cx="2370469" cy="5143678"/>
          </a:xfrm>
        </p:grpSpPr>
        <p:sp>
          <p:nvSpPr>
            <p:cNvPr id="58" name="Google Shape;45;p4"/>
            <p:cNvSpPr/>
            <p:nvPr/>
          </p:nvSpPr>
          <p:spPr>
            <a:xfrm>
              <a:off x="1548844" y="12"/>
              <a:ext cx="821627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" name="Google Shape;46;p4"/>
            <p:cNvSpPr/>
            <p:nvPr/>
          </p:nvSpPr>
          <p:spPr>
            <a:xfrm rot="16200000">
              <a:off x="-1701966" y="1701965"/>
              <a:ext cx="5143677" cy="173974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1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3664149" y="666750"/>
            <a:ext cx="4794002" cy="204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657600" y="2651924"/>
            <a:ext cx="4794001" cy="17868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4"/>
            <a:ext cx="2254854" cy="2953725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296;p32"/>
          <p:cNvGrpSpPr/>
          <p:nvPr/>
        </p:nvGrpSpPr>
        <p:grpSpPr>
          <a:xfrm>
            <a:off x="-168" y="-8"/>
            <a:ext cx="3369297" cy="5143680"/>
            <a:chOff x="0" y="0"/>
            <a:chExt cx="3369295" cy="5143678"/>
          </a:xfrm>
        </p:grpSpPr>
        <p:sp>
          <p:nvSpPr>
            <p:cNvPr id="445" name="Google Shape;297;p32"/>
            <p:cNvSpPr/>
            <p:nvPr/>
          </p:nvSpPr>
          <p:spPr>
            <a:xfrm>
              <a:off x="2547671" y="12"/>
              <a:ext cx="821625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6" name="Google Shape;298;p32"/>
            <p:cNvSpPr/>
            <p:nvPr/>
          </p:nvSpPr>
          <p:spPr>
            <a:xfrm rot="16200000">
              <a:off x="-1202626" y="1202625"/>
              <a:ext cx="5143677" cy="273842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48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9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Google Shape;301;p32"/>
          <p:cNvSpPr txBox="1"/>
          <p:nvPr>
            <p:ph type="body" sz="half" idx="21"/>
          </p:nvPr>
        </p:nvSpPr>
        <p:spPr>
          <a:xfrm>
            <a:off x="4120724" y="1257300"/>
            <a:ext cx="4337701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304;p33"/>
          <p:cNvGrpSpPr/>
          <p:nvPr/>
        </p:nvGrpSpPr>
        <p:grpSpPr>
          <a:xfrm>
            <a:off x="7521350" y="-18725"/>
            <a:ext cx="1641702" cy="5181277"/>
            <a:chOff x="0" y="0"/>
            <a:chExt cx="1641700" cy="5181275"/>
          </a:xfrm>
        </p:grpSpPr>
        <p:sp>
          <p:nvSpPr>
            <p:cNvPr id="458" name="Google Shape;305;p33"/>
            <p:cNvSpPr/>
            <p:nvPr/>
          </p:nvSpPr>
          <p:spPr>
            <a:xfrm rot="10800000">
              <a:off x="-1" y="9"/>
              <a:ext cx="812105" cy="51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9" name="Google Shape;306;p33"/>
            <p:cNvSpPr/>
            <p:nvPr/>
          </p:nvSpPr>
          <p:spPr>
            <a:xfrm rot="5400000">
              <a:off x="-1457295" y="2082281"/>
              <a:ext cx="5181277" cy="10167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1" name="Title Text"/>
          <p:cNvSpPr txBox="1"/>
          <p:nvPr>
            <p:ph type="title"/>
          </p:nvPr>
        </p:nvSpPr>
        <p:spPr>
          <a:xfrm>
            <a:off x="694774" y="590550"/>
            <a:ext cx="6556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312;p34"/>
          <p:cNvGrpSpPr/>
          <p:nvPr/>
        </p:nvGrpSpPr>
        <p:grpSpPr>
          <a:xfrm>
            <a:off x="-17" y="2571675"/>
            <a:ext cx="9143812" cy="2581929"/>
            <a:chOff x="0" y="0"/>
            <a:chExt cx="9143811" cy="2581927"/>
          </a:xfrm>
        </p:grpSpPr>
        <p:sp>
          <p:nvSpPr>
            <p:cNvPr id="471" name="Google Shape;313;p34"/>
            <p:cNvSpPr/>
            <p:nvPr/>
          </p:nvSpPr>
          <p:spPr>
            <a:xfrm rot="16200000">
              <a:off x="3841625" y="-3841601"/>
              <a:ext cx="1460586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2" name="Google Shape;314;p34"/>
            <p:cNvSpPr/>
            <p:nvPr/>
          </p:nvSpPr>
          <p:spPr>
            <a:xfrm rot="10800000">
              <a:off x="0" y="1121275"/>
              <a:ext cx="9143806" cy="146065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4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5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6" name="Google Shape;317;p34"/>
          <p:cNvSpPr/>
          <p:nvPr>
            <p:ph type="pic" sz="quarter" idx="23"/>
          </p:nvPr>
        </p:nvSpPr>
        <p:spPr>
          <a:xfrm>
            <a:off x="4966137" y="18859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7" name="Google Shape;318;p34"/>
          <p:cNvSpPr/>
          <p:nvPr>
            <p:ph type="pic" sz="quarter" idx="24"/>
          </p:nvPr>
        </p:nvSpPr>
        <p:spPr>
          <a:xfrm>
            <a:off x="7094481" y="22288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323;p35"/>
          <p:cNvGrpSpPr/>
          <p:nvPr/>
        </p:nvGrpSpPr>
        <p:grpSpPr>
          <a:xfrm>
            <a:off x="203" y="121"/>
            <a:ext cx="9143813" cy="2057408"/>
            <a:chOff x="0" y="0"/>
            <a:chExt cx="9143811" cy="2057406"/>
          </a:xfrm>
        </p:grpSpPr>
        <p:sp>
          <p:nvSpPr>
            <p:cNvPr id="487" name="Google Shape;324;p35"/>
            <p:cNvSpPr/>
            <p:nvPr/>
          </p:nvSpPr>
          <p:spPr>
            <a:xfrm rot="5400000">
              <a:off x="3841600" y="-3244781"/>
              <a:ext cx="1460587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88" name="Google Shape;325;p35"/>
            <p:cNvSpPr/>
            <p:nvPr/>
          </p:nvSpPr>
          <p:spPr>
            <a:xfrm>
              <a:off x="6" y="0"/>
              <a:ext cx="9143806" cy="9359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0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1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2" name="Google Shape;328;p35"/>
          <p:cNvSpPr/>
          <p:nvPr>
            <p:ph type="pic" sz="quarter" idx="23"/>
          </p:nvPr>
        </p:nvSpPr>
        <p:spPr>
          <a:xfrm>
            <a:off x="4966137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3" name="Google Shape;329;p35"/>
          <p:cNvSpPr/>
          <p:nvPr>
            <p:ph type="pic" sz="quarter" idx="24"/>
          </p:nvPr>
        </p:nvSpPr>
        <p:spPr>
          <a:xfrm>
            <a:off x="70944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4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34;p36"/>
          <p:cNvSpPr/>
          <p:nvPr>
            <p:ph type="pic" idx="21"/>
          </p:nvPr>
        </p:nvSpPr>
        <p:spPr>
          <a:xfrm rot="5400000">
            <a:off x="2880299" y="-5429250"/>
            <a:ext cx="3383402" cy="14173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04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05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39;p37"/>
          <p:cNvSpPr/>
          <p:nvPr/>
        </p:nvSpPr>
        <p:spPr>
          <a:xfrm>
            <a:off x="76" y="0"/>
            <a:ext cx="9144001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345;p38"/>
          <p:cNvSpPr/>
          <p:nvPr/>
        </p:nvSpPr>
        <p:spPr>
          <a:xfrm flipH="1" rot="10800000">
            <a:off x="6072577" y="-75897"/>
            <a:ext cx="3147246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5" name="Google Shape;346;p38"/>
          <p:cNvSpPr/>
          <p:nvPr/>
        </p:nvSpPr>
        <p:spPr>
          <a:xfrm flipH="1">
            <a:off x="-76198" y="3825492"/>
            <a:ext cx="1841524" cy="14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7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Google Shape;349;p3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352;p39"/>
          <p:cNvGrpSpPr/>
          <p:nvPr/>
        </p:nvGrpSpPr>
        <p:grpSpPr>
          <a:xfrm>
            <a:off x="-240" y="-16"/>
            <a:ext cx="1898312" cy="5143680"/>
            <a:chOff x="-119" y="-7"/>
            <a:chExt cx="1898311" cy="5143678"/>
          </a:xfrm>
        </p:grpSpPr>
        <p:sp>
          <p:nvSpPr>
            <p:cNvPr id="536" name="Google Shape;353;p39"/>
            <p:cNvSpPr/>
            <p:nvPr/>
          </p:nvSpPr>
          <p:spPr>
            <a:xfrm>
              <a:off x="1076566" y="5"/>
              <a:ext cx="821626" cy="514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7" name="Google Shape;354;p39"/>
            <p:cNvSpPr/>
            <p:nvPr/>
          </p:nvSpPr>
          <p:spPr>
            <a:xfrm rot="16200000">
              <a:off x="-1938169" y="1938041"/>
              <a:ext cx="5143677" cy="126757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2" name="Google Shape;355;p39"/>
          <p:cNvGrpSpPr/>
          <p:nvPr/>
        </p:nvGrpSpPr>
        <p:grpSpPr>
          <a:xfrm>
            <a:off x="2586880" y="2134925"/>
            <a:ext cx="3075178" cy="873763"/>
            <a:chOff x="-5" y="-6"/>
            <a:chExt cx="3075177" cy="873761"/>
          </a:xfrm>
        </p:grpSpPr>
        <p:sp>
          <p:nvSpPr>
            <p:cNvPr id="539" name="Google Shape;356;p39"/>
            <p:cNvSpPr/>
            <p:nvPr/>
          </p:nvSpPr>
          <p:spPr>
            <a:xfrm>
              <a:off x="-6" y="-7"/>
              <a:ext cx="873170" cy="873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0" name="Google Shape;357;p39"/>
            <p:cNvSpPr/>
            <p:nvPr/>
          </p:nvSpPr>
          <p:spPr>
            <a:xfrm>
              <a:off x="1023341" y="25476"/>
              <a:ext cx="338534" cy="37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1" name="Google Shape;358;p39"/>
            <p:cNvSpPr/>
            <p:nvPr/>
          </p:nvSpPr>
          <p:spPr>
            <a:xfrm>
              <a:off x="1420067" y="122536"/>
              <a:ext cx="312249" cy="291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59;p39"/>
            <p:cNvSpPr/>
            <p:nvPr/>
          </p:nvSpPr>
          <p:spPr>
            <a:xfrm>
              <a:off x="1789884" y="124414"/>
              <a:ext cx="454920" cy="27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60;p39"/>
            <p:cNvSpPr/>
            <p:nvPr/>
          </p:nvSpPr>
          <p:spPr>
            <a:xfrm>
              <a:off x="2299838" y="123778"/>
              <a:ext cx="264098" cy="28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99" fill="norm" stroke="1" extrusionOk="0">
                  <a:moveTo>
                    <a:pt x="21015" y="10988"/>
                  </a:moveTo>
                  <a:lnTo>
                    <a:pt x="6311" y="10988"/>
                  </a:lnTo>
                  <a:cubicBezTo>
                    <a:pt x="6210" y="10988"/>
                    <a:pt x="6057" y="11083"/>
                    <a:pt x="6057" y="11177"/>
                  </a:cubicBezTo>
                  <a:cubicBezTo>
                    <a:pt x="5955" y="14620"/>
                    <a:pt x="8296" y="18439"/>
                    <a:pt x="15978" y="17496"/>
                  </a:cubicBezTo>
                  <a:cubicBezTo>
                    <a:pt x="17345" y="17337"/>
                    <a:pt x="18643" y="16849"/>
                    <a:pt x="19743" y="16081"/>
                  </a:cubicBezTo>
                  <a:cubicBezTo>
                    <a:pt x="20100" y="15824"/>
                    <a:pt x="20615" y="15882"/>
                    <a:pt x="20893" y="16213"/>
                  </a:cubicBezTo>
                  <a:cubicBezTo>
                    <a:pt x="21008" y="16350"/>
                    <a:pt x="21069" y="16520"/>
                    <a:pt x="21066" y="16695"/>
                  </a:cubicBezTo>
                  <a:lnTo>
                    <a:pt x="21066" y="19100"/>
                  </a:lnTo>
                  <a:cubicBezTo>
                    <a:pt x="21066" y="19147"/>
                    <a:pt x="21015" y="19241"/>
                    <a:pt x="20964" y="19241"/>
                  </a:cubicBezTo>
                  <a:cubicBezTo>
                    <a:pt x="18827" y="20703"/>
                    <a:pt x="15571" y="21599"/>
                    <a:pt x="11857" y="21599"/>
                  </a:cubicBezTo>
                  <a:cubicBezTo>
                    <a:pt x="4887" y="21599"/>
                    <a:pt x="3" y="16977"/>
                    <a:pt x="3" y="10658"/>
                  </a:cubicBezTo>
                  <a:cubicBezTo>
                    <a:pt x="-127" y="4893"/>
                    <a:pt x="4810" y="122"/>
                    <a:pt x="11030" y="2"/>
                  </a:cubicBezTo>
                  <a:cubicBezTo>
                    <a:pt x="11153" y="-1"/>
                    <a:pt x="11276" y="-1"/>
                    <a:pt x="11399" y="0"/>
                  </a:cubicBezTo>
                  <a:cubicBezTo>
                    <a:pt x="17148" y="0"/>
                    <a:pt x="21473" y="3254"/>
                    <a:pt x="21473" y="8112"/>
                  </a:cubicBezTo>
                  <a:cubicBezTo>
                    <a:pt x="21455" y="9014"/>
                    <a:pt x="21353" y="9913"/>
                    <a:pt x="21168" y="10800"/>
                  </a:cubicBezTo>
                  <a:cubicBezTo>
                    <a:pt x="21219" y="10941"/>
                    <a:pt x="21117" y="10988"/>
                    <a:pt x="21015" y="10988"/>
                  </a:cubicBezTo>
                  <a:close/>
                  <a:moveTo>
                    <a:pt x="11654" y="3537"/>
                  </a:moveTo>
                  <a:cubicBezTo>
                    <a:pt x="9161" y="3537"/>
                    <a:pt x="7024" y="4811"/>
                    <a:pt x="6413" y="7782"/>
                  </a:cubicBezTo>
                  <a:cubicBezTo>
                    <a:pt x="6401" y="7898"/>
                    <a:pt x="6491" y="8003"/>
                    <a:pt x="6617" y="8017"/>
                  </a:cubicBezTo>
                  <a:lnTo>
                    <a:pt x="15826" y="8017"/>
                  </a:lnTo>
                  <a:cubicBezTo>
                    <a:pt x="15940" y="7999"/>
                    <a:pt x="16036" y="7928"/>
                    <a:pt x="16080" y="7829"/>
                  </a:cubicBezTo>
                  <a:cubicBezTo>
                    <a:pt x="16487" y="5471"/>
                    <a:pt x="14757" y="3537"/>
                    <a:pt x="11654" y="3537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61;p39"/>
            <p:cNvSpPr/>
            <p:nvPr/>
          </p:nvSpPr>
          <p:spPr>
            <a:xfrm>
              <a:off x="1022717" y="476945"/>
              <a:ext cx="78219" cy="37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2;p39"/>
            <p:cNvSpPr/>
            <p:nvPr/>
          </p:nvSpPr>
          <p:spPr>
            <a:xfrm>
              <a:off x="1178521" y="574632"/>
              <a:ext cx="275344" cy="27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3;p39"/>
            <p:cNvSpPr/>
            <p:nvPr/>
          </p:nvSpPr>
          <p:spPr>
            <a:xfrm>
              <a:off x="1507672" y="573380"/>
              <a:ext cx="225276" cy="289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4;p39"/>
            <p:cNvSpPr/>
            <p:nvPr/>
          </p:nvSpPr>
          <p:spPr>
            <a:xfrm>
              <a:off x="1762349" y="508883"/>
              <a:ext cx="190859" cy="345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5;p39"/>
            <p:cNvSpPr/>
            <p:nvPr/>
          </p:nvSpPr>
          <p:spPr>
            <a:xfrm>
              <a:off x="1983209" y="575875"/>
              <a:ext cx="264099" cy="28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9" fill="norm" stroke="1" extrusionOk="0">
                  <a:moveTo>
                    <a:pt x="20861" y="10894"/>
                  </a:moveTo>
                  <a:lnTo>
                    <a:pt x="6413" y="10894"/>
                  </a:lnTo>
                  <a:cubicBezTo>
                    <a:pt x="6222" y="10889"/>
                    <a:pt x="6062" y="11028"/>
                    <a:pt x="6057" y="11205"/>
                  </a:cubicBezTo>
                  <a:cubicBezTo>
                    <a:pt x="6056" y="11211"/>
                    <a:pt x="6056" y="11218"/>
                    <a:pt x="6057" y="11224"/>
                  </a:cubicBezTo>
                  <a:cubicBezTo>
                    <a:pt x="6057" y="14289"/>
                    <a:pt x="7888" y="17590"/>
                    <a:pt x="13738" y="17590"/>
                  </a:cubicBezTo>
                  <a:cubicBezTo>
                    <a:pt x="16148" y="17525"/>
                    <a:pt x="18491" y="16840"/>
                    <a:pt x="20504" y="15610"/>
                  </a:cubicBezTo>
                  <a:cubicBezTo>
                    <a:pt x="20666" y="15506"/>
                    <a:pt x="20888" y="15542"/>
                    <a:pt x="21000" y="15692"/>
                  </a:cubicBezTo>
                  <a:cubicBezTo>
                    <a:pt x="21045" y="15751"/>
                    <a:pt x="21067" y="15821"/>
                    <a:pt x="21064" y="15893"/>
                  </a:cubicBezTo>
                  <a:lnTo>
                    <a:pt x="21064" y="19005"/>
                  </a:lnTo>
                  <a:cubicBezTo>
                    <a:pt x="21057" y="19115"/>
                    <a:pt x="21002" y="19217"/>
                    <a:pt x="20911" y="19288"/>
                  </a:cubicBezTo>
                  <a:cubicBezTo>
                    <a:pt x="18775" y="20750"/>
                    <a:pt x="15519" y="21599"/>
                    <a:pt x="11856" y="21599"/>
                  </a:cubicBezTo>
                  <a:cubicBezTo>
                    <a:pt x="4886" y="21599"/>
                    <a:pt x="3" y="16977"/>
                    <a:pt x="3" y="10658"/>
                  </a:cubicBezTo>
                  <a:cubicBezTo>
                    <a:pt x="-127" y="4893"/>
                    <a:pt x="4810" y="122"/>
                    <a:pt x="11029" y="2"/>
                  </a:cubicBezTo>
                  <a:cubicBezTo>
                    <a:pt x="11152" y="-1"/>
                    <a:pt x="11275" y="-1"/>
                    <a:pt x="11398" y="0"/>
                  </a:cubicBezTo>
                  <a:cubicBezTo>
                    <a:pt x="17147" y="0"/>
                    <a:pt x="21471" y="3254"/>
                    <a:pt x="21471" y="8112"/>
                  </a:cubicBezTo>
                  <a:cubicBezTo>
                    <a:pt x="21473" y="8984"/>
                    <a:pt x="21371" y="9854"/>
                    <a:pt x="21166" y="10705"/>
                  </a:cubicBezTo>
                  <a:cubicBezTo>
                    <a:pt x="21166" y="10800"/>
                    <a:pt x="21013" y="10894"/>
                    <a:pt x="20861" y="10894"/>
                  </a:cubicBezTo>
                  <a:close/>
                  <a:moveTo>
                    <a:pt x="11602" y="3443"/>
                  </a:moveTo>
                  <a:cubicBezTo>
                    <a:pt x="9160" y="3443"/>
                    <a:pt x="7023" y="4669"/>
                    <a:pt x="6413" y="7546"/>
                  </a:cubicBezTo>
                  <a:cubicBezTo>
                    <a:pt x="6368" y="7734"/>
                    <a:pt x="6496" y="7920"/>
                    <a:pt x="6699" y="7962"/>
                  </a:cubicBezTo>
                  <a:cubicBezTo>
                    <a:pt x="6722" y="7967"/>
                    <a:pt x="6745" y="7970"/>
                    <a:pt x="6769" y="7970"/>
                  </a:cubicBezTo>
                  <a:lnTo>
                    <a:pt x="15672" y="7970"/>
                  </a:lnTo>
                  <a:cubicBezTo>
                    <a:pt x="15875" y="7970"/>
                    <a:pt x="16028" y="7876"/>
                    <a:pt x="16028" y="7687"/>
                  </a:cubicBezTo>
                  <a:cubicBezTo>
                    <a:pt x="16384" y="5329"/>
                    <a:pt x="14603" y="3443"/>
                    <a:pt x="11602" y="34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6;p39"/>
            <p:cNvSpPr/>
            <p:nvPr/>
          </p:nvSpPr>
          <p:spPr>
            <a:xfrm>
              <a:off x="2294238" y="575242"/>
              <a:ext cx="304114" cy="2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7;p39"/>
            <p:cNvSpPr/>
            <p:nvPr/>
          </p:nvSpPr>
          <p:spPr>
            <a:xfrm>
              <a:off x="2655294" y="476924"/>
              <a:ext cx="304740" cy="38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16810" y="20869"/>
                  </a:moveTo>
                  <a:lnTo>
                    <a:pt x="16677" y="19010"/>
                  </a:lnTo>
                  <a:cubicBezTo>
                    <a:pt x="16666" y="18943"/>
                    <a:pt x="16589" y="18895"/>
                    <a:pt x="16504" y="18903"/>
                  </a:cubicBezTo>
                  <a:cubicBezTo>
                    <a:pt x="16468" y="18906"/>
                    <a:pt x="16435" y="18919"/>
                    <a:pt x="16411" y="18940"/>
                  </a:cubicBezTo>
                  <a:cubicBezTo>
                    <a:pt x="14656" y="20625"/>
                    <a:pt x="12031" y="21592"/>
                    <a:pt x="9270" y="21570"/>
                  </a:cubicBezTo>
                  <a:cubicBezTo>
                    <a:pt x="3947" y="21570"/>
                    <a:pt x="0" y="18098"/>
                    <a:pt x="0" y="13539"/>
                  </a:cubicBezTo>
                  <a:cubicBezTo>
                    <a:pt x="0" y="8980"/>
                    <a:pt x="3947" y="5508"/>
                    <a:pt x="9270" y="5508"/>
                  </a:cubicBezTo>
                  <a:cubicBezTo>
                    <a:pt x="11916" y="5464"/>
                    <a:pt x="14450" y="6350"/>
                    <a:pt x="16189" y="7928"/>
                  </a:cubicBezTo>
                  <a:cubicBezTo>
                    <a:pt x="16233" y="7963"/>
                    <a:pt x="16278" y="7928"/>
                    <a:pt x="16278" y="7893"/>
                  </a:cubicBezTo>
                  <a:lnTo>
                    <a:pt x="16278" y="282"/>
                  </a:lnTo>
                  <a:cubicBezTo>
                    <a:pt x="16282" y="124"/>
                    <a:pt x="16448" y="-3"/>
                    <a:pt x="16648" y="1"/>
                  </a:cubicBezTo>
                  <a:cubicBezTo>
                    <a:pt x="16658" y="1"/>
                    <a:pt x="16667" y="1"/>
                    <a:pt x="16677" y="2"/>
                  </a:cubicBezTo>
                  <a:lnTo>
                    <a:pt x="17874" y="2"/>
                  </a:lnTo>
                  <a:cubicBezTo>
                    <a:pt x="19903" y="-8"/>
                    <a:pt x="21564" y="1274"/>
                    <a:pt x="21600" y="2878"/>
                  </a:cubicBezTo>
                  <a:lnTo>
                    <a:pt x="21600" y="20869"/>
                  </a:lnTo>
                  <a:cubicBezTo>
                    <a:pt x="21600" y="21043"/>
                    <a:pt x="21421" y="21184"/>
                    <a:pt x="21201" y="21184"/>
                  </a:cubicBezTo>
                  <a:lnTo>
                    <a:pt x="17165" y="21184"/>
                  </a:lnTo>
                  <a:cubicBezTo>
                    <a:pt x="16971" y="21154"/>
                    <a:pt x="16826" y="21025"/>
                    <a:pt x="16810" y="20869"/>
                  </a:cubicBezTo>
                  <a:close/>
                  <a:moveTo>
                    <a:pt x="10955" y="8524"/>
                  </a:moveTo>
                  <a:cubicBezTo>
                    <a:pt x="7851" y="8524"/>
                    <a:pt x="5322" y="10383"/>
                    <a:pt x="5322" y="13539"/>
                  </a:cubicBezTo>
                  <a:cubicBezTo>
                    <a:pt x="5322" y="16695"/>
                    <a:pt x="7851" y="18554"/>
                    <a:pt x="10955" y="18554"/>
                  </a:cubicBezTo>
                  <a:cubicBezTo>
                    <a:pt x="14060" y="18554"/>
                    <a:pt x="16588" y="16695"/>
                    <a:pt x="16588" y="13539"/>
                  </a:cubicBezTo>
                  <a:cubicBezTo>
                    <a:pt x="16588" y="10383"/>
                    <a:pt x="14060" y="8524"/>
                    <a:pt x="10955" y="852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1" name="Google Shape;368;p39"/>
            <p:cNvSpPr/>
            <p:nvPr/>
          </p:nvSpPr>
          <p:spPr>
            <a:xfrm>
              <a:off x="3005213" y="795296"/>
              <a:ext cx="69959" cy="7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3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228600" indent="4572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28600" indent="9144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28600" indent="1371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" indent="18288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4" name="Google Shape;370;p39"/>
          <p:cNvSpPr txBox="1"/>
          <p:nvPr>
            <p:ph type="body" sz="quarter" idx="21"/>
          </p:nvPr>
        </p:nvSpPr>
        <p:spPr>
          <a:xfrm>
            <a:off x="2801472" y="3816034"/>
            <a:ext cx="5656801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b="1" sz="1200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373;p40"/>
          <p:cNvGrpSpPr/>
          <p:nvPr/>
        </p:nvGrpSpPr>
        <p:grpSpPr>
          <a:xfrm>
            <a:off x="189" y="-3"/>
            <a:ext cx="9143817" cy="3359181"/>
            <a:chOff x="0" y="0"/>
            <a:chExt cx="9143815" cy="3359179"/>
          </a:xfrm>
        </p:grpSpPr>
        <p:sp>
          <p:nvSpPr>
            <p:cNvPr id="562" name="Google Shape;374;p40"/>
            <p:cNvSpPr/>
            <p:nvPr/>
          </p:nvSpPr>
          <p:spPr>
            <a:xfrm rot="5400000">
              <a:off x="3998923" y="-1785684"/>
              <a:ext cx="1145940" cy="914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3" name="Google Shape;375;p40"/>
            <p:cNvSpPr/>
            <p:nvPr/>
          </p:nvSpPr>
          <p:spPr>
            <a:xfrm>
              <a:off x="10" y="0"/>
              <a:ext cx="9143806" cy="2479265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5" name="Google Shape;376;p40"/>
          <p:cNvGrpSpPr/>
          <p:nvPr/>
        </p:nvGrpSpPr>
        <p:grpSpPr>
          <a:xfrm>
            <a:off x="2465762" y="3677641"/>
            <a:ext cx="4212438" cy="527013"/>
            <a:chOff x="0" y="0"/>
            <a:chExt cx="4212437" cy="527012"/>
          </a:xfrm>
        </p:grpSpPr>
        <p:grpSp>
          <p:nvGrpSpPr>
            <p:cNvPr id="578" name="Google Shape;377;p40"/>
            <p:cNvGrpSpPr/>
            <p:nvPr/>
          </p:nvGrpSpPr>
          <p:grpSpPr>
            <a:xfrm>
              <a:off x="2478569" y="34362"/>
              <a:ext cx="1733869" cy="492651"/>
              <a:chOff x="-3" y="-3"/>
              <a:chExt cx="1733867" cy="492650"/>
            </a:xfrm>
          </p:grpSpPr>
          <p:sp>
            <p:nvSpPr>
              <p:cNvPr id="565" name="Google Shape;378;p40"/>
              <p:cNvSpPr/>
              <p:nvPr/>
            </p:nvSpPr>
            <p:spPr>
              <a:xfrm>
                <a:off x="-4" y="-4"/>
                <a:ext cx="492317" cy="49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6" name="Google Shape;379;p40"/>
              <p:cNvSpPr/>
              <p:nvPr/>
            </p:nvSpPr>
            <p:spPr>
              <a:xfrm>
                <a:off x="576987" y="14364"/>
                <a:ext cx="190875" cy="213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7" name="Google Shape;380;p40"/>
              <p:cNvSpPr/>
              <p:nvPr/>
            </p:nvSpPr>
            <p:spPr>
              <a:xfrm>
                <a:off x="800672" y="69089"/>
                <a:ext cx="176054" cy="164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81;p40"/>
              <p:cNvSpPr/>
              <p:nvPr/>
            </p:nvSpPr>
            <p:spPr>
              <a:xfrm>
                <a:off x="1009184" y="70148"/>
                <a:ext cx="256497" cy="157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2;p40"/>
              <p:cNvSpPr/>
              <p:nvPr/>
            </p:nvSpPr>
            <p:spPr>
              <a:xfrm>
                <a:off x="1296710" y="69789"/>
                <a:ext cx="148906" cy="161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599" fill="norm" stroke="1" extrusionOk="0">
                    <a:moveTo>
                      <a:pt x="21015" y="10988"/>
                    </a:moveTo>
                    <a:lnTo>
                      <a:pt x="6311" y="10988"/>
                    </a:lnTo>
                    <a:cubicBezTo>
                      <a:pt x="6210" y="10988"/>
                      <a:pt x="6057" y="11083"/>
                      <a:pt x="6057" y="11177"/>
                    </a:cubicBezTo>
                    <a:cubicBezTo>
                      <a:pt x="5955" y="14620"/>
                      <a:pt x="8296" y="18439"/>
                      <a:pt x="15978" y="17496"/>
                    </a:cubicBezTo>
                    <a:cubicBezTo>
                      <a:pt x="17345" y="17337"/>
                      <a:pt x="18643" y="16849"/>
                      <a:pt x="19743" y="16081"/>
                    </a:cubicBezTo>
                    <a:cubicBezTo>
                      <a:pt x="20100" y="15824"/>
                      <a:pt x="20615" y="15882"/>
                      <a:pt x="20893" y="16213"/>
                    </a:cubicBezTo>
                    <a:cubicBezTo>
                      <a:pt x="21008" y="16350"/>
                      <a:pt x="21069" y="16520"/>
                      <a:pt x="21066" y="16695"/>
                    </a:cubicBezTo>
                    <a:lnTo>
                      <a:pt x="21066" y="19100"/>
                    </a:lnTo>
                    <a:cubicBezTo>
                      <a:pt x="21066" y="19147"/>
                      <a:pt x="21015" y="19241"/>
                      <a:pt x="20964" y="19241"/>
                    </a:cubicBezTo>
                    <a:cubicBezTo>
                      <a:pt x="18827" y="20703"/>
                      <a:pt x="15571" y="21599"/>
                      <a:pt x="11857" y="21599"/>
                    </a:cubicBezTo>
                    <a:cubicBezTo>
                      <a:pt x="4887" y="21599"/>
                      <a:pt x="3" y="16977"/>
                      <a:pt x="3" y="10658"/>
                    </a:cubicBezTo>
                    <a:cubicBezTo>
                      <a:pt x="-127" y="4893"/>
                      <a:pt x="4810" y="122"/>
                      <a:pt x="11030" y="2"/>
                    </a:cubicBezTo>
                    <a:cubicBezTo>
                      <a:pt x="11153" y="-1"/>
                      <a:pt x="11276" y="-1"/>
                      <a:pt x="11399" y="0"/>
                    </a:cubicBezTo>
                    <a:cubicBezTo>
                      <a:pt x="17148" y="0"/>
                      <a:pt x="21473" y="3254"/>
                      <a:pt x="21473" y="8112"/>
                    </a:cubicBezTo>
                    <a:cubicBezTo>
                      <a:pt x="21455" y="9014"/>
                      <a:pt x="21353" y="9913"/>
                      <a:pt x="21168" y="10800"/>
                    </a:cubicBezTo>
                    <a:cubicBezTo>
                      <a:pt x="21219" y="10941"/>
                      <a:pt x="21117" y="10988"/>
                      <a:pt x="21015" y="10988"/>
                    </a:cubicBezTo>
                    <a:close/>
                    <a:moveTo>
                      <a:pt x="11654" y="3537"/>
                    </a:moveTo>
                    <a:cubicBezTo>
                      <a:pt x="9161" y="3537"/>
                      <a:pt x="7024" y="4811"/>
                      <a:pt x="6413" y="7782"/>
                    </a:cubicBezTo>
                    <a:cubicBezTo>
                      <a:pt x="6401" y="7898"/>
                      <a:pt x="6491" y="8003"/>
                      <a:pt x="6617" y="8017"/>
                    </a:cubicBezTo>
                    <a:lnTo>
                      <a:pt x="15826" y="8017"/>
                    </a:lnTo>
                    <a:cubicBezTo>
                      <a:pt x="15940" y="7999"/>
                      <a:pt x="16036" y="7928"/>
                      <a:pt x="16080" y="7829"/>
                    </a:cubicBezTo>
                    <a:cubicBezTo>
                      <a:pt x="16487" y="5471"/>
                      <a:pt x="14757" y="3537"/>
                      <a:pt x="11654" y="3537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3;p40"/>
              <p:cNvSpPr/>
              <p:nvPr/>
            </p:nvSpPr>
            <p:spPr>
              <a:xfrm>
                <a:off x="576635" y="268914"/>
                <a:ext cx="44102" cy="213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4;p40"/>
              <p:cNvSpPr/>
              <p:nvPr/>
            </p:nvSpPr>
            <p:spPr>
              <a:xfrm>
                <a:off x="664482" y="323992"/>
                <a:ext cx="155246" cy="157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4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5;p40"/>
              <p:cNvSpPr/>
              <p:nvPr/>
            </p:nvSpPr>
            <p:spPr>
              <a:xfrm>
                <a:off x="850065" y="323287"/>
                <a:ext cx="127018" cy="163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6;p40"/>
              <p:cNvSpPr/>
              <p:nvPr/>
            </p:nvSpPr>
            <p:spPr>
              <a:xfrm>
                <a:off x="993659" y="286922"/>
                <a:ext cx="107612" cy="194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7;p40"/>
              <p:cNvSpPr/>
              <p:nvPr/>
            </p:nvSpPr>
            <p:spPr>
              <a:xfrm>
                <a:off x="1118186" y="324693"/>
                <a:ext cx="148906" cy="161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599" fill="norm" stroke="1" extrusionOk="0">
                    <a:moveTo>
                      <a:pt x="20861" y="10894"/>
                    </a:moveTo>
                    <a:lnTo>
                      <a:pt x="6413" y="10894"/>
                    </a:lnTo>
                    <a:cubicBezTo>
                      <a:pt x="6222" y="10889"/>
                      <a:pt x="6062" y="11028"/>
                      <a:pt x="6057" y="11205"/>
                    </a:cubicBezTo>
                    <a:cubicBezTo>
                      <a:pt x="6056" y="11211"/>
                      <a:pt x="6056" y="11218"/>
                      <a:pt x="6057" y="11224"/>
                    </a:cubicBezTo>
                    <a:cubicBezTo>
                      <a:pt x="6057" y="14289"/>
                      <a:pt x="7888" y="17591"/>
                      <a:pt x="13738" y="17591"/>
                    </a:cubicBezTo>
                    <a:cubicBezTo>
                      <a:pt x="16148" y="17525"/>
                      <a:pt x="18491" y="16840"/>
                      <a:pt x="20504" y="15610"/>
                    </a:cubicBezTo>
                    <a:cubicBezTo>
                      <a:pt x="20666" y="15506"/>
                      <a:pt x="20888" y="15542"/>
                      <a:pt x="21000" y="15692"/>
                    </a:cubicBezTo>
                    <a:cubicBezTo>
                      <a:pt x="21045" y="15751"/>
                      <a:pt x="21067" y="15821"/>
                      <a:pt x="21064" y="15893"/>
                    </a:cubicBezTo>
                    <a:lnTo>
                      <a:pt x="21064" y="19005"/>
                    </a:lnTo>
                    <a:cubicBezTo>
                      <a:pt x="21057" y="19115"/>
                      <a:pt x="21002" y="19217"/>
                      <a:pt x="20911" y="19288"/>
                    </a:cubicBezTo>
                    <a:cubicBezTo>
                      <a:pt x="18775" y="20750"/>
                      <a:pt x="15519" y="21599"/>
                      <a:pt x="11856" y="21599"/>
                    </a:cubicBezTo>
                    <a:cubicBezTo>
                      <a:pt x="4886" y="21599"/>
                      <a:pt x="3" y="16977"/>
                      <a:pt x="3" y="10658"/>
                    </a:cubicBezTo>
                    <a:cubicBezTo>
                      <a:pt x="-127" y="4893"/>
                      <a:pt x="4810" y="122"/>
                      <a:pt x="11029" y="2"/>
                    </a:cubicBezTo>
                    <a:cubicBezTo>
                      <a:pt x="11152" y="-1"/>
                      <a:pt x="11275" y="-1"/>
                      <a:pt x="11398" y="0"/>
                    </a:cubicBezTo>
                    <a:cubicBezTo>
                      <a:pt x="17147" y="0"/>
                      <a:pt x="21471" y="3254"/>
                      <a:pt x="21471" y="8112"/>
                    </a:cubicBezTo>
                    <a:cubicBezTo>
                      <a:pt x="21473" y="8984"/>
                      <a:pt x="21371" y="9854"/>
                      <a:pt x="21166" y="10705"/>
                    </a:cubicBezTo>
                    <a:cubicBezTo>
                      <a:pt x="21166" y="10800"/>
                      <a:pt x="21013" y="10894"/>
                      <a:pt x="20861" y="10894"/>
                    </a:cubicBezTo>
                    <a:close/>
                    <a:moveTo>
                      <a:pt x="11602" y="3443"/>
                    </a:moveTo>
                    <a:cubicBezTo>
                      <a:pt x="9160" y="3443"/>
                      <a:pt x="7023" y="4669"/>
                      <a:pt x="6413" y="7546"/>
                    </a:cubicBezTo>
                    <a:cubicBezTo>
                      <a:pt x="6368" y="7734"/>
                      <a:pt x="6496" y="7920"/>
                      <a:pt x="6699" y="7962"/>
                    </a:cubicBezTo>
                    <a:cubicBezTo>
                      <a:pt x="6722" y="7967"/>
                      <a:pt x="6745" y="7970"/>
                      <a:pt x="6769" y="7970"/>
                    </a:cubicBezTo>
                    <a:lnTo>
                      <a:pt x="15672" y="7970"/>
                    </a:lnTo>
                    <a:cubicBezTo>
                      <a:pt x="15875" y="7970"/>
                      <a:pt x="16028" y="7876"/>
                      <a:pt x="16028" y="7687"/>
                    </a:cubicBezTo>
                    <a:cubicBezTo>
                      <a:pt x="16384" y="5329"/>
                      <a:pt x="14603" y="3443"/>
                      <a:pt x="11602" y="34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8;p40"/>
              <p:cNvSpPr/>
              <p:nvPr/>
            </p:nvSpPr>
            <p:spPr>
              <a:xfrm>
                <a:off x="1293552" y="324336"/>
                <a:ext cx="171468" cy="161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9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89;p40"/>
              <p:cNvSpPr/>
              <p:nvPr/>
            </p:nvSpPr>
            <p:spPr>
              <a:xfrm>
                <a:off x="1497125" y="268902"/>
                <a:ext cx="171821" cy="217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0" fill="norm" stroke="1" extrusionOk="0">
                    <a:moveTo>
                      <a:pt x="16810" y="20869"/>
                    </a:moveTo>
                    <a:lnTo>
                      <a:pt x="16677" y="19010"/>
                    </a:lnTo>
                    <a:cubicBezTo>
                      <a:pt x="16666" y="18943"/>
                      <a:pt x="16589" y="18895"/>
                      <a:pt x="16504" y="18903"/>
                    </a:cubicBezTo>
                    <a:cubicBezTo>
                      <a:pt x="16468" y="18906"/>
                      <a:pt x="16435" y="18919"/>
                      <a:pt x="16411" y="18940"/>
                    </a:cubicBezTo>
                    <a:cubicBezTo>
                      <a:pt x="14656" y="20625"/>
                      <a:pt x="12031" y="21592"/>
                      <a:pt x="9270" y="21570"/>
                    </a:cubicBezTo>
                    <a:cubicBezTo>
                      <a:pt x="3947" y="21570"/>
                      <a:pt x="0" y="18098"/>
                      <a:pt x="0" y="13539"/>
                    </a:cubicBezTo>
                    <a:cubicBezTo>
                      <a:pt x="0" y="8980"/>
                      <a:pt x="3947" y="5508"/>
                      <a:pt x="9270" y="5508"/>
                    </a:cubicBezTo>
                    <a:cubicBezTo>
                      <a:pt x="11916" y="5464"/>
                      <a:pt x="14450" y="6350"/>
                      <a:pt x="16189" y="7928"/>
                    </a:cubicBezTo>
                    <a:cubicBezTo>
                      <a:pt x="16233" y="7963"/>
                      <a:pt x="16278" y="7928"/>
                      <a:pt x="16278" y="7893"/>
                    </a:cubicBezTo>
                    <a:lnTo>
                      <a:pt x="16278" y="282"/>
                    </a:lnTo>
                    <a:cubicBezTo>
                      <a:pt x="16282" y="124"/>
                      <a:pt x="16448" y="-3"/>
                      <a:pt x="16648" y="1"/>
                    </a:cubicBezTo>
                    <a:cubicBezTo>
                      <a:pt x="16658" y="1"/>
                      <a:pt x="16667" y="1"/>
                      <a:pt x="16677" y="2"/>
                    </a:cubicBezTo>
                    <a:lnTo>
                      <a:pt x="17874" y="2"/>
                    </a:lnTo>
                    <a:cubicBezTo>
                      <a:pt x="19903" y="-8"/>
                      <a:pt x="21564" y="1274"/>
                      <a:pt x="21600" y="2878"/>
                    </a:cubicBezTo>
                    <a:lnTo>
                      <a:pt x="21600" y="20869"/>
                    </a:lnTo>
                    <a:cubicBezTo>
                      <a:pt x="21600" y="21043"/>
                      <a:pt x="21421" y="21184"/>
                      <a:pt x="21201" y="21184"/>
                    </a:cubicBezTo>
                    <a:lnTo>
                      <a:pt x="17165" y="21184"/>
                    </a:lnTo>
                    <a:cubicBezTo>
                      <a:pt x="16971" y="21154"/>
                      <a:pt x="16826" y="21025"/>
                      <a:pt x="16810" y="20869"/>
                    </a:cubicBezTo>
                    <a:close/>
                    <a:moveTo>
                      <a:pt x="10955" y="8524"/>
                    </a:moveTo>
                    <a:cubicBezTo>
                      <a:pt x="7851" y="8524"/>
                      <a:pt x="5322" y="10383"/>
                      <a:pt x="5322" y="13539"/>
                    </a:cubicBezTo>
                    <a:cubicBezTo>
                      <a:pt x="5322" y="16695"/>
                      <a:pt x="7851" y="18554"/>
                      <a:pt x="10955" y="18554"/>
                    </a:cubicBezTo>
                    <a:cubicBezTo>
                      <a:pt x="14060" y="18554"/>
                      <a:pt x="16588" y="16695"/>
                      <a:pt x="16588" y="13539"/>
                    </a:cubicBezTo>
                    <a:cubicBezTo>
                      <a:pt x="16588" y="10383"/>
                      <a:pt x="14060" y="8524"/>
                      <a:pt x="10955" y="852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7" name="Google Shape;390;p40"/>
              <p:cNvSpPr/>
              <p:nvPr/>
            </p:nvSpPr>
            <p:spPr>
              <a:xfrm>
                <a:off x="1694419" y="448409"/>
                <a:ext cx="39445" cy="39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7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4" name="Google Shape;391;p40"/>
            <p:cNvGrpSpPr/>
            <p:nvPr/>
          </p:nvGrpSpPr>
          <p:grpSpPr>
            <a:xfrm>
              <a:off x="0" y="-1"/>
              <a:ext cx="1588320" cy="502137"/>
              <a:chOff x="0" y="0"/>
              <a:chExt cx="1588319" cy="502135"/>
            </a:xfrm>
          </p:grpSpPr>
          <p:sp>
            <p:nvSpPr>
              <p:cNvPr id="579" name="Google Shape;392;p40"/>
              <p:cNvSpPr/>
              <p:nvPr/>
            </p:nvSpPr>
            <p:spPr>
              <a:xfrm>
                <a:off x="1397396" y="175940"/>
                <a:ext cx="190924" cy="316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93;p40"/>
              <p:cNvSpPr/>
              <p:nvPr/>
            </p:nvSpPr>
            <p:spPr>
              <a:xfrm>
                <a:off x="1027311" y="168892"/>
                <a:ext cx="328509" cy="333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4;p40"/>
              <p:cNvSpPr/>
              <p:nvPr/>
            </p:nvSpPr>
            <p:spPr>
              <a:xfrm>
                <a:off x="698021" y="170196"/>
                <a:ext cx="285735" cy="322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5;p40"/>
              <p:cNvSpPr/>
              <p:nvPr/>
            </p:nvSpPr>
            <p:spPr>
              <a:xfrm>
                <a:off x="327831" y="168892"/>
                <a:ext cx="328458" cy="333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3" name="Google Shape;396;p40"/>
              <p:cNvSpPr/>
              <p:nvPr/>
            </p:nvSpPr>
            <p:spPr>
              <a:xfrm>
                <a:off x="0" y="-1"/>
                <a:ext cx="285735" cy="49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6" name="Title Text"/>
          <p:cNvSpPr txBox="1"/>
          <p:nvPr>
            <p:ph type="title"/>
          </p:nvPr>
        </p:nvSpPr>
        <p:spPr>
          <a:xfrm>
            <a:off x="696424" y="1356449"/>
            <a:ext cx="7761901" cy="78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87" name="Body Level One…"/>
          <p:cNvSpPr txBox="1"/>
          <p:nvPr>
            <p:ph type="body" sz="quarter" idx="1"/>
          </p:nvPr>
        </p:nvSpPr>
        <p:spPr>
          <a:xfrm>
            <a:off x="685800" y="18746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52;p5"/>
          <p:cNvSpPr/>
          <p:nvPr/>
        </p:nvSpPr>
        <p:spPr>
          <a:xfrm flipH="1" rot="10800000">
            <a:off x="5996377" y="303"/>
            <a:ext cx="3147246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2" name="Google Shape;53;p5"/>
          <p:cNvSpPr/>
          <p:nvPr/>
        </p:nvSpPr>
        <p:spPr>
          <a:xfrm flipH="1">
            <a:off x="-23" y="3825492"/>
            <a:ext cx="1841524" cy="14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3" name="Google Shape;54;p5"/>
          <p:cNvSpPr/>
          <p:nvPr>
            <p:ph type="pic" sz="quarter" idx="21"/>
          </p:nvPr>
        </p:nvSpPr>
        <p:spPr>
          <a:xfrm>
            <a:off x="6881875" y="2854105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2502099" y="679950"/>
            <a:ext cx="3670201" cy="8001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2502099" y="1430999"/>
            <a:ext cx="3936901" cy="609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401;p41"/>
          <p:cNvGrpSpPr/>
          <p:nvPr/>
        </p:nvGrpSpPr>
        <p:grpSpPr>
          <a:xfrm>
            <a:off x="-136" y="-8"/>
            <a:ext cx="2370472" cy="5143680"/>
            <a:chOff x="0" y="0"/>
            <a:chExt cx="2370469" cy="5143678"/>
          </a:xfrm>
        </p:grpSpPr>
        <p:sp>
          <p:nvSpPr>
            <p:cNvPr id="595" name="Google Shape;402;p41"/>
            <p:cNvSpPr/>
            <p:nvPr/>
          </p:nvSpPr>
          <p:spPr>
            <a:xfrm>
              <a:off x="1548844" y="12"/>
              <a:ext cx="821627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6" name="Google Shape;403;p41"/>
            <p:cNvSpPr/>
            <p:nvPr/>
          </p:nvSpPr>
          <p:spPr>
            <a:xfrm rot="16200000">
              <a:off x="-1701966" y="1701965"/>
              <a:ext cx="5143677" cy="1739745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98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99" name="Title Text"/>
          <p:cNvSpPr txBox="1"/>
          <p:nvPr>
            <p:ph type="title"/>
          </p:nvPr>
        </p:nvSpPr>
        <p:spPr>
          <a:xfrm>
            <a:off x="3664149" y="666750"/>
            <a:ext cx="4794002" cy="204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00" name="Body Level One…"/>
          <p:cNvSpPr txBox="1"/>
          <p:nvPr>
            <p:ph type="body" sz="quarter" idx="1"/>
          </p:nvPr>
        </p:nvSpPr>
        <p:spPr>
          <a:xfrm>
            <a:off x="3657600" y="2651924"/>
            <a:ext cx="4794001" cy="17868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409;p42"/>
          <p:cNvSpPr/>
          <p:nvPr>
            <p:ph type="pic" sz="quarter" idx="21"/>
          </p:nvPr>
        </p:nvSpPr>
        <p:spPr>
          <a:xfrm>
            <a:off x="6881875" y="2854105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09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0" name="Google Shape;411;p42"/>
          <p:cNvSpPr/>
          <p:nvPr/>
        </p:nvSpPr>
        <p:spPr>
          <a:xfrm flipH="1" rot="10800000">
            <a:off x="5996377" y="303"/>
            <a:ext cx="3147246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1" name="Google Shape;412;p42"/>
          <p:cNvSpPr/>
          <p:nvPr/>
        </p:nvSpPr>
        <p:spPr>
          <a:xfrm flipH="1">
            <a:off x="-23" y="3825492"/>
            <a:ext cx="1841524" cy="14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2" name="Title Text"/>
          <p:cNvSpPr txBox="1"/>
          <p:nvPr>
            <p:ph type="title"/>
          </p:nvPr>
        </p:nvSpPr>
        <p:spPr>
          <a:xfrm>
            <a:off x="2502099" y="679950"/>
            <a:ext cx="3670201" cy="8001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13" name="Body Level One…"/>
          <p:cNvSpPr txBox="1"/>
          <p:nvPr>
            <p:ph type="body" sz="quarter" idx="1"/>
          </p:nvPr>
        </p:nvSpPr>
        <p:spPr>
          <a:xfrm>
            <a:off x="2502099" y="1430999"/>
            <a:ext cx="3936901" cy="609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Body Level One…"/>
          <p:cNvSpPr txBox="1"/>
          <p:nvPr>
            <p:ph type="body" sz="quarter" idx="1"/>
          </p:nvPr>
        </p:nvSpPr>
        <p:spPr>
          <a:xfrm>
            <a:off x="700779" y="666750"/>
            <a:ext cx="7757402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286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2" name="Google Shape;420;p43"/>
          <p:cNvSpPr txBox="1"/>
          <p:nvPr>
            <p:ph type="body" sz="quarter" idx="21"/>
          </p:nvPr>
        </p:nvSpPr>
        <p:spPr>
          <a:xfrm>
            <a:off x="1464956" y="14045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23" name="Google Shape;421;p43"/>
          <p:cNvSpPr/>
          <p:nvPr>
            <p:ph type="body" sz="quarter" idx="22"/>
          </p:nvPr>
        </p:nvSpPr>
        <p:spPr>
          <a:xfrm>
            <a:off x="767735" y="14714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4" name="Google Shape;422;p43"/>
          <p:cNvSpPr txBox="1"/>
          <p:nvPr>
            <p:ph type="body" sz="quarter" idx="23"/>
          </p:nvPr>
        </p:nvSpPr>
        <p:spPr>
          <a:xfrm>
            <a:off x="1464956" y="20522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25" name="Google Shape;423;p43"/>
          <p:cNvSpPr/>
          <p:nvPr>
            <p:ph type="body" sz="quarter" idx="24"/>
          </p:nvPr>
        </p:nvSpPr>
        <p:spPr>
          <a:xfrm>
            <a:off x="767735" y="21191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6" name="Google Shape;424;p43"/>
          <p:cNvSpPr txBox="1"/>
          <p:nvPr>
            <p:ph type="body" sz="quarter" idx="25"/>
          </p:nvPr>
        </p:nvSpPr>
        <p:spPr>
          <a:xfrm>
            <a:off x="1464956" y="26999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27" name="Google Shape;425;p43"/>
          <p:cNvSpPr/>
          <p:nvPr>
            <p:ph type="body" sz="quarter" idx="26"/>
          </p:nvPr>
        </p:nvSpPr>
        <p:spPr>
          <a:xfrm>
            <a:off x="767735" y="27668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8" name="Google Shape;426;p43"/>
          <p:cNvSpPr txBox="1"/>
          <p:nvPr>
            <p:ph type="body" sz="quarter" idx="27"/>
          </p:nvPr>
        </p:nvSpPr>
        <p:spPr>
          <a:xfrm>
            <a:off x="1464956" y="33476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29" name="Google Shape;427;p43"/>
          <p:cNvSpPr/>
          <p:nvPr>
            <p:ph type="body" sz="quarter" idx="28"/>
          </p:nvPr>
        </p:nvSpPr>
        <p:spPr>
          <a:xfrm>
            <a:off x="767735" y="34145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0" name="Google Shape;428;p43"/>
          <p:cNvSpPr txBox="1"/>
          <p:nvPr>
            <p:ph type="body" sz="quarter" idx="29"/>
          </p:nvPr>
        </p:nvSpPr>
        <p:spPr>
          <a:xfrm>
            <a:off x="5538651" y="14045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31" name="Google Shape;429;p43"/>
          <p:cNvSpPr/>
          <p:nvPr>
            <p:ph type="body" sz="quarter" idx="30"/>
          </p:nvPr>
        </p:nvSpPr>
        <p:spPr>
          <a:xfrm>
            <a:off x="4841428" y="14714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2" name="Google Shape;430;p43"/>
          <p:cNvSpPr txBox="1"/>
          <p:nvPr>
            <p:ph type="body" sz="quarter" idx="31"/>
          </p:nvPr>
        </p:nvSpPr>
        <p:spPr>
          <a:xfrm>
            <a:off x="5538651" y="20522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33" name="Google Shape;431;p43"/>
          <p:cNvSpPr/>
          <p:nvPr>
            <p:ph type="body" sz="quarter" idx="32"/>
          </p:nvPr>
        </p:nvSpPr>
        <p:spPr>
          <a:xfrm>
            <a:off x="4841428" y="21191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4" name="Google Shape;432;p43"/>
          <p:cNvSpPr txBox="1"/>
          <p:nvPr>
            <p:ph type="body" sz="quarter" idx="33"/>
          </p:nvPr>
        </p:nvSpPr>
        <p:spPr>
          <a:xfrm>
            <a:off x="5538651" y="26999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35" name="Google Shape;433;p43"/>
          <p:cNvSpPr/>
          <p:nvPr>
            <p:ph type="body" sz="quarter" idx="34"/>
          </p:nvPr>
        </p:nvSpPr>
        <p:spPr>
          <a:xfrm>
            <a:off x="4841428" y="27668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6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37" name="Google Shape;435;p43"/>
          <p:cNvSpPr/>
          <p:nvPr>
            <p:ph type="body" sz="quarter" idx="36"/>
          </p:nvPr>
        </p:nvSpPr>
        <p:spPr>
          <a:xfrm>
            <a:off x="4841428" y="34145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8" name="Google Shape;436;p43"/>
          <p:cNvSpPr txBox="1"/>
          <p:nvPr>
            <p:ph type="body" sz="quarter" idx="37"/>
          </p:nvPr>
        </p:nvSpPr>
        <p:spPr>
          <a:xfrm>
            <a:off x="1464956" y="39953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39" name="Google Shape;437;p43"/>
          <p:cNvSpPr/>
          <p:nvPr>
            <p:ph type="body" sz="quarter" idx="38"/>
          </p:nvPr>
        </p:nvSpPr>
        <p:spPr>
          <a:xfrm>
            <a:off x="767735" y="40622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0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41" name="Google Shape;439;p43"/>
          <p:cNvSpPr/>
          <p:nvPr>
            <p:ph type="body" sz="quarter" idx="40"/>
          </p:nvPr>
        </p:nvSpPr>
        <p:spPr>
          <a:xfrm>
            <a:off x="4841428" y="4062259"/>
            <a:ext cx="323291" cy="323291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442;p44"/>
          <p:cNvGrpSpPr/>
          <p:nvPr/>
        </p:nvGrpSpPr>
        <p:grpSpPr>
          <a:xfrm>
            <a:off x="7521174" y="-175"/>
            <a:ext cx="1622925" cy="5143678"/>
            <a:chOff x="0" y="0"/>
            <a:chExt cx="1622924" cy="5143677"/>
          </a:xfrm>
        </p:grpSpPr>
        <p:sp>
          <p:nvSpPr>
            <p:cNvPr id="649" name="Google Shape;443;p44"/>
            <p:cNvSpPr/>
            <p:nvPr/>
          </p:nvSpPr>
          <p:spPr>
            <a:xfrm rot="10800000">
              <a:off x="0" y="6"/>
              <a:ext cx="821625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50" name="Google Shape;444;p44"/>
            <p:cNvSpPr/>
            <p:nvPr/>
          </p:nvSpPr>
          <p:spPr>
            <a:xfrm rot="5400000">
              <a:off x="-1472824" y="2047930"/>
              <a:ext cx="5143679" cy="10478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2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448;p45"/>
          <p:cNvGrpSpPr/>
          <p:nvPr/>
        </p:nvGrpSpPr>
        <p:grpSpPr>
          <a:xfrm>
            <a:off x="7068357" y="203615"/>
            <a:ext cx="1881397" cy="246928"/>
            <a:chOff x="0" y="-1"/>
            <a:chExt cx="1881396" cy="246927"/>
          </a:xfrm>
        </p:grpSpPr>
        <p:grpSp>
          <p:nvGrpSpPr>
            <p:cNvPr id="673" name="Google Shape;449;p45"/>
            <p:cNvGrpSpPr/>
            <p:nvPr/>
          </p:nvGrpSpPr>
          <p:grpSpPr>
            <a:xfrm>
              <a:off x="1012345" y="-2"/>
              <a:ext cx="869052" cy="246928"/>
              <a:chOff x="-1" y="-1"/>
              <a:chExt cx="869050" cy="246927"/>
            </a:xfrm>
          </p:grpSpPr>
          <p:sp>
            <p:nvSpPr>
              <p:cNvPr id="660" name="Google Shape;450;p45"/>
              <p:cNvSpPr/>
              <p:nvPr/>
            </p:nvSpPr>
            <p:spPr>
              <a:xfrm>
                <a:off x="-2" y="-2"/>
                <a:ext cx="246760" cy="246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1" name="Google Shape;451;p45"/>
              <p:cNvSpPr/>
              <p:nvPr/>
            </p:nvSpPr>
            <p:spPr>
              <a:xfrm>
                <a:off x="289198" y="7199"/>
                <a:ext cx="95671" cy="107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2" name="Google Shape;452;p45"/>
              <p:cNvSpPr/>
              <p:nvPr/>
            </p:nvSpPr>
            <p:spPr>
              <a:xfrm>
                <a:off x="401313" y="34628"/>
                <a:ext cx="88243" cy="82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3;p45"/>
              <p:cNvSpPr/>
              <p:nvPr/>
            </p:nvSpPr>
            <p:spPr>
              <a:xfrm>
                <a:off x="505824" y="35159"/>
                <a:ext cx="128562" cy="78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4;p45"/>
              <p:cNvSpPr/>
              <p:nvPr/>
            </p:nvSpPr>
            <p:spPr>
              <a:xfrm>
                <a:off x="649938" y="34979"/>
                <a:ext cx="74636" cy="81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599" fill="norm" stroke="1" extrusionOk="0">
                    <a:moveTo>
                      <a:pt x="21015" y="10988"/>
                    </a:moveTo>
                    <a:lnTo>
                      <a:pt x="6311" y="10988"/>
                    </a:lnTo>
                    <a:cubicBezTo>
                      <a:pt x="6210" y="10988"/>
                      <a:pt x="6057" y="11083"/>
                      <a:pt x="6057" y="11177"/>
                    </a:cubicBezTo>
                    <a:cubicBezTo>
                      <a:pt x="5955" y="14620"/>
                      <a:pt x="8296" y="18439"/>
                      <a:pt x="15978" y="17496"/>
                    </a:cubicBezTo>
                    <a:cubicBezTo>
                      <a:pt x="17345" y="17337"/>
                      <a:pt x="18643" y="16849"/>
                      <a:pt x="19743" y="16081"/>
                    </a:cubicBezTo>
                    <a:cubicBezTo>
                      <a:pt x="20100" y="15824"/>
                      <a:pt x="20615" y="15882"/>
                      <a:pt x="20893" y="16213"/>
                    </a:cubicBezTo>
                    <a:cubicBezTo>
                      <a:pt x="21008" y="16350"/>
                      <a:pt x="21069" y="16520"/>
                      <a:pt x="21066" y="16695"/>
                    </a:cubicBezTo>
                    <a:lnTo>
                      <a:pt x="21066" y="19100"/>
                    </a:lnTo>
                    <a:cubicBezTo>
                      <a:pt x="21066" y="19147"/>
                      <a:pt x="21015" y="19241"/>
                      <a:pt x="20964" y="19241"/>
                    </a:cubicBezTo>
                    <a:cubicBezTo>
                      <a:pt x="18827" y="20703"/>
                      <a:pt x="15571" y="21599"/>
                      <a:pt x="11857" y="21599"/>
                    </a:cubicBezTo>
                    <a:cubicBezTo>
                      <a:pt x="4887" y="21599"/>
                      <a:pt x="3" y="16977"/>
                      <a:pt x="3" y="10658"/>
                    </a:cubicBezTo>
                    <a:cubicBezTo>
                      <a:pt x="-127" y="4893"/>
                      <a:pt x="4810" y="122"/>
                      <a:pt x="11030" y="2"/>
                    </a:cubicBezTo>
                    <a:cubicBezTo>
                      <a:pt x="11153" y="-1"/>
                      <a:pt x="11276" y="-1"/>
                      <a:pt x="11399" y="0"/>
                    </a:cubicBezTo>
                    <a:cubicBezTo>
                      <a:pt x="17148" y="0"/>
                      <a:pt x="21473" y="3254"/>
                      <a:pt x="21473" y="8112"/>
                    </a:cubicBezTo>
                    <a:cubicBezTo>
                      <a:pt x="21455" y="9014"/>
                      <a:pt x="21353" y="9913"/>
                      <a:pt x="21168" y="10800"/>
                    </a:cubicBezTo>
                    <a:cubicBezTo>
                      <a:pt x="21219" y="10941"/>
                      <a:pt x="21117" y="10988"/>
                      <a:pt x="21015" y="10988"/>
                    </a:cubicBezTo>
                    <a:close/>
                    <a:moveTo>
                      <a:pt x="11654" y="3537"/>
                    </a:moveTo>
                    <a:cubicBezTo>
                      <a:pt x="9161" y="3537"/>
                      <a:pt x="7024" y="4811"/>
                      <a:pt x="6413" y="7782"/>
                    </a:cubicBezTo>
                    <a:cubicBezTo>
                      <a:pt x="6401" y="7898"/>
                      <a:pt x="6491" y="8003"/>
                      <a:pt x="6617" y="8017"/>
                    </a:cubicBezTo>
                    <a:lnTo>
                      <a:pt x="15826" y="8017"/>
                    </a:lnTo>
                    <a:cubicBezTo>
                      <a:pt x="15940" y="7999"/>
                      <a:pt x="16036" y="7928"/>
                      <a:pt x="16080" y="7829"/>
                    </a:cubicBezTo>
                    <a:cubicBezTo>
                      <a:pt x="16487" y="5471"/>
                      <a:pt x="14757" y="3537"/>
                      <a:pt x="11654" y="3537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5;p45"/>
              <p:cNvSpPr/>
              <p:nvPr/>
            </p:nvSpPr>
            <p:spPr>
              <a:xfrm>
                <a:off x="289021" y="134785"/>
                <a:ext cx="22106" cy="106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6;p45"/>
              <p:cNvSpPr/>
              <p:nvPr/>
            </p:nvSpPr>
            <p:spPr>
              <a:xfrm>
                <a:off x="333052" y="162392"/>
                <a:ext cx="77813" cy="79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4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7;p45"/>
              <p:cNvSpPr/>
              <p:nvPr/>
            </p:nvSpPr>
            <p:spPr>
              <a:xfrm>
                <a:off x="426070" y="162038"/>
                <a:ext cx="63665" cy="81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8;p45"/>
              <p:cNvSpPr/>
              <p:nvPr/>
            </p:nvSpPr>
            <p:spPr>
              <a:xfrm>
                <a:off x="498043" y="143811"/>
                <a:ext cx="53937" cy="9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59;p45"/>
              <p:cNvSpPr/>
              <p:nvPr/>
            </p:nvSpPr>
            <p:spPr>
              <a:xfrm>
                <a:off x="560458" y="162743"/>
                <a:ext cx="74636" cy="81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599" fill="norm" stroke="1" extrusionOk="0">
                    <a:moveTo>
                      <a:pt x="20861" y="10894"/>
                    </a:moveTo>
                    <a:lnTo>
                      <a:pt x="6413" y="10894"/>
                    </a:lnTo>
                    <a:cubicBezTo>
                      <a:pt x="6222" y="10889"/>
                      <a:pt x="6062" y="11028"/>
                      <a:pt x="6057" y="11205"/>
                    </a:cubicBezTo>
                    <a:cubicBezTo>
                      <a:pt x="6056" y="11211"/>
                      <a:pt x="6056" y="11218"/>
                      <a:pt x="6057" y="11224"/>
                    </a:cubicBezTo>
                    <a:cubicBezTo>
                      <a:pt x="6057" y="14289"/>
                      <a:pt x="7888" y="17590"/>
                      <a:pt x="13738" y="17590"/>
                    </a:cubicBezTo>
                    <a:cubicBezTo>
                      <a:pt x="16148" y="17525"/>
                      <a:pt x="18491" y="16840"/>
                      <a:pt x="20505" y="15610"/>
                    </a:cubicBezTo>
                    <a:cubicBezTo>
                      <a:pt x="20666" y="15506"/>
                      <a:pt x="20888" y="15542"/>
                      <a:pt x="21000" y="15692"/>
                    </a:cubicBezTo>
                    <a:cubicBezTo>
                      <a:pt x="21045" y="15751"/>
                      <a:pt x="21067" y="15821"/>
                      <a:pt x="21064" y="15893"/>
                    </a:cubicBezTo>
                    <a:lnTo>
                      <a:pt x="21064" y="19005"/>
                    </a:lnTo>
                    <a:cubicBezTo>
                      <a:pt x="21057" y="19115"/>
                      <a:pt x="21002" y="19217"/>
                      <a:pt x="20911" y="19288"/>
                    </a:cubicBezTo>
                    <a:cubicBezTo>
                      <a:pt x="18775" y="20750"/>
                      <a:pt x="15519" y="21599"/>
                      <a:pt x="11856" y="21599"/>
                    </a:cubicBezTo>
                    <a:cubicBezTo>
                      <a:pt x="4886" y="21599"/>
                      <a:pt x="3" y="16977"/>
                      <a:pt x="3" y="10658"/>
                    </a:cubicBezTo>
                    <a:cubicBezTo>
                      <a:pt x="-127" y="4893"/>
                      <a:pt x="4810" y="122"/>
                      <a:pt x="11029" y="2"/>
                    </a:cubicBezTo>
                    <a:cubicBezTo>
                      <a:pt x="11152" y="-1"/>
                      <a:pt x="11275" y="-1"/>
                      <a:pt x="11398" y="0"/>
                    </a:cubicBezTo>
                    <a:cubicBezTo>
                      <a:pt x="17147" y="0"/>
                      <a:pt x="21471" y="3254"/>
                      <a:pt x="21471" y="8112"/>
                    </a:cubicBezTo>
                    <a:cubicBezTo>
                      <a:pt x="21473" y="8984"/>
                      <a:pt x="21371" y="9854"/>
                      <a:pt x="21166" y="10705"/>
                    </a:cubicBezTo>
                    <a:cubicBezTo>
                      <a:pt x="21166" y="10800"/>
                      <a:pt x="21013" y="10894"/>
                      <a:pt x="20861" y="10894"/>
                    </a:cubicBezTo>
                    <a:close/>
                    <a:moveTo>
                      <a:pt x="11602" y="3443"/>
                    </a:moveTo>
                    <a:cubicBezTo>
                      <a:pt x="9160" y="3443"/>
                      <a:pt x="7023" y="4669"/>
                      <a:pt x="6413" y="7546"/>
                    </a:cubicBezTo>
                    <a:cubicBezTo>
                      <a:pt x="6368" y="7734"/>
                      <a:pt x="6496" y="7920"/>
                      <a:pt x="6699" y="7962"/>
                    </a:cubicBezTo>
                    <a:cubicBezTo>
                      <a:pt x="6722" y="7967"/>
                      <a:pt x="6745" y="7970"/>
                      <a:pt x="6769" y="7970"/>
                    </a:cubicBezTo>
                    <a:lnTo>
                      <a:pt x="15672" y="7970"/>
                    </a:lnTo>
                    <a:cubicBezTo>
                      <a:pt x="15875" y="7970"/>
                      <a:pt x="16028" y="7876"/>
                      <a:pt x="16028" y="7687"/>
                    </a:cubicBezTo>
                    <a:cubicBezTo>
                      <a:pt x="16384" y="5329"/>
                      <a:pt x="14603" y="3443"/>
                      <a:pt x="11602" y="34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60;p45"/>
              <p:cNvSpPr/>
              <p:nvPr/>
            </p:nvSpPr>
            <p:spPr>
              <a:xfrm>
                <a:off x="648355" y="162564"/>
                <a:ext cx="8594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9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61;p45"/>
              <p:cNvSpPr/>
              <p:nvPr/>
            </p:nvSpPr>
            <p:spPr>
              <a:xfrm>
                <a:off x="750391" y="134779"/>
                <a:ext cx="86121" cy="108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0" fill="norm" stroke="1" extrusionOk="0">
                    <a:moveTo>
                      <a:pt x="16810" y="20869"/>
                    </a:moveTo>
                    <a:lnTo>
                      <a:pt x="16677" y="19010"/>
                    </a:lnTo>
                    <a:cubicBezTo>
                      <a:pt x="16666" y="18943"/>
                      <a:pt x="16589" y="18895"/>
                      <a:pt x="16504" y="18903"/>
                    </a:cubicBezTo>
                    <a:cubicBezTo>
                      <a:pt x="16468" y="18906"/>
                      <a:pt x="16435" y="18919"/>
                      <a:pt x="16411" y="18940"/>
                    </a:cubicBezTo>
                    <a:cubicBezTo>
                      <a:pt x="14656" y="20625"/>
                      <a:pt x="12031" y="21592"/>
                      <a:pt x="9270" y="21570"/>
                    </a:cubicBezTo>
                    <a:cubicBezTo>
                      <a:pt x="3947" y="21570"/>
                      <a:pt x="0" y="18098"/>
                      <a:pt x="0" y="13539"/>
                    </a:cubicBezTo>
                    <a:cubicBezTo>
                      <a:pt x="0" y="8980"/>
                      <a:pt x="3947" y="5508"/>
                      <a:pt x="9270" y="5508"/>
                    </a:cubicBezTo>
                    <a:cubicBezTo>
                      <a:pt x="11916" y="5464"/>
                      <a:pt x="14450" y="6350"/>
                      <a:pt x="16189" y="7928"/>
                    </a:cubicBezTo>
                    <a:cubicBezTo>
                      <a:pt x="16233" y="7963"/>
                      <a:pt x="16278" y="7928"/>
                      <a:pt x="16278" y="7893"/>
                    </a:cubicBezTo>
                    <a:lnTo>
                      <a:pt x="16278" y="282"/>
                    </a:lnTo>
                    <a:cubicBezTo>
                      <a:pt x="16282" y="124"/>
                      <a:pt x="16448" y="-3"/>
                      <a:pt x="16648" y="1"/>
                    </a:cubicBezTo>
                    <a:cubicBezTo>
                      <a:pt x="16658" y="1"/>
                      <a:pt x="16667" y="1"/>
                      <a:pt x="16677" y="2"/>
                    </a:cubicBezTo>
                    <a:lnTo>
                      <a:pt x="17874" y="2"/>
                    </a:lnTo>
                    <a:cubicBezTo>
                      <a:pt x="19903" y="-8"/>
                      <a:pt x="21564" y="1274"/>
                      <a:pt x="21600" y="2878"/>
                    </a:cubicBezTo>
                    <a:lnTo>
                      <a:pt x="21600" y="20869"/>
                    </a:lnTo>
                    <a:cubicBezTo>
                      <a:pt x="21600" y="21043"/>
                      <a:pt x="21421" y="21184"/>
                      <a:pt x="21201" y="21184"/>
                    </a:cubicBezTo>
                    <a:lnTo>
                      <a:pt x="17165" y="21184"/>
                    </a:lnTo>
                    <a:cubicBezTo>
                      <a:pt x="16971" y="21154"/>
                      <a:pt x="16826" y="21025"/>
                      <a:pt x="16810" y="20869"/>
                    </a:cubicBezTo>
                    <a:close/>
                    <a:moveTo>
                      <a:pt x="10955" y="8524"/>
                    </a:moveTo>
                    <a:cubicBezTo>
                      <a:pt x="7851" y="8524"/>
                      <a:pt x="5322" y="10383"/>
                      <a:pt x="5322" y="13539"/>
                    </a:cubicBezTo>
                    <a:cubicBezTo>
                      <a:pt x="5322" y="16695"/>
                      <a:pt x="7851" y="18554"/>
                      <a:pt x="10955" y="18554"/>
                    </a:cubicBezTo>
                    <a:cubicBezTo>
                      <a:pt x="14060" y="18554"/>
                      <a:pt x="16588" y="16695"/>
                      <a:pt x="16588" y="13539"/>
                    </a:cubicBezTo>
                    <a:cubicBezTo>
                      <a:pt x="16588" y="10383"/>
                      <a:pt x="14060" y="8524"/>
                      <a:pt x="10955" y="852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2" name="Google Shape;462;p45"/>
              <p:cNvSpPr/>
              <p:nvPr/>
            </p:nvSpPr>
            <p:spPr>
              <a:xfrm>
                <a:off x="849278" y="224752"/>
                <a:ext cx="19772" cy="197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7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79" name="Google Shape;463;p45"/>
            <p:cNvGrpSpPr/>
            <p:nvPr/>
          </p:nvGrpSpPr>
          <p:grpSpPr>
            <a:xfrm>
              <a:off x="0" y="19735"/>
              <a:ext cx="684625" cy="216440"/>
              <a:chOff x="0" y="0"/>
              <a:chExt cx="684624" cy="216439"/>
            </a:xfrm>
          </p:grpSpPr>
          <p:sp>
            <p:nvSpPr>
              <p:cNvPr id="674" name="Google Shape;464;p45"/>
              <p:cNvSpPr/>
              <p:nvPr/>
            </p:nvSpPr>
            <p:spPr>
              <a:xfrm>
                <a:off x="602329" y="75836"/>
                <a:ext cx="82296" cy="13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5;p45"/>
              <p:cNvSpPr/>
              <p:nvPr/>
            </p:nvSpPr>
            <p:spPr>
              <a:xfrm>
                <a:off x="442808" y="72798"/>
                <a:ext cx="141601" cy="14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6;p45"/>
              <p:cNvSpPr/>
              <p:nvPr/>
            </p:nvSpPr>
            <p:spPr>
              <a:xfrm>
                <a:off x="300873" y="73361"/>
                <a:ext cx="123162" cy="139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7;p45"/>
              <p:cNvSpPr/>
              <p:nvPr/>
            </p:nvSpPr>
            <p:spPr>
              <a:xfrm>
                <a:off x="141307" y="72798"/>
                <a:ext cx="141578" cy="14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8" name="Google Shape;468;p45"/>
              <p:cNvSpPr/>
              <p:nvPr/>
            </p:nvSpPr>
            <p:spPr>
              <a:xfrm>
                <a:off x="0" y="-1"/>
                <a:ext cx="123162" cy="212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2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3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474;p46"/>
          <p:cNvGrpSpPr/>
          <p:nvPr/>
        </p:nvGrpSpPr>
        <p:grpSpPr>
          <a:xfrm>
            <a:off x="-212" y="-17"/>
            <a:ext cx="1432132" cy="5143679"/>
            <a:chOff x="-105" y="-8"/>
            <a:chExt cx="1432131" cy="5143677"/>
          </a:xfrm>
        </p:grpSpPr>
        <p:sp>
          <p:nvSpPr>
            <p:cNvPr id="691" name="Google Shape;475;p46"/>
            <p:cNvSpPr/>
            <p:nvPr/>
          </p:nvSpPr>
          <p:spPr>
            <a:xfrm>
              <a:off x="610400" y="3"/>
              <a:ext cx="821626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2" name="Google Shape;476;p46"/>
            <p:cNvSpPr/>
            <p:nvPr/>
          </p:nvSpPr>
          <p:spPr>
            <a:xfrm rot="16200000">
              <a:off x="-2171294" y="2171179"/>
              <a:ext cx="5143677" cy="801302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4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5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6" name="Google Shape;479;p46"/>
          <p:cNvSpPr txBox="1"/>
          <p:nvPr>
            <p:ph type="body" sz="half" idx="21"/>
          </p:nvPr>
        </p:nvSpPr>
        <p:spPr>
          <a:xfrm>
            <a:off x="2294437" y="1943100"/>
            <a:ext cx="6163801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6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482;p47"/>
          <p:cNvGrpSpPr/>
          <p:nvPr/>
        </p:nvGrpSpPr>
        <p:grpSpPr>
          <a:xfrm>
            <a:off x="5042094" y="-169"/>
            <a:ext cx="4102097" cy="5143679"/>
            <a:chOff x="0" y="0"/>
            <a:chExt cx="4102096" cy="5143677"/>
          </a:xfrm>
        </p:grpSpPr>
        <p:sp>
          <p:nvSpPr>
            <p:cNvPr id="704" name="Google Shape;483;p47"/>
            <p:cNvSpPr/>
            <p:nvPr/>
          </p:nvSpPr>
          <p:spPr>
            <a:xfrm rot="10800000">
              <a:off x="0" y="0"/>
              <a:ext cx="821625" cy="514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5" name="Google Shape;484;p47"/>
            <p:cNvSpPr/>
            <p:nvPr/>
          </p:nvSpPr>
          <p:spPr>
            <a:xfrm rot="5400000">
              <a:off x="-205363" y="836219"/>
              <a:ext cx="5143677" cy="3471242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7" name="Title Text"/>
          <p:cNvSpPr txBox="1"/>
          <p:nvPr>
            <p:ph type="title"/>
          </p:nvPr>
        </p:nvSpPr>
        <p:spPr>
          <a:xfrm>
            <a:off x="691111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8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9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710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457200" indent="-342900">
              <a:buClr>
                <a:srgbClr val="2B2B2B"/>
              </a:buClr>
              <a:buSzPts val="1800"/>
              <a:buFont typeface="Arial"/>
              <a:buChar char="•"/>
              <a:defRPr sz="1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491;p48"/>
          <p:cNvSpPr/>
          <p:nvPr>
            <p:ph type="pic" idx="21"/>
          </p:nvPr>
        </p:nvSpPr>
        <p:spPr>
          <a:xfrm>
            <a:off x="-18271" y="-1593301"/>
            <a:ext cx="4059902" cy="83301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19" name="Title Text"/>
          <p:cNvSpPr txBox="1"/>
          <p:nvPr>
            <p:ph type="title"/>
          </p:nvPr>
        </p:nvSpPr>
        <p:spPr>
          <a:xfrm>
            <a:off x="4577317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0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1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1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1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7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4"/>
            <a:ext cx="2258997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501;p50"/>
          <p:cNvGrpSpPr/>
          <p:nvPr/>
        </p:nvGrpSpPr>
        <p:grpSpPr>
          <a:xfrm>
            <a:off x="-168" y="-8"/>
            <a:ext cx="3369297" cy="5143680"/>
            <a:chOff x="0" y="0"/>
            <a:chExt cx="3369295" cy="5143678"/>
          </a:xfrm>
        </p:grpSpPr>
        <p:sp>
          <p:nvSpPr>
            <p:cNvPr id="738" name="Google Shape;502;p50"/>
            <p:cNvSpPr/>
            <p:nvPr/>
          </p:nvSpPr>
          <p:spPr>
            <a:xfrm>
              <a:off x="2547671" y="12"/>
              <a:ext cx="821625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39" name="Google Shape;503;p50"/>
            <p:cNvSpPr/>
            <p:nvPr/>
          </p:nvSpPr>
          <p:spPr>
            <a:xfrm rot="16200000">
              <a:off x="-1202626" y="1202625"/>
              <a:ext cx="5143677" cy="273842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1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2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3" name="Google Shape;506;p50"/>
          <p:cNvSpPr txBox="1"/>
          <p:nvPr>
            <p:ph type="body" sz="half" idx="21"/>
          </p:nvPr>
        </p:nvSpPr>
        <p:spPr>
          <a:xfrm>
            <a:off x="4120724" y="1257300"/>
            <a:ext cx="4337701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7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700779" y="666750"/>
            <a:ext cx="7757402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286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defRPr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Google Shape;63;p6"/>
          <p:cNvSpPr txBox="1"/>
          <p:nvPr>
            <p:ph type="body" sz="quarter" idx="21"/>
          </p:nvPr>
        </p:nvSpPr>
        <p:spPr>
          <a:xfrm>
            <a:off x="1464956" y="14045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86" name="Google Shape;64;p6"/>
          <p:cNvSpPr/>
          <p:nvPr>
            <p:ph type="body" sz="quarter" idx="22"/>
          </p:nvPr>
        </p:nvSpPr>
        <p:spPr>
          <a:xfrm>
            <a:off x="767735" y="14714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7" name="Google Shape;65;p6"/>
          <p:cNvSpPr txBox="1"/>
          <p:nvPr>
            <p:ph type="body" sz="quarter" idx="23"/>
          </p:nvPr>
        </p:nvSpPr>
        <p:spPr>
          <a:xfrm>
            <a:off x="1464956" y="20522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88" name="Google Shape;66;p6"/>
          <p:cNvSpPr/>
          <p:nvPr>
            <p:ph type="body" sz="quarter" idx="24"/>
          </p:nvPr>
        </p:nvSpPr>
        <p:spPr>
          <a:xfrm>
            <a:off x="767735" y="21191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" name="Google Shape;67;p6"/>
          <p:cNvSpPr txBox="1"/>
          <p:nvPr>
            <p:ph type="body" sz="quarter" idx="25"/>
          </p:nvPr>
        </p:nvSpPr>
        <p:spPr>
          <a:xfrm>
            <a:off x="1464956" y="26999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0" name="Google Shape;68;p6"/>
          <p:cNvSpPr/>
          <p:nvPr>
            <p:ph type="body" sz="quarter" idx="26"/>
          </p:nvPr>
        </p:nvSpPr>
        <p:spPr>
          <a:xfrm>
            <a:off x="767735" y="27668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" name="Google Shape;69;p6"/>
          <p:cNvSpPr txBox="1"/>
          <p:nvPr>
            <p:ph type="body" sz="quarter" idx="27"/>
          </p:nvPr>
        </p:nvSpPr>
        <p:spPr>
          <a:xfrm>
            <a:off x="1464956" y="33476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2" name="Google Shape;70;p6"/>
          <p:cNvSpPr/>
          <p:nvPr>
            <p:ph type="body" sz="quarter" idx="28"/>
          </p:nvPr>
        </p:nvSpPr>
        <p:spPr>
          <a:xfrm>
            <a:off x="767735" y="34145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" name="Google Shape;71;p6"/>
          <p:cNvSpPr txBox="1"/>
          <p:nvPr>
            <p:ph type="body" sz="quarter" idx="29"/>
          </p:nvPr>
        </p:nvSpPr>
        <p:spPr>
          <a:xfrm>
            <a:off x="5538651" y="14045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4" name="Google Shape;72;p6"/>
          <p:cNvSpPr/>
          <p:nvPr>
            <p:ph type="body" sz="quarter" idx="30"/>
          </p:nvPr>
        </p:nvSpPr>
        <p:spPr>
          <a:xfrm>
            <a:off x="4841428" y="14714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" name="Google Shape;73;p6"/>
          <p:cNvSpPr txBox="1"/>
          <p:nvPr>
            <p:ph type="body" sz="quarter" idx="31"/>
          </p:nvPr>
        </p:nvSpPr>
        <p:spPr>
          <a:xfrm>
            <a:off x="5538651" y="20522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6" name="Google Shape;74;p6"/>
          <p:cNvSpPr/>
          <p:nvPr>
            <p:ph type="body" sz="quarter" idx="32"/>
          </p:nvPr>
        </p:nvSpPr>
        <p:spPr>
          <a:xfrm>
            <a:off x="4841428" y="21191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7" name="Google Shape;75;p6"/>
          <p:cNvSpPr txBox="1"/>
          <p:nvPr>
            <p:ph type="body" sz="quarter" idx="33"/>
          </p:nvPr>
        </p:nvSpPr>
        <p:spPr>
          <a:xfrm>
            <a:off x="5538651" y="26999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8" name="Google Shape;76;p6"/>
          <p:cNvSpPr/>
          <p:nvPr>
            <p:ph type="body" sz="quarter" idx="34"/>
          </p:nvPr>
        </p:nvSpPr>
        <p:spPr>
          <a:xfrm>
            <a:off x="4841428" y="27668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9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00" name="Google Shape;78;p6"/>
          <p:cNvSpPr/>
          <p:nvPr>
            <p:ph type="body" sz="quarter" idx="36"/>
          </p:nvPr>
        </p:nvSpPr>
        <p:spPr>
          <a:xfrm>
            <a:off x="4841428" y="34145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1" name="Google Shape;79;p6"/>
          <p:cNvSpPr txBox="1"/>
          <p:nvPr>
            <p:ph type="body" sz="quarter" idx="37"/>
          </p:nvPr>
        </p:nvSpPr>
        <p:spPr>
          <a:xfrm>
            <a:off x="1464956" y="3995304"/>
            <a:ext cx="2904602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02" name="Google Shape;80;p6"/>
          <p:cNvSpPr/>
          <p:nvPr>
            <p:ph type="body" sz="quarter" idx="38"/>
          </p:nvPr>
        </p:nvSpPr>
        <p:spPr>
          <a:xfrm>
            <a:off x="767735" y="40622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1" cy="4572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04" name="Google Shape;82;p6"/>
          <p:cNvSpPr/>
          <p:nvPr>
            <p:ph type="body" sz="quarter" idx="40"/>
          </p:nvPr>
        </p:nvSpPr>
        <p:spPr>
          <a:xfrm>
            <a:off x="4841428" y="4062259"/>
            <a:ext cx="323291" cy="32329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marL="228600" algn="ctr">
              <a:spcBef>
                <a:spcPts val="7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509;p51"/>
          <p:cNvGrpSpPr/>
          <p:nvPr/>
        </p:nvGrpSpPr>
        <p:grpSpPr>
          <a:xfrm>
            <a:off x="7521350" y="-18725"/>
            <a:ext cx="1641702" cy="5181277"/>
            <a:chOff x="0" y="0"/>
            <a:chExt cx="1641700" cy="5181275"/>
          </a:xfrm>
        </p:grpSpPr>
        <p:sp>
          <p:nvSpPr>
            <p:cNvPr id="751" name="Google Shape;510;p51"/>
            <p:cNvSpPr/>
            <p:nvPr/>
          </p:nvSpPr>
          <p:spPr>
            <a:xfrm rot="10800000">
              <a:off x="-1" y="9"/>
              <a:ext cx="812105" cy="51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2" name="Google Shape;511;p51"/>
            <p:cNvSpPr/>
            <p:nvPr/>
          </p:nvSpPr>
          <p:spPr>
            <a:xfrm rot="5400000">
              <a:off x="-1457295" y="2082281"/>
              <a:ext cx="5181277" cy="1016714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4" name="Title Text"/>
          <p:cNvSpPr txBox="1"/>
          <p:nvPr>
            <p:ph type="title"/>
          </p:nvPr>
        </p:nvSpPr>
        <p:spPr>
          <a:xfrm>
            <a:off x="694774" y="590550"/>
            <a:ext cx="6556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5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6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517;p52"/>
          <p:cNvGrpSpPr/>
          <p:nvPr/>
        </p:nvGrpSpPr>
        <p:grpSpPr>
          <a:xfrm>
            <a:off x="-17" y="2571675"/>
            <a:ext cx="9143812" cy="2581929"/>
            <a:chOff x="0" y="0"/>
            <a:chExt cx="9143811" cy="2581927"/>
          </a:xfrm>
        </p:grpSpPr>
        <p:sp>
          <p:nvSpPr>
            <p:cNvPr id="764" name="Google Shape;518;p52"/>
            <p:cNvSpPr/>
            <p:nvPr/>
          </p:nvSpPr>
          <p:spPr>
            <a:xfrm rot="16200000">
              <a:off x="3841625" y="-3841601"/>
              <a:ext cx="1460586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5" name="Google Shape;519;p52"/>
            <p:cNvSpPr/>
            <p:nvPr/>
          </p:nvSpPr>
          <p:spPr>
            <a:xfrm rot="10800000">
              <a:off x="0" y="1121275"/>
              <a:ext cx="9143806" cy="1460653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7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768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9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0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1" name="Google Shape;524;p52"/>
          <p:cNvSpPr/>
          <p:nvPr>
            <p:ph type="pic" sz="quarter" idx="23"/>
          </p:nvPr>
        </p:nvSpPr>
        <p:spPr>
          <a:xfrm>
            <a:off x="4966137" y="18859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2" name="Google Shape;525;p52"/>
          <p:cNvSpPr/>
          <p:nvPr>
            <p:ph type="pic" sz="quarter" idx="24"/>
          </p:nvPr>
        </p:nvSpPr>
        <p:spPr>
          <a:xfrm>
            <a:off x="7094481" y="2228842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528;p53"/>
          <p:cNvGrpSpPr/>
          <p:nvPr/>
        </p:nvGrpSpPr>
        <p:grpSpPr>
          <a:xfrm>
            <a:off x="203" y="121"/>
            <a:ext cx="9143813" cy="2057408"/>
            <a:chOff x="0" y="0"/>
            <a:chExt cx="9143811" cy="2057406"/>
          </a:xfrm>
        </p:grpSpPr>
        <p:sp>
          <p:nvSpPr>
            <p:cNvPr id="780" name="Google Shape;529;p53"/>
            <p:cNvSpPr/>
            <p:nvPr/>
          </p:nvSpPr>
          <p:spPr>
            <a:xfrm rot="5400000">
              <a:off x="3841600" y="-3244781"/>
              <a:ext cx="1460587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1" name="Google Shape;530;p53"/>
            <p:cNvSpPr/>
            <p:nvPr/>
          </p:nvSpPr>
          <p:spPr>
            <a:xfrm>
              <a:off x="6" y="0"/>
              <a:ext cx="9143806" cy="9359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3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4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5" name="Google Shape;533;p53"/>
          <p:cNvSpPr/>
          <p:nvPr>
            <p:ph type="pic" sz="quarter" idx="23"/>
          </p:nvPr>
        </p:nvSpPr>
        <p:spPr>
          <a:xfrm>
            <a:off x="4966137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6" name="Google Shape;534;p53"/>
          <p:cNvSpPr/>
          <p:nvPr>
            <p:ph type="pic" sz="quarter" idx="24"/>
          </p:nvPr>
        </p:nvSpPr>
        <p:spPr>
          <a:xfrm>
            <a:off x="70944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7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788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539;p54"/>
          <p:cNvGrpSpPr/>
          <p:nvPr/>
        </p:nvGrpSpPr>
        <p:grpSpPr>
          <a:xfrm>
            <a:off x="189" y="-3"/>
            <a:ext cx="9143817" cy="3359181"/>
            <a:chOff x="0" y="0"/>
            <a:chExt cx="9143815" cy="3359179"/>
          </a:xfrm>
        </p:grpSpPr>
        <p:sp>
          <p:nvSpPr>
            <p:cNvPr id="796" name="Google Shape;540;p54"/>
            <p:cNvSpPr/>
            <p:nvPr/>
          </p:nvSpPr>
          <p:spPr>
            <a:xfrm rot="5400000">
              <a:off x="3998923" y="-1785684"/>
              <a:ext cx="1145940" cy="914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7" name="Google Shape;541;p54"/>
            <p:cNvSpPr/>
            <p:nvPr/>
          </p:nvSpPr>
          <p:spPr>
            <a:xfrm>
              <a:off x="10" y="0"/>
              <a:ext cx="9143806" cy="2479265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99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800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546;p55"/>
          <p:cNvSpPr/>
          <p:nvPr/>
        </p:nvSpPr>
        <p:spPr>
          <a:xfrm>
            <a:off x="76" y="0"/>
            <a:ext cx="9144001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0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1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8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552;p56"/>
          <p:cNvSpPr/>
          <p:nvPr/>
        </p:nvSpPr>
        <p:spPr>
          <a:xfrm flipH="1" rot="10800000">
            <a:off x="5996377" y="303"/>
            <a:ext cx="3147246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0" name="Google Shape;553;p56"/>
          <p:cNvSpPr/>
          <p:nvPr/>
        </p:nvSpPr>
        <p:spPr>
          <a:xfrm flipH="1">
            <a:off x="-23" y="3825492"/>
            <a:ext cx="1841524" cy="14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2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3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8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559;p57"/>
          <p:cNvSpPr/>
          <p:nvPr/>
        </p:nvSpPr>
        <p:spPr>
          <a:xfrm flipH="1" rot="10800000">
            <a:off x="5996377" y="303"/>
            <a:ext cx="3147246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2" name="Google Shape;560;p57"/>
          <p:cNvSpPr/>
          <p:nvPr/>
        </p:nvSpPr>
        <p:spPr>
          <a:xfrm flipH="1">
            <a:off x="-23" y="3825492"/>
            <a:ext cx="1841524" cy="14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3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67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563;p58"/>
          <p:cNvGrpSpPr/>
          <p:nvPr/>
        </p:nvGrpSpPr>
        <p:grpSpPr>
          <a:xfrm>
            <a:off x="2465762" y="3714691"/>
            <a:ext cx="4212438" cy="527013"/>
            <a:chOff x="0" y="0"/>
            <a:chExt cx="4212437" cy="527012"/>
          </a:xfrm>
        </p:grpSpPr>
        <p:grpSp>
          <p:nvGrpSpPr>
            <p:cNvPr id="853" name="Google Shape;564;p58"/>
            <p:cNvGrpSpPr/>
            <p:nvPr/>
          </p:nvGrpSpPr>
          <p:grpSpPr>
            <a:xfrm>
              <a:off x="2478569" y="34362"/>
              <a:ext cx="1733869" cy="492651"/>
              <a:chOff x="-3" y="-3"/>
              <a:chExt cx="1733867" cy="492650"/>
            </a:xfrm>
          </p:grpSpPr>
          <p:sp>
            <p:nvSpPr>
              <p:cNvPr id="840" name="Google Shape;565;p58"/>
              <p:cNvSpPr/>
              <p:nvPr/>
            </p:nvSpPr>
            <p:spPr>
              <a:xfrm>
                <a:off x="-4" y="-4"/>
                <a:ext cx="492317" cy="49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1" name="Google Shape;566;p58"/>
              <p:cNvSpPr/>
              <p:nvPr/>
            </p:nvSpPr>
            <p:spPr>
              <a:xfrm>
                <a:off x="576987" y="14364"/>
                <a:ext cx="190875" cy="213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2" name="Google Shape;567;p58"/>
              <p:cNvSpPr/>
              <p:nvPr/>
            </p:nvSpPr>
            <p:spPr>
              <a:xfrm>
                <a:off x="800672" y="69089"/>
                <a:ext cx="176054" cy="164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8;p58"/>
              <p:cNvSpPr/>
              <p:nvPr/>
            </p:nvSpPr>
            <p:spPr>
              <a:xfrm>
                <a:off x="1009184" y="70148"/>
                <a:ext cx="256497" cy="157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69;p58"/>
              <p:cNvSpPr/>
              <p:nvPr/>
            </p:nvSpPr>
            <p:spPr>
              <a:xfrm>
                <a:off x="1296710" y="69789"/>
                <a:ext cx="148906" cy="161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599" fill="norm" stroke="1" extrusionOk="0">
                    <a:moveTo>
                      <a:pt x="21015" y="10988"/>
                    </a:moveTo>
                    <a:lnTo>
                      <a:pt x="6311" y="10988"/>
                    </a:lnTo>
                    <a:cubicBezTo>
                      <a:pt x="6210" y="10988"/>
                      <a:pt x="6057" y="11083"/>
                      <a:pt x="6057" y="11177"/>
                    </a:cubicBezTo>
                    <a:cubicBezTo>
                      <a:pt x="5955" y="14620"/>
                      <a:pt x="8296" y="18439"/>
                      <a:pt x="15978" y="17496"/>
                    </a:cubicBezTo>
                    <a:cubicBezTo>
                      <a:pt x="17345" y="17337"/>
                      <a:pt x="18643" y="16849"/>
                      <a:pt x="19743" y="16081"/>
                    </a:cubicBezTo>
                    <a:cubicBezTo>
                      <a:pt x="20100" y="15824"/>
                      <a:pt x="20615" y="15882"/>
                      <a:pt x="20893" y="16213"/>
                    </a:cubicBezTo>
                    <a:cubicBezTo>
                      <a:pt x="21008" y="16350"/>
                      <a:pt x="21069" y="16520"/>
                      <a:pt x="21066" y="16695"/>
                    </a:cubicBezTo>
                    <a:lnTo>
                      <a:pt x="21066" y="19100"/>
                    </a:lnTo>
                    <a:cubicBezTo>
                      <a:pt x="21066" y="19147"/>
                      <a:pt x="21015" y="19241"/>
                      <a:pt x="20964" y="19241"/>
                    </a:cubicBezTo>
                    <a:cubicBezTo>
                      <a:pt x="18827" y="20703"/>
                      <a:pt x="15571" y="21599"/>
                      <a:pt x="11857" y="21599"/>
                    </a:cubicBezTo>
                    <a:cubicBezTo>
                      <a:pt x="4887" y="21599"/>
                      <a:pt x="3" y="16977"/>
                      <a:pt x="3" y="10658"/>
                    </a:cubicBezTo>
                    <a:cubicBezTo>
                      <a:pt x="-127" y="4893"/>
                      <a:pt x="4810" y="122"/>
                      <a:pt x="11030" y="2"/>
                    </a:cubicBezTo>
                    <a:cubicBezTo>
                      <a:pt x="11153" y="-1"/>
                      <a:pt x="11276" y="-1"/>
                      <a:pt x="11399" y="0"/>
                    </a:cubicBezTo>
                    <a:cubicBezTo>
                      <a:pt x="17148" y="0"/>
                      <a:pt x="21473" y="3254"/>
                      <a:pt x="21473" y="8112"/>
                    </a:cubicBezTo>
                    <a:cubicBezTo>
                      <a:pt x="21455" y="9014"/>
                      <a:pt x="21353" y="9913"/>
                      <a:pt x="21168" y="10800"/>
                    </a:cubicBezTo>
                    <a:cubicBezTo>
                      <a:pt x="21219" y="10941"/>
                      <a:pt x="21117" y="10988"/>
                      <a:pt x="21015" y="10988"/>
                    </a:cubicBezTo>
                    <a:close/>
                    <a:moveTo>
                      <a:pt x="11654" y="3537"/>
                    </a:moveTo>
                    <a:cubicBezTo>
                      <a:pt x="9161" y="3537"/>
                      <a:pt x="7024" y="4811"/>
                      <a:pt x="6413" y="7782"/>
                    </a:cubicBezTo>
                    <a:cubicBezTo>
                      <a:pt x="6401" y="7898"/>
                      <a:pt x="6491" y="8003"/>
                      <a:pt x="6617" y="8017"/>
                    </a:cubicBezTo>
                    <a:lnTo>
                      <a:pt x="15826" y="8017"/>
                    </a:lnTo>
                    <a:cubicBezTo>
                      <a:pt x="15940" y="7999"/>
                      <a:pt x="16036" y="7928"/>
                      <a:pt x="16080" y="7829"/>
                    </a:cubicBezTo>
                    <a:cubicBezTo>
                      <a:pt x="16487" y="5471"/>
                      <a:pt x="14757" y="3537"/>
                      <a:pt x="11654" y="3537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70;p58"/>
              <p:cNvSpPr/>
              <p:nvPr/>
            </p:nvSpPr>
            <p:spPr>
              <a:xfrm>
                <a:off x="576635" y="268914"/>
                <a:ext cx="44102" cy="213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71;p58"/>
              <p:cNvSpPr/>
              <p:nvPr/>
            </p:nvSpPr>
            <p:spPr>
              <a:xfrm>
                <a:off x="664482" y="323992"/>
                <a:ext cx="155246" cy="157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4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2;p58"/>
              <p:cNvSpPr/>
              <p:nvPr/>
            </p:nvSpPr>
            <p:spPr>
              <a:xfrm>
                <a:off x="850065" y="323287"/>
                <a:ext cx="127018" cy="163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3;p58"/>
              <p:cNvSpPr/>
              <p:nvPr/>
            </p:nvSpPr>
            <p:spPr>
              <a:xfrm>
                <a:off x="993659" y="286922"/>
                <a:ext cx="107612" cy="194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4;p58"/>
              <p:cNvSpPr/>
              <p:nvPr/>
            </p:nvSpPr>
            <p:spPr>
              <a:xfrm>
                <a:off x="1118186" y="324693"/>
                <a:ext cx="148906" cy="161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599" fill="norm" stroke="1" extrusionOk="0">
                    <a:moveTo>
                      <a:pt x="20861" y="10894"/>
                    </a:moveTo>
                    <a:lnTo>
                      <a:pt x="6413" y="10894"/>
                    </a:lnTo>
                    <a:cubicBezTo>
                      <a:pt x="6222" y="10889"/>
                      <a:pt x="6062" y="11028"/>
                      <a:pt x="6057" y="11205"/>
                    </a:cubicBezTo>
                    <a:cubicBezTo>
                      <a:pt x="6056" y="11211"/>
                      <a:pt x="6056" y="11218"/>
                      <a:pt x="6057" y="11224"/>
                    </a:cubicBezTo>
                    <a:cubicBezTo>
                      <a:pt x="6057" y="14289"/>
                      <a:pt x="7888" y="17591"/>
                      <a:pt x="13738" y="17591"/>
                    </a:cubicBezTo>
                    <a:cubicBezTo>
                      <a:pt x="16148" y="17525"/>
                      <a:pt x="18491" y="16840"/>
                      <a:pt x="20504" y="15610"/>
                    </a:cubicBezTo>
                    <a:cubicBezTo>
                      <a:pt x="20666" y="15506"/>
                      <a:pt x="20888" y="15542"/>
                      <a:pt x="21000" y="15692"/>
                    </a:cubicBezTo>
                    <a:cubicBezTo>
                      <a:pt x="21045" y="15751"/>
                      <a:pt x="21067" y="15821"/>
                      <a:pt x="21064" y="15893"/>
                    </a:cubicBezTo>
                    <a:lnTo>
                      <a:pt x="21064" y="19005"/>
                    </a:lnTo>
                    <a:cubicBezTo>
                      <a:pt x="21057" y="19115"/>
                      <a:pt x="21002" y="19217"/>
                      <a:pt x="20911" y="19288"/>
                    </a:cubicBezTo>
                    <a:cubicBezTo>
                      <a:pt x="18775" y="20750"/>
                      <a:pt x="15519" y="21599"/>
                      <a:pt x="11856" y="21599"/>
                    </a:cubicBezTo>
                    <a:cubicBezTo>
                      <a:pt x="4886" y="21599"/>
                      <a:pt x="3" y="16977"/>
                      <a:pt x="3" y="10658"/>
                    </a:cubicBezTo>
                    <a:cubicBezTo>
                      <a:pt x="-127" y="4893"/>
                      <a:pt x="4810" y="122"/>
                      <a:pt x="11029" y="2"/>
                    </a:cubicBezTo>
                    <a:cubicBezTo>
                      <a:pt x="11152" y="-1"/>
                      <a:pt x="11275" y="-1"/>
                      <a:pt x="11398" y="0"/>
                    </a:cubicBezTo>
                    <a:cubicBezTo>
                      <a:pt x="17147" y="0"/>
                      <a:pt x="21471" y="3254"/>
                      <a:pt x="21471" y="8112"/>
                    </a:cubicBezTo>
                    <a:cubicBezTo>
                      <a:pt x="21473" y="8984"/>
                      <a:pt x="21371" y="9854"/>
                      <a:pt x="21166" y="10705"/>
                    </a:cubicBezTo>
                    <a:cubicBezTo>
                      <a:pt x="21166" y="10800"/>
                      <a:pt x="21013" y="10894"/>
                      <a:pt x="20861" y="10894"/>
                    </a:cubicBezTo>
                    <a:close/>
                    <a:moveTo>
                      <a:pt x="11602" y="3443"/>
                    </a:moveTo>
                    <a:cubicBezTo>
                      <a:pt x="9160" y="3443"/>
                      <a:pt x="7023" y="4669"/>
                      <a:pt x="6413" y="7546"/>
                    </a:cubicBezTo>
                    <a:cubicBezTo>
                      <a:pt x="6368" y="7734"/>
                      <a:pt x="6496" y="7920"/>
                      <a:pt x="6699" y="7962"/>
                    </a:cubicBezTo>
                    <a:cubicBezTo>
                      <a:pt x="6722" y="7967"/>
                      <a:pt x="6745" y="7970"/>
                      <a:pt x="6769" y="7970"/>
                    </a:cubicBezTo>
                    <a:lnTo>
                      <a:pt x="15672" y="7970"/>
                    </a:lnTo>
                    <a:cubicBezTo>
                      <a:pt x="15875" y="7970"/>
                      <a:pt x="16028" y="7876"/>
                      <a:pt x="16028" y="7687"/>
                    </a:cubicBezTo>
                    <a:cubicBezTo>
                      <a:pt x="16384" y="5329"/>
                      <a:pt x="14603" y="3443"/>
                      <a:pt x="11602" y="34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5;p58"/>
              <p:cNvSpPr/>
              <p:nvPr/>
            </p:nvSpPr>
            <p:spPr>
              <a:xfrm>
                <a:off x="1293552" y="324336"/>
                <a:ext cx="171468" cy="161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9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6;p58"/>
              <p:cNvSpPr/>
              <p:nvPr/>
            </p:nvSpPr>
            <p:spPr>
              <a:xfrm>
                <a:off x="1497125" y="268902"/>
                <a:ext cx="171821" cy="217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0" fill="norm" stroke="1" extrusionOk="0">
                    <a:moveTo>
                      <a:pt x="16810" y="20869"/>
                    </a:moveTo>
                    <a:lnTo>
                      <a:pt x="16677" y="19010"/>
                    </a:lnTo>
                    <a:cubicBezTo>
                      <a:pt x="16666" y="18943"/>
                      <a:pt x="16589" y="18895"/>
                      <a:pt x="16504" y="18903"/>
                    </a:cubicBezTo>
                    <a:cubicBezTo>
                      <a:pt x="16468" y="18906"/>
                      <a:pt x="16435" y="18919"/>
                      <a:pt x="16411" y="18940"/>
                    </a:cubicBezTo>
                    <a:cubicBezTo>
                      <a:pt x="14656" y="20625"/>
                      <a:pt x="12031" y="21592"/>
                      <a:pt x="9270" y="21570"/>
                    </a:cubicBezTo>
                    <a:cubicBezTo>
                      <a:pt x="3947" y="21570"/>
                      <a:pt x="0" y="18098"/>
                      <a:pt x="0" y="13539"/>
                    </a:cubicBezTo>
                    <a:cubicBezTo>
                      <a:pt x="0" y="8980"/>
                      <a:pt x="3947" y="5508"/>
                      <a:pt x="9270" y="5508"/>
                    </a:cubicBezTo>
                    <a:cubicBezTo>
                      <a:pt x="11916" y="5464"/>
                      <a:pt x="14450" y="6350"/>
                      <a:pt x="16189" y="7928"/>
                    </a:cubicBezTo>
                    <a:cubicBezTo>
                      <a:pt x="16233" y="7963"/>
                      <a:pt x="16278" y="7928"/>
                      <a:pt x="16278" y="7893"/>
                    </a:cubicBezTo>
                    <a:lnTo>
                      <a:pt x="16278" y="282"/>
                    </a:lnTo>
                    <a:cubicBezTo>
                      <a:pt x="16282" y="124"/>
                      <a:pt x="16448" y="-3"/>
                      <a:pt x="16648" y="1"/>
                    </a:cubicBezTo>
                    <a:cubicBezTo>
                      <a:pt x="16658" y="1"/>
                      <a:pt x="16667" y="1"/>
                      <a:pt x="16677" y="2"/>
                    </a:cubicBezTo>
                    <a:lnTo>
                      <a:pt x="17874" y="2"/>
                    </a:lnTo>
                    <a:cubicBezTo>
                      <a:pt x="19903" y="-8"/>
                      <a:pt x="21564" y="1274"/>
                      <a:pt x="21600" y="2878"/>
                    </a:cubicBezTo>
                    <a:lnTo>
                      <a:pt x="21600" y="20869"/>
                    </a:lnTo>
                    <a:cubicBezTo>
                      <a:pt x="21600" y="21043"/>
                      <a:pt x="21421" y="21184"/>
                      <a:pt x="21201" y="21184"/>
                    </a:cubicBezTo>
                    <a:lnTo>
                      <a:pt x="17165" y="21184"/>
                    </a:lnTo>
                    <a:cubicBezTo>
                      <a:pt x="16971" y="21154"/>
                      <a:pt x="16826" y="21025"/>
                      <a:pt x="16810" y="20869"/>
                    </a:cubicBezTo>
                    <a:close/>
                    <a:moveTo>
                      <a:pt x="10955" y="8524"/>
                    </a:moveTo>
                    <a:cubicBezTo>
                      <a:pt x="7851" y="8524"/>
                      <a:pt x="5322" y="10383"/>
                      <a:pt x="5322" y="13539"/>
                    </a:cubicBezTo>
                    <a:cubicBezTo>
                      <a:pt x="5322" y="16695"/>
                      <a:pt x="7851" y="18554"/>
                      <a:pt x="10955" y="18554"/>
                    </a:cubicBezTo>
                    <a:cubicBezTo>
                      <a:pt x="14060" y="18554"/>
                      <a:pt x="16588" y="16695"/>
                      <a:pt x="16588" y="13539"/>
                    </a:cubicBezTo>
                    <a:cubicBezTo>
                      <a:pt x="16588" y="10383"/>
                      <a:pt x="14060" y="8524"/>
                      <a:pt x="10955" y="852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2" name="Google Shape;577;p58"/>
              <p:cNvSpPr/>
              <p:nvPr/>
            </p:nvSpPr>
            <p:spPr>
              <a:xfrm>
                <a:off x="1694419" y="448409"/>
                <a:ext cx="39445" cy="39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7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59" name="Google Shape;578;p58"/>
            <p:cNvGrpSpPr/>
            <p:nvPr/>
          </p:nvGrpSpPr>
          <p:grpSpPr>
            <a:xfrm>
              <a:off x="0" y="-1"/>
              <a:ext cx="1588320" cy="502137"/>
              <a:chOff x="0" y="0"/>
              <a:chExt cx="1588319" cy="502135"/>
            </a:xfrm>
          </p:grpSpPr>
          <p:sp>
            <p:nvSpPr>
              <p:cNvPr id="854" name="Google Shape;579;p58"/>
              <p:cNvSpPr/>
              <p:nvPr/>
            </p:nvSpPr>
            <p:spPr>
              <a:xfrm>
                <a:off x="1397396" y="175940"/>
                <a:ext cx="190924" cy="316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80;p58"/>
              <p:cNvSpPr/>
              <p:nvPr/>
            </p:nvSpPr>
            <p:spPr>
              <a:xfrm>
                <a:off x="1027311" y="168892"/>
                <a:ext cx="328509" cy="333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81;p58"/>
              <p:cNvSpPr/>
              <p:nvPr/>
            </p:nvSpPr>
            <p:spPr>
              <a:xfrm>
                <a:off x="698021" y="170196"/>
                <a:ext cx="285735" cy="322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2;p58"/>
              <p:cNvSpPr/>
              <p:nvPr/>
            </p:nvSpPr>
            <p:spPr>
              <a:xfrm>
                <a:off x="327831" y="168892"/>
                <a:ext cx="328458" cy="333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8" name="Google Shape;583;p58"/>
              <p:cNvSpPr/>
              <p:nvPr/>
            </p:nvSpPr>
            <p:spPr>
              <a:xfrm>
                <a:off x="0" y="-1"/>
                <a:ext cx="285735" cy="49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3" name="Google Shape;584;p58"/>
          <p:cNvGrpSpPr/>
          <p:nvPr/>
        </p:nvGrpSpPr>
        <p:grpSpPr>
          <a:xfrm>
            <a:off x="189" y="-3"/>
            <a:ext cx="9143817" cy="3359181"/>
            <a:chOff x="0" y="0"/>
            <a:chExt cx="9143815" cy="3359179"/>
          </a:xfrm>
        </p:grpSpPr>
        <p:sp>
          <p:nvSpPr>
            <p:cNvPr id="861" name="Google Shape;585;p58"/>
            <p:cNvSpPr/>
            <p:nvPr/>
          </p:nvSpPr>
          <p:spPr>
            <a:xfrm rot="5400000">
              <a:off x="3998923" y="-1785684"/>
              <a:ext cx="1145940" cy="914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2" name="Google Shape;586;p58"/>
            <p:cNvSpPr/>
            <p:nvPr/>
          </p:nvSpPr>
          <p:spPr>
            <a:xfrm>
              <a:off x="10" y="0"/>
              <a:ext cx="9143806" cy="2479265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4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67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67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591;p60"/>
          <p:cNvGrpSpPr/>
          <p:nvPr/>
        </p:nvGrpSpPr>
        <p:grpSpPr>
          <a:xfrm>
            <a:off x="7521174" y="-175"/>
            <a:ext cx="1622925" cy="5143678"/>
            <a:chOff x="0" y="0"/>
            <a:chExt cx="1622924" cy="5143677"/>
          </a:xfrm>
        </p:grpSpPr>
        <p:sp>
          <p:nvSpPr>
            <p:cNvPr id="878" name="Google Shape;592;p60"/>
            <p:cNvSpPr/>
            <p:nvPr/>
          </p:nvSpPr>
          <p:spPr>
            <a:xfrm rot="10800000">
              <a:off x="0" y="6"/>
              <a:ext cx="821625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79" name="Google Shape;593;p60"/>
            <p:cNvSpPr/>
            <p:nvPr/>
          </p:nvSpPr>
          <p:spPr>
            <a:xfrm rot="5400000">
              <a:off x="-1463316" y="2057437"/>
              <a:ext cx="5143678" cy="10288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1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85;p7"/>
          <p:cNvGrpSpPr/>
          <p:nvPr/>
        </p:nvGrpSpPr>
        <p:grpSpPr>
          <a:xfrm>
            <a:off x="7521173" y="-175"/>
            <a:ext cx="1622926" cy="5143678"/>
            <a:chOff x="0" y="0"/>
            <a:chExt cx="1622924" cy="5143677"/>
          </a:xfrm>
        </p:grpSpPr>
        <p:sp>
          <p:nvSpPr>
            <p:cNvPr id="112" name="Google Shape;86;p7"/>
            <p:cNvSpPr/>
            <p:nvPr/>
          </p:nvSpPr>
          <p:spPr>
            <a:xfrm rot="10800000">
              <a:off x="-1" y="6"/>
              <a:ext cx="821626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3" name="Google Shape;87;p7"/>
            <p:cNvSpPr/>
            <p:nvPr/>
          </p:nvSpPr>
          <p:spPr>
            <a:xfrm rot="5400000">
              <a:off x="-1444302" y="2076451"/>
              <a:ext cx="5143679" cy="9907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5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597;p61"/>
          <p:cNvSpPr/>
          <p:nvPr>
            <p:ph type="pic" idx="21"/>
          </p:nvPr>
        </p:nvSpPr>
        <p:spPr>
          <a:xfrm flipH="1">
            <a:off x="5102369" y="-1593301"/>
            <a:ext cx="4059901" cy="83301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0" name="Title Text"/>
          <p:cNvSpPr txBox="1"/>
          <p:nvPr>
            <p:ph type="title"/>
          </p:nvPr>
        </p:nvSpPr>
        <p:spPr>
          <a:xfrm>
            <a:off x="691111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1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2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8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603;p62"/>
          <p:cNvGrpSpPr/>
          <p:nvPr/>
        </p:nvGrpSpPr>
        <p:grpSpPr>
          <a:xfrm>
            <a:off x="-17" y="2571675"/>
            <a:ext cx="9143812" cy="2581929"/>
            <a:chOff x="0" y="0"/>
            <a:chExt cx="9143811" cy="2581927"/>
          </a:xfrm>
        </p:grpSpPr>
        <p:sp>
          <p:nvSpPr>
            <p:cNvPr id="900" name="Google Shape;604;p62"/>
            <p:cNvSpPr/>
            <p:nvPr/>
          </p:nvSpPr>
          <p:spPr>
            <a:xfrm rot="16200000">
              <a:off x="3841625" y="-3841601"/>
              <a:ext cx="1460586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01" name="Google Shape;605;p62"/>
            <p:cNvSpPr/>
            <p:nvPr/>
          </p:nvSpPr>
          <p:spPr>
            <a:xfrm rot="10800000">
              <a:off x="0" y="1121275"/>
              <a:ext cx="9143806" cy="14606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03" name="Google Shape;606;p62"/>
          <p:cNvSpPr/>
          <p:nvPr>
            <p:ph type="pic" sz="quarter" idx="21"/>
          </p:nvPr>
        </p:nvSpPr>
        <p:spPr>
          <a:xfrm>
            <a:off x="1529423" y="2136108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4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5" name="Google Shape;608;p62"/>
          <p:cNvSpPr/>
          <p:nvPr>
            <p:ph type="pic" sz="quarter" idx="23"/>
          </p:nvPr>
        </p:nvSpPr>
        <p:spPr>
          <a:xfrm>
            <a:off x="6229243" y="2136108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6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907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16" name="Google Shape;614;p63"/>
          <p:cNvSpPr/>
          <p:nvPr>
            <p:ph type="pic" sz="quarter" idx="22"/>
          </p:nvPr>
        </p:nvSpPr>
        <p:spPr>
          <a:xfrm>
            <a:off x="3893742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919" name="Google Shape;615;p63"/>
          <p:cNvGrpSpPr/>
          <p:nvPr/>
        </p:nvGrpSpPr>
        <p:grpSpPr>
          <a:xfrm>
            <a:off x="203" y="121"/>
            <a:ext cx="9143813" cy="2057408"/>
            <a:chOff x="0" y="0"/>
            <a:chExt cx="9143811" cy="2057406"/>
          </a:xfrm>
        </p:grpSpPr>
        <p:sp>
          <p:nvSpPr>
            <p:cNvPr id="917" name="Google Shape;616;p63"/>
            <p:cNvSpPr/>
            <p:nvPr/>
          </p:nvSpPr>
          <p:spPr>
            <a:xfrm rot="5400000">
              <a:off x="3841600" y="-3244781"/>
              <a:ext cx="1460587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18" name="Google Shape;617;p63"/>
            <p:cNvSpPr/>
            <p:nvPr/>
          </p:nvSpPr>
          <p:spPr>
            <a:xfrm>
              <a:off x="6" y="0"/>
              <a:ext cx="9143806" cy="9359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20" name="Google Shape;618;p63"/>
          <p:cNvSpPr/>
          <p:nvPr>
            <p:ph type="pic" sz="quarter" idx="23"/>
          </p:nvPr>
        </p:nvSpPr>
        <p:spPr>
          <a:xfrm>
            <a:off x="635750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922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623;p64"/>
          <p:cNvSpPr/>
          <p:nvPr>
            <p:ph type="pic" sz="quarter" idx="21"/>
          </p:nvPr>
        </p:nvSpPr>
        <p:spPr>
          <a:xfrm>
            <a:off x="1097102" y="514184"/>
            <a:ext cx="1088701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1" name="Body Level One…"/>
          <p:cNvSpPr txBox="1"/>
          <p:nvPr>
            <p:ph type="body" sz="quarter" idx="1"/>
          </p:nvPr>
        </p:nvSpPr>
        <p:spPr>
          <a:xfrm>
            <a:off x="685800" y="1644159"/>
            <a:ext cx="1865401" cy="52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228600" indent="4572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228600" indent="9144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28600" indent="1371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" indent="18288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2" name="Google Shape;625;p64"/>
          <p:cNvSpPr txBox="1"/>
          <p:nvPr>
            <p:ph type="body" sz="quarter" idx="22"/>
          </p:nvPr>
        </p:nvSpPr>
        <p:spPr>
          <a:xfrm>
            <a:off x="685799" y="2214969"/>
            <a:ext cx="1865402" cy="35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sz="12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33" name="Google Shape;626;p64"/>
          <p:cNvSpPr/>
          <p:nvPr>
            <p:ph type="pic" sz="quarter" idx="23"/>
          </p:nvPr>
        </p:nvSpPr>
        <p:spPr>
          <a:xfrm>
            <a:off x="1097102" y="2733607"/>
            <a:ext cx="1088701" cy="10887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4" name="Google Shape;627;p64"/>
          <p:cNvSpPr txBox="1"/>
          <p:nvPr>
            <p:ph type="body" sz="quarter" idx="24"/>
          </p:nvPr>
        </p:nvSpPr>
        <p:spPr>
          <a:xfrm>
            <a:off x="685799" y="3863583"/>
            <a:ext cx="1865402" cy="52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5" name="Google Shape;628;p64"/>
          <p:cNvSpPr txBox="1"/>
          <p:nvPr>
            <p:ph type="body" sz="quarter" idx="25"/>
          </p:nvPr>
        </p:nvSpPr>
        <p:spPr>
          <a:xfrm>
            <a:off x="685799" y="4434392"/>
            <a:ext cx="1865402" cy="35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sz="12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36" name="Google Shape;629;p64"/>
          <p:cNvSpPr/>
          <p:nvPr>
            <p:ph type="pic" sz="quarter" idx="26"/>
          </p:nvPr>
        </p:nvSpPr>
        <p:spPr>
          <a:xfrm>
            <a:off x="3053721" y="514184"/>
            <a:ext cx="1088701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7" name="Google Shape;630;p64"/>
          <p:cNvSpPr txBox="1"/>
          <p:nvPr>
            <p:ph type="body" sz="quarter" idx="27"/>
          </p:nvPr>
        </p:nvSpPr>
        <p:spPr>
          <a:xfrm>
            <a:off x="2642419" y="1644159"/>
            <a:ext cx="1865402" cy="52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8" name="Google Shape;631;p64"/>
          <p:cNvSpPr txBox="1"/>
          <p:nvPr>
            <p:ph type="body" sz="quarter" idx="28"/>
          </p:nvPr>
        </p:nvSpPr>
        <p:spPr>
          <a:xfrm>
            <a:off x="2642419" y="2214969"/>
            <a:ext cx="1865402" cy="35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sz="12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39" name="Google Shape;632;p64"/>
          <p:cNvSpPr/>
          <p:nvPr>
            <p:ph type="pic" sz="quarter" idx="29"/>
          </p:nvPr>
        </p:nvSpPr>
        <p:spPr>
          <a:xfrm>
            <a:off x="3053721" y="2733607"/>
            <a:ext cx="1088701" cy="10887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0" name="Google Shape;633;p64"/>
          <p:cNvSpPr txBox="1"/>
          <p:nvPr>
            <p:ph type="body" sz="quarter" idx="30"/>
          </p:nvPr>
        </p:nvSpPr>
        <p:spPr>
          <a:xfrm>
            <a:off x="2642419" y="3863583"/>
            <a:ext cx="1865402" cy="52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1" name="Google Shape;634;p64"/>
          <p:cNvSpPr txBox="1"/>
          <p:nvPr>
            <p:ph type="body" sz="quarter" idx="31"/>
          </p:nvPr>
        </p:nvSpPr>
        <p:spPr>
          <a:xfrm>
            <a:off x="2642419" y="4434392"/>
            <a:ext cx="1865402" cy="35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sz="12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42" name="Google Shape;635;p64"/>
          <p:cNvSpPr/>
          <p:nvPr>
            <p:ph type="pic" sz="quarter" idx="32"/>
          </p:nvPr>
        </p:nvSpPr>
        <p:spPr>
          <a:xfrm>
            <a:off x="5049668" y="514184"/>
            <a:ext cx="1088701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3" name="Google Shape;636;p64"/>
          <p:cNvSpPr txBox="1"/>
          <p:nvPr>
            <p:ph type="body" sz="quarter" idx="33"/>
          </p:nvPr>
        </p:nvSpPr>
        <p:spPr>
          <a:xfrm>
            <a:off x="4638366" y="1644159"/>
            <a:ext cx="1865401" cy="52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4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1" cy="35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sz="12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45" name="Google Shape;638;p64"/>
          <p:cNvSpPr/>
          <p:nvPr>
            <p:ph type="pic" sz="quarter" idx="35"/>
          </p:nvPr>
        </p:nvSpPr>
        <p:spPr>
          <a:xfrm>
            <a:off x="5049668" y="2733607"/>
            <a:ext cx="1088701" cy="10887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6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1" cy="52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7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1" cy="35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sz="12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48" name="Google Shape;641;p64"/>
          <p:cNvSpPr/>
          <p:nvPr>
            <p:ph type="pic" sz="quarter" idx="38"/>
          </p:nvPr>
        </p:nvSpPr>
        <p:spPr>
          <a:xfrm>
            <a:off x="7006288" y="514184"/>
            <a:ext cx="1088701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9" name="Google Shape;642;p64"/>
          <p:cNvSpPr txBox="1"/>
          <p:nvPr>
            <p:ph type="body" sz="quarter" idx="39"/>
          </p:nvPr>
        </p:nvSpPr>
        <p:spPr>
          <a:xfrm>
            <a:off x="6594987" y="1644159"/>
            <a:ext cx="1865401" cy="52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0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1" cy="35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sz="12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51" name="Google Shape;644;p64"/>
          <p:cNvSpPr/>
          <p:nvPr>
            <p:ph type="pic" sz="quarter" idx="41"/>
          </p:nvPr>
        </p:nvSpPr>
        <p:spPr>
          <a:xfrm>
            <a:off x="7006288" y="2733607"/>
            <a:ext cx="1088701" cy="10887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2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1" cy="52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3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1" cy="35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228600" algn="ctr">
              <a:spcBef>
                <a:spcPts val="100"/>
              </a:spcBef>
              <a:defRPr sz="12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67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651;p66"/>
          <p:cNvGrpSpPr/>
          <p:nvPr/>
        </p:nvGrpSpPr>
        <p:grpSpPr>
          <a:xfrm>
            <a:off x="7521174" y="-175"/>
            <a:ext cx="1622928" cy="5143678"/>
            <a:chOff x="0" y="0"/>
            <a:chExt cx="1622926" cy="5143677"/>
          </a:xfrm>
        </p:grpSpPr>
        <p:sp>
          <p:nvSpPr>
            <p:cNvPr id="968" name="Google Shape;652;p66"/>
            <p:cNvSpPr/>
            <p:nvPr/>
          </p:nvSpPr>
          <p:spPr>
            <a:xfrm rot="10800000">
              <a:off x="0" y="6"/>
              <a:ext cx="821626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69" name="Google Shape;653;p66"/>
            <p:cNvSpPr/>
            <p:nvPr/>
          </p:nvSpPr>
          <p:spPr>
            <a:xfrm rot="5400000">
              <a:off x="-1501091" y="2019660"/>
              <a:ext cx="5143678" cy="11043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71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657;p67"/>
          <p:cNvSpPr/>
          <p:nvPr>
            <p:ph type="pic" idx="21"/>
          </p:nvPr>
        </p:nvSpPr>
        <p:spPr>
          <a:xfrm flipH="1">
            <a:off x="5102351" y="-1408176"/>
            <a:ext cx="4059901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80" name="Title Text"/>
          <p:cNvSpPr txBox="1"/>
          <p:nvPr>
            <p:ph type="title"/>
          </p:nvPr>
        </p:nvSpPr>
        <p:spPr>
          <a:xfrm>
            <a:off x="691111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1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2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9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663;p68"/>
          <p:cNvGrpSpPr/>
          <p:nvPr/>
        </p:nvGrpSpPr>
        <p:grpSpPr>
          <a:xfrm>
            <a:off x="-17" y="2571675"/>
            <a:ext cx="9143812" cy="2581929"/>
            <a:chOff x="0" y="0"/>
            <a:chExt cx="9143811" cy="2581927"/>
          </a:xfrm>
        </p:grpSpPr>
        <p:sp>
          <p:nvSpPr>
            <p:cNvPr id="990" name="Google Shape;664;p68"/>
            <p:cNvSpPr/>
            <p:nvPr/>
          </p:nvSpPr>
          <p:spPr>
            <a:xfrm rot="16200000">
              <a:off x="3841625" y="-3841601"/>
              <a:ext cx="1460586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91" name="Google Shape;665;p68"/>
            <p:cNvSpPr/>
            <p:nvPr/>
          </p:nvSpPr>
          <p:spPr>
            <a:xfrm rot="10800000">
              <a:off x="0" y="1121275"/>
              <a:ext cx="9143806" cy="146065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93" name="Google Shape;666;p68"/>
          <p:cNvSpPr/>
          <p:nvPr>
            <p:ph type="pic" sz="quarter" idx="21"/>
          </p:nvPr>
        </p:nvSpPr>
        <p:spPr>
          <a:xfrm>
            <a:off x="1529423" y="2136108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4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5" name="Google Shape;668;p68"/>
          <p:cNvSpPr/>
          <p:nvPr>
            <p:ph type="pic" sz="quarter" idx="23"/>
          </p:nvPr>
        </p:nvSpPr>
        <p:spPr>
          <a:xfrm>
            <a:off x="6229243" y="2136108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6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997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673;p69"/>
          <p:cNvGrpSpPr/>
          <p:nvPr/>
        </p:nvGrpSpPr>
        <p:grpSpPr>
          <a:xfrm>
            <a:off x="203" y="121"/>
            <a:ext cx="9143813" cy="2057408"/>
            <a:chOff x="0" y="0"/>
            <a:chExt cx="9143811" cy="2057406"/>
          </a:xfrm>
        </p:grpSpPr>
        <p:sp>
          <p:nvSpPr>
            <p:cNvPr id="1005" name="Google Shape;674;p69"/>
            <p:cNvSpPr/>
            <p:nvPr/>
          </p:nvSpPr>
          <p:spPr>
            <a:xfrm rot="5400000">
              <a:off x="3841600" y="-3244781"/>
              <a:ext cx="1460587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6" name="Google Shape;675;p69"/>
            <p:cNvSpPr/>
            <p:nvPr/>
          </p:nvSpPr>
          <p:spPr>
            <a:xfrm>
              <a:off x="6" y="0"/>
              <a:ext cx="9143806" cy="9359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08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09" name="Google Shape;677;p69"/>
          <p:cNvSpPr/>
          <p:nvPr>
            <p:ph type="pic" sz="quarter" idx="22"/>
          </p:nvPr>
        </p:nvSpPr>
        <p:spPr>
          <a:xfrm>
            <a:off x="3893742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0" name="Google Shape;678;p69"/>
          <p:cNvSpPr/>
          <p:nvPr>
            <p:ph type="pic" sz="quarter" idx="23"/>
          </p:nvPr>
        </p:nvSpPr>
        <p:spPr>
          <a:xfrm>
            <a:off x="635750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012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67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91;p8"/>
          <p:cNvGrpSpPr/>
          <p:nvPr/>
        </p:nvGrpSpPr>
        <p:grpSpPr>
          <a:xfrm>
            <a:off x="-212" y="-17"/>
            <a:ext cx="1432132" cy="5143679"/>
            <a:chOff x="-105" y="-8"/>
            <a:chExt cx="1432131" cy="5143677"/>
          </a:xfrm>
        </p:grpSpPr>
        <p:sp>
          <p:nvSpPr>
            <p:cNvPr id="123" name="Google Shape;92;p8"/>
            <p:cNvSpPr/>
            <p:nvPr/>
          </p:nvSpPr>
          <p:spPr>
            <a:xfrm>
              <a:off x="610400" y="3"/>
              <a:ext cx="821626" cy="51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4" name="Google Shape;93;p8"/>
            <p:cNvSpPr/>
            <p:nvPr/>
          </p:nvSpPr>
          <p:spPr>
            <a:xfrm rot="16200000">
              <a:off x="-2171294" y="2171179"/>
              <a:ext cx="5143677" cy="8013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6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Google Shape;96;p8"/>
          <p:cNvSpPr txBox="1"/>
          <p:nvPr>
            <p:ph type="body" sz="half" idx="21"/>
          </p:nvPr>
        </p:nvSpPr>
        <p:spPr>
          <a:xfrm>
            <a:off x="2294437" y="1943100"/>
            <a:ext cx="6163801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28" name="Google Shape;686;p71"/>
          <p:cNvSpPr/>
          <p:nvPr/>
        </p:nvSpPr>
        <p:spPr>
          <a:xfrm rot="10800000">
            <a:off x="4285707" y="145"/>
            <a:ext cx="1184426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9" name="Title Text"/>
          <p:cNvSpPr txBox="1"/>
          <p:nvPr>
            <p:ph type="title"/>
          </p:nvPr>
        </p:nvSpPr>
        <p:spPr>
          <a:xfrm>
            <a:off x="691111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1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0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692;p72"/>
          <p:cNvGrpSpPr/>
          <p:nvPr/>
        </p:nvGrpSpPr>
        <p:grpSpPr>
          <a:xfrm>
            <a:off x="-17" y="2571675"/>
            <a:ext cx="9143812" cy="2581929"/>
            <a:chOff x="0" y="0"/>
            <a:chExt cx="9143811" cy="2581927"/>
          </a:xfrm>
        </p:grpSpPr>
        <p:sp>
          <p:nvSpPr>
            <p:cNvPr id="1039" name="Google Shape;693;p72"/>
            <p:cNvSpPr/>
            <p:nvPr/>
          </p:nvSpPr>
          <p:spPr>
            <a:xfrm rot="16200000">
              <a:off x="3841625" y="-3841601"/>
              <a:ext cx="1460586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40" name="Google Shape;694;p72"/>
            <p:cNvSpPr/>
            <p:nvPr/>
          </p:nvSpPr>
          <p:spPr>
            <a:xfrm rot="10800000">
              <a:off x="0" y="1121275"/>
              <a:ext cx="9143806" cy="1460653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42" name="Google Shape;695;p72"/>
          <p:cNvSpPr/>
          <p:nvPr>
            <p:ph type="pic" sz="quarter" idx="21"/>
          </p:nvPr>
        </p:nvSpPr>
        <p:spPr>
          <a:xfrm>
            <a:off x="1529423" y="2136108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3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4" name="Google Shape;697;p72"/>
          <p:cNvSpPr/>
          <p:nvPr>
            <p:ph type="pic" sz="quarter" idx="23"/>
          </p:nvPr>
        </p:nvSpPr>
        <p:spPr>
          <a:xfrm>
            <a:off x="6229243" y="2136108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046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702;p73"/>
          <p:cNvGrpSpPr/>
          <p:nvPr/>
        </p:nvGrpSpPr>
        <p:grpSpPr>
          <a:xfrm>
            <a:off x="203" y="121"/>
            <a:ext cx="9143813" cy="2057408"/>
            <a:chOff x="0" y="0"/>
            <a:chExt cx="9143811" cy="2057406"/>
          </a:xfrm>
        </p:grpSpPr>
        <p:sp>
          <p:nvSpPr>
            <p:cNvPr id="1054" name="Google Shape;703;p73"/>
            <p:cNvSpPr/>
            <p:nvPr/>
          </p:nvSpPr>
          <p:spPr>
            <a:xfrm rot="5400000">
              <a:off x="3841600" y="-3244781"/>
              <a:ext cx="1460587" cy="91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5" name="Google Shape;704;p73"/>
            <p:cNvSpPr/>
            <p:nvPr/>
          </p:nvSpPr>
          <p:spPr>
            <a:xfrm>
              <a:off x="6" y="0"/>
              <a:ext cx="9143806" cy="9359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7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58" name="Google Shape;706;p73"/>
          <p:cNvSpPr/>
          <p:nvPr>
            <p:ph type="pic" sz="quarter" idx="22"/>
          </p:nvPr>
        </p:nvSpPr>
        <p:spPr>
          <a:xfrm>
            <a:off x="3893742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59" name="Google Shape;707;p73"/>
          <p:cNvSpPr/>
          <p:nvPr>
            <p:ph type="pic" sz="quarter" idx="23"/>
          </p:nvPr>
        </p:nvSpPr>
        <p:spPr>
          <a:xfrm>
            <a:off x="635750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0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061" name="Body Level One…"/>
          <p:cNvSpPr txBox="1"/>
          <p:nvPr>
            <p:ph type="body" sz="quarter" idx="1"/>
          </p:nvPr>
        </p:nvSpPr>
        <p:spPr>
          <a:xfrm>
            <a:off x="685800" y="11849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67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67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716;p76"/>
          <p:cNvGrpSpPr/>
          <p:nvPr/>
        </p:nvGrpSpPr>
        <p:grpSpPr>
          <a:xfrm>
            <a:off x="685720" y="4068767"/>
            <a:ext cx="1961471" cy="369753"/>
            <a:chOff x="0" y="0"/>
            <a:chExt cx="1961469" cy="369752"/>
          </a:xfrm>
        </p:grpSpPr>
        <p:sp>
          <p:nvSpPr>
            <p:cNvPr id="1083" name="Google Shape;717;p76"/>
            <p:cNvSpPr/>
            <p:nvPr/>
          </p:nvSpPr>
          <p:spPr>
            <a:xfrm>
              <a:off x="0" y="21858"/>
              <a:ext cx="304559" cy="3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4" name="Google Shape;718;p76"/>
            <p:cNvSpPr/>
            <p:nvPr/>
          </p:nvSpPr>
          <p:spPr>
            <a:xfrm>
              <a:off x="358995" y="115083"/>
              <a:ext cx="241417" cy="248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5" name="Google Shape;719;p76"/>
            <p:cNvSpPr/>
            <p:nvPr/>
          </p:nvSpPr>
          <p:spPr>
            <a:xfrm>
              <a:off x="654284" y="0"/>
              <a:ext cx="77368" cy="36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20;p76"/>
            <p:cNvSpPr/>
            <p:nvPr/>
          </p:nvSpPr>
          <p:spPr>
            <a:xfrm>
              <a:off x="756621" y="47693"/>
              <a:ext cx="177874" cy="31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7" name="Google Shape;721;p76"/>
            <p:cNvSpPr/>
            <p:nvPr/>
          </p:nvSpPr>
          <p:spPr>
            <a:xfrm>
              <a:off x="962318" y="115256"/>
              <a:ext cx="255869" cy="25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4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8" name="Google Shape;722;p76"/>
            <p:cNvSpPr/>
            <p:nvPr/>
          </p:nvSpPr>
          <p:spPr>
            <a:xfrm>
              <a:off x="1230613" y="15874"/>
              <a:ext cx="215674" cy="35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9" name="Google Shape;723;p76"/>
            <p:cNvSpPr/>
            <p:nvPr/>
          </p:nvSpPr>
          <p:spPr>
            <a:xfrm>
              <a:off x="1468870" y="17601"/>
              <a:ext cx="215226" cy="34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0" name="Google Shape;724;p76"/>
            <p:cNvSpPr/>
            <p:nvPr/>
          </p:nvSpPr>
          <p:spPr>
            <a:xfrm>
              <a:off x="1746175" y="17601"/>
              <a:ext cx="215295" cy="34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92" name="Google Shape;725;p76"/>
          <p:cNvSpPr/>
          <p:nvPr>
            <p:ph type="pic" idx="21"/>
          </p:nvPr>
        </p:nvSpPr>
        <p:spPr>
          <a:xfrm flipH="1">
            <a:off x="5102369" y="-1593301"/>
            <a:ext cx="4059901" cy="83301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93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4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88900" indent="-1778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88900" indent="-889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730;p77"/>
          <p:cNvGrpSpPr/>
          <p:nvPr/>
        </p:nvGrpSpPr>
        <p:grpSpPr>
          <a:xfrm>
            <a:off x="2660907" y="2275264"/>
            <a:ext cx="3095352" cy="583498"/>
            <a:chOff x="0" y="0"/>
            <a:chExt cx="3095350" cy="583497"/>
          </a:xfrm>
        </p:grpSpPr>
        <p:sp>
          <p:nvSpPr>
            <p:cNvPr id="1102" name="Google Shape;731;p77"/>
            <p:cNvSpPr/>
            <p:nvPr/>
          </p:nvSpPr>
          <p:spPr>
            <a:xfrm>
              <a:off x="0" y="34494"/>
              <a:ext cx="480617" cy="549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3" name="Google Shape;732;p77"/>
            <p:cNvSpPr/>
            <p:nvPr/>
          </p:nvSpPr>
          <p:spPr>
            <a:xfrm>
              <a:off x="566522" y="181610"/>
              <a:ext cx="380975" cy="392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4" name="Google Shape;733;p77"/>
            <p:cNvSpPr/>
            <p:nvPr/>
          </p:nvSpPr>
          <p:spPr>
            <a:xfrm>
              <a:off x="1032511" y="0"/>
              <a:ext cx="122092" cy="57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4;p77"/>
            <p:cNvSpPr/>
            <p:nvPr/>
          </p:nvSpPr>
          <p:spPr>
            <a:xfrm>
              <a:off x="1194008" y="75263"/>
              <a:ext cx="280697" cy="498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6" name="Google Shape;735;p77"/>
            <p:cNvSpPr/>
            <p:nvPr/>
          </p:nvSpPr>
          <p:spPr>
            <a:xfrm>
              <a:off x="1518613" y="181883"/>
              <a:ext cx="403781" cy="401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4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7" name="Google Shape;736;p77"/>
            <p:cNvSpPr/>
            <p:nvPr/>
          </p:nvSpPr>
          <p:spPr>
            <a:xfrm>
              <a:off x="1942003" y="25051"/>
              <a:ext cx="340351" cy="55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8" name="Google Shape;737;p77"/>
            <p:cNvSpPr/>
            <p:nvPr/>
          </p:nvSpPr>
          <p:spPr>
            <a:xfrm>
              <a:off x="2317992" y="27776"/>
              <a:ext cx="339642" cy="54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9" name="Google Shape;738;p77"/>
            <p:cNvSpPr/>
            <p:nvPr/>
          </p:nvSpPr>
          <p:spPr>
            <a:xfrm>
              <a:off x="2755601" y="27776"/>
              <a:ext cx="339750" cy="546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13" name="Google Shape;739;p77"/>
          <p:cNvGrpSpPr/>
          <p:nvPr/>
        </p:nvGrpSpPr>
        <p:grpSpPr>
          <a:xfrm>
            <a:off x="-240" y="-16"/>
            <a:ext cx="1898312" cy="5143680"/>
            <a:chOff x="-119" y="-7"/>
            <a:chExt cx="1898311" cy="5143678"/>
          </a:xfrm>
        </p:grpSpPr>
        <p:sp>
          <p:nvSpPr>
            <p:cNvPr id="1111" name="Google Shape;740;p77"/>
            <p:cNvSpPr/>
            <p:nvPr/>
          </p:nvSpPr>
          <p:spPr>
            <a:xfrm>
              <a:off x="1076566" y="5"/>
              <a:ext cx="821626" cy="514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12" name="Google Shape;741;p77"/>
            <p:cNvSpPr/>
            <p:nvPr/>
          </p:nvSpPr>
          <p:spPr>
            <a:xfrm rot="16200000">
              <a:off x="-1938169" y="1938041"/>
              <a:ext cx="5143677" cy="12675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4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67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lide Number"/>
          <p:cNvSpPr txBox="1"/>
          <p:nvPr>
            <p:ph type="sldNum" sz="quarter" idx="2"/>
          </p:nvPr>
        </p:nvSpPr>
        <p:spPr>
          <a:xfrm>
            <a:off x="8641966" y="4663216"/>
            <a:ext cx="379192" cy="367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29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0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lide Number"/>
          <p:cNvSpPr txBox="1"/>
          <p:nvPr>
            <p:ph type="sldNum" sz="quarter" idx="2"/>
          </p:nvPr>
        </p:nvSpPr>
        <p:spPr>
          <a:xfrm>
            <a:off x="8641966" y="4663216"/>
            <a:ext cx="379192" cy="367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99;p9"/>
          <p:cNvGrpSpPr/>
          <p:nvPr/>
        </p:nvGrpSpPr>
        <p:grpSpPr>
          <a:xfrm>
            <a:off x="5042094" y="-169"/>
            <a:ext cx="4102097" cy="5143679"/>
            <a:chOff x="0" y="0"/>
            <a:chExt cx="4102096" cy="5143677"/>
          </a:xfrm>
        </p:grpSpPr>
        <p:sp>
          <p:nvSpPr>
            <p:cNvPr id="136" name="Google Shape;100;p9"/>
            <p:cNvSpPr/>
            <p:nvPr/>
          </p:nvSpPr>
          <p:spPr>
            <a:xfrm rot="10800000">
              <a:off x="0" y="0"/>
              <a:ext cx="821625" cy="514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7" name="Google Shape;101;p9"/>
            <p:cNvSpPr/>
            <p:nvPr/>
          </p:nvSpPr>
          <p:spPr>
            <a:xfrm rot="5400000">
              <a:off x="-205363" y="836219"/>
              <a:ext cx="5143677" cy="347124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39" name="Title Text"/>
          <p:cNvSpPr txBox="1"/>
          <p:nvPr>
            <p:ph type="title"/>
          </p:nvPr>
        </p:nvSpPr>
        <p:spPr>
          <a:xfrm>
            <a:off x="691111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42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marL="457200" indent="-342900">
              <a:buClr>
                <a:srgbClr val="2B2B2B"/>
              </a:buClr>
              <a:buSzPts val="1800"/>
              <a:buFont typeface="Arial"/>
              <a:buChar char="•"/>
              <a:defRPr sz="1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08;p10"/>
          <p:cNvSpPr/>
          <p:nvPr>
            <p:ph type="pic" idx="21"/>
          </p:nvPr>
        </p:nvSpPr>
        <p:spPr>
          <a:xfrm>
            <a:off x="-76201" y="-1406251"/>
            <a:ext cx="4062602" cy="83259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577317" y="590550"/>
            <a:ext cx="38808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1" cy="4875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1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buClr>
                <a:schemeClr val="accent2"/>
              </a:buClr>
              <a:buSzPts val="1800"/>
              <a:buFont typeface="Arial"/>
              <a:buChar char="•"/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Google Shape;187;p21"/>
          <p:cNvSpPr txBox="1"/>
          <p:nvPr/>
        </p:nvSpPr>
        <p:spPr>
          <a:xfrm>
            <a:off x="6919800" y="4752849"/>
            <a:ext cx="2132751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756;p81"/>
          <p:cNvSpPr txBox="1"/>
          <p:nvPr>
            <p:ph type="title"/>
          </p:nvPr>
        </p:nvSpPr>
        <p:spPr>
          <a:xfrm>
            <a:off x="691824" y="1848149"/>
            <a:ext cx="7108802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{o} </a:t>
            </a:r>
          </a:p>
        </p:txBody>
      </p:sp>
      <p:sp>
        <p:nvSpPr>
          <p:cNvPr id="1148" name="Google Shape;757;p8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8/28/2024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2" cy="566401"/>
          </a:xfrm>
          <a:prstGeom prst="rect">
            <a:avLst/>
          </a:prstGeom>
        </p:spPr>
        <p:txBody>
          <a:bodyPr/>
          <a:lstStyle>
            <a:lvl1pPr marL="0"/>
          </a:lstStyle>
          <a:p>
            <a:pPr/>
            <a:r>
              <a:t> Agenda</a:t>
            </a:r>
          </a:p>
        </p:txBody>
      </p:sp>
      <p:sp>
        <p:nvSpPr>
          <p:cNvPr id="1153" name="Google Shape;763;p82"/>
          <p:cNvSpPr/>
          <p:nvPr>
            <p:ph type="body" idx="22"/>
          </p:nvPr>
        </p:nvSpPr>
        <p:spPr>
          <a:xfrm>
            <a:off x="767735" y="1595780"/>
            <a:ext cx="323291" cy="3232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12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4" name="Google Shape;764;p82"/>
          <p:cNvSpPr txBox="1"/>
          <p:nvPr>
            <p:ph type="body" idx="23"/>
          </p:nvPr>
        </p:nvSpPr>
        <p:spPr>
          <a:xfrm>
            <a:off x="1449973" y="2176525"/>
            <a:ext cx="3672600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Metric Review</a:t>
            </a:r>
          </a:p>
        </p:txBody>
      </p:sp>
      <p:sp>
        <p:nvSpPr>
          <p:cNvPr id="1155" name="Google Shape;765;p82"/>
          <p:cNvSpPr/>
          <p:nvPr>
            <p:ph type="body" idx="24"/>
          </p:nvPr>
        </p:nvSpPr>
        <p:spPr>
          <a:xfrm>
            <a:off x="767735" y="2243480"/>
            <a:ext cx="323291" cy="3232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12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6" name="Google Shape;766;p82"/>
          <p:cNvSpPr txBox="1"/>
          <p:nvPr>
            <p:ph type="body" idx="25"/>
          </p:nvPr>
        </p:nvSpPr>
        <p:spPr>
          <a:xfrm>
            <a:off x="1449982" y="2824229"/>
            <a:ext cx="2904601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Actions &amp; Next Steps</a:t>
            </a:r>
          </a:p>
        </p:txBody>
      </p:sp>
      <p:sp>
        <p:nvSpPr>
          <p:cNvPr id="1157" name="Google Shape;767;p82"/>
          <p:cNvSpPr/>
          <p:nvPr>
            <p:ph type="body" idx="26"/>
          </p:nvPr>
        </p:nvSpPr>
        <p:spPr>
          <a:xfrm>
            <a:off x="767735" y="2891180"/>
            <a:ext cx="323291" cy="3232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12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8" name="Google Shape;768;p82"/>
          <p:cNvSpPr txBox="1"/>
          <p:nvPr>
            <p:ph type="body" idx="27"/>
          </p:nvPr>
        </p:nvSpPr>
        <p:spPr>
          <a:xfrm>
            <a:off x="1449982" y="3471929"/>
            <a:ext cx="2904601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59" name="Google Shape;769;p82"/>
          <p:cNvSpPr/>
          <p:nvPr>
            <p:ph type="body" idx="28"/>
          </p:nvPr>
        </p:nvSpPr>
        <p:spPr>
          <a:xfrm>
            <a:off x="767735" y="3538879"/>
            <a:ext cx="323291" cy="3232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1200"/>
              </a:spcBef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60" name="Google Shape;770;p82"/>
          <p:cNvSpPr txBox="1"/>
          <p:nvPr>
            <p:ph type="sldNum" sz="quarter" idx="2"/>
          </p:nvPr>
        </p:nvSpPr>
        <p:spPr>
          <a:xfrm>
            <a:off x="8818113" y="4749851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1" name="Google Shape;771;p82"/>
          <p:cNvSpPr txBox="1"/>
          <p:nvPr>
            <p:ph type="body" idx="21"/>
          </p:nvPr>
        </p:nvSpPr>
        <p:spPr>
          <a:xfrm>
            <a:off x="1449966" y="1479375"/>
            <a:ext cx="6009302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Scorecard &amp; RPN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783;p84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166" name="Google Shape;784;p84"/>
          <p:cNvSpPr txBox="1"/>
          <p:nvPr>
            <p:ph type="sldNum" sz="quarter" idx="2"/>
          </p:nvPr>
        </p:nvSpPr>
        <p:spPr>
          <a:xfrm>
            <a:off x="8818113" y="4749851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789;p85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/>
          </a:lstStyle>
          <a:p>
            <a:pPr/>
            <a:r>
              <a:t>HomeInstead.com</a:t>
            </a:r>
          </a:p>
        </p:txBody>
      </p:sp>
      <p:sp>
        <p:nvSpPr>
          <p:cNvPr id="1169" name="Google Shape;790;p8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200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Want to learn more?</a:t>
            </a:r>
          </a:p>
        </p:txBody>
      </p:sp>
      <p:sp>
        <p:nvSpPr>
          <p:cNvPr id="1170" name="Google Shape;791;p85"/>
          <p:cNvSpPr txBox="1"/>
          <p:nvPr>
            <p:ph type="sldNum" sz="quarter" idx="2"/>
          </p:nvPr>
        </p:nvSpPr>
        <p:spPr>
          <a:xfrm>
            <a:off x="8818113" y="4749851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B2B2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B2B2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