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398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-2" y="134847"/>
            <a:ext cx="7761904" cy="78120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idx="1"/>
          </p:nvPr>
        </p:nvSpPr>
        <p:spPr>
          <a:xfrm>
            <a:off x="0" y="1053413"/>
            <a:ext cx="7761900" cy="24957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defRPr b="0" sz="2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algn="l">
              <a:lnSpc>
                <a:spcPct val="150000"/>
              </a:lnSpc>
              <a:defRPr b="0" sz="2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algn="l">
              <a:lnSpc>
                <a:spcPct val="150000"/>
              </a:lnSpc>
              <a:defRPr b="0" sz="2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algn="l">
              <a:lnSpc>
                <a:spcPct val="150000"/>
              </a:lnSpc>
              <a:defRPr b="0" sz="2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algn="l">
              <a:lnSpc>
                <a:spcPct val="150000"/>
              </a:lnSpc>
              <a:defRPr b="0" sz="2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5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6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1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38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9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1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2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4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77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4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5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3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78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5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6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4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5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7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8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0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2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3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4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5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7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8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9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0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1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2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3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4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5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6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7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8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9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40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48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49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2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59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0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8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3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0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1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3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3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4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8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09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37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8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0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1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0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1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3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4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5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3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4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9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79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0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2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3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5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6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0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9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1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2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39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0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8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3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2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0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1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77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8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0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2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5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13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4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6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7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29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0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1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2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3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4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5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6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7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8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9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0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1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2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3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4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5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6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7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8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9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64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5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86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7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89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0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1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2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4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5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4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5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6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7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35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6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8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9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0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1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3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4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79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0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8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098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9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09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07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8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6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4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49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0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1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3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4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5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6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