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2" name="Shape 1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7" name="Shape 1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0" name="Shape 1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2"/>
            <a:ext cx="4062601" cy="83259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3" y="3713171"/>
            <a:ext cx="1591466" cy="503134"/>
            <a:chOff x="0" y="-1"/>
            <a:chExt cx="1591465" cy="503133"/>
          </a:xfrm>
        </p:grpSpPr>
        <p:sp>
          <p:nvSpPr>
            <p:cNvPr id="15" name="Google Shape;10;p2"/>
            <p:cNvSpPr/>
            <p:nvPr/>
          </p:nvSpPr>
          <p:spPr>
            <a:xfrm>
              <a:off x="1400161" y="176288"/>
              <a:ext cx="191304" cy="317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3" y="169226"/>
              <a:ext cx="329160" cy="33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2" y="170534"/>
              <a:ext cx="286302" cy="323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0" y="169226"/>
              <a:ext cx="329108" cy="33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1" y="-2"/>
              <a:ext cx="286302" cy="49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1778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69" y="-9"/>
            <a:ext cx="3369300" cy="5143683"/>
            <a:chOff x="0" y="0"/>
            <a:chExt cx="3369298" cy="5143681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2" y="11"/>
              <a:ext cx="821627" cy="514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7" y="1202625"/>
              <a:ext cx="5143680" cy="27384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3" y="1257300"/>
            <a:ext cx="4337703" cy="31815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8" y="-18726"/>
            <a:ext cx="1641705" cy="5181280"/>
            <a:chOff x="-1" y="0"/>
            <a:chExt cx="1641703" cy="5181279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-2" y="9"/>
              <a:ext cx="812107" cy="518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5" y="2082281"/>
              <a:ext cx="5181280" cy="101671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1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2" name="Google Shape;141;p14"/>
          <p:cNvSpPr/>
          <p:nvPr>
            <p:ph type="pic" sz="quarter" idx="23"/>
          </p:nvPr>
        </p:nvSpPr>
        <p:spPr>
          <a:xfrm>
            <a:off x="4966137" y="1885942"/>
            <a:ext cx="1371602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3" name="Google Shape;142;p14"/>
          <p:cNvSpPr/>
          <p:nvPr>
            <p:ph type="pic" sz="quarter" idx="24"/>
          </p:nvPr>
        </p:nvSpPr>
        <p:spPr>
          <a:xfrm>
            <a:off x="7094480" y="2228842"/>
            <a:ext cx="1371602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45;p15"/>
          <p:cNvGrpSpPr/>
          <p:nvPr/>
        </p:nvGrpSpPr>
        <p:grpSpPr>
          <a:xfrm>
            <a:off x="202" y="121"/>
            <a:ext cx="9143816" cy="2057409"/>
            <a:chOff x="0" y="0"/>
            <a:chExt cx="9143814" cy="2057408"/>
          </a:xfrm>
        </p:grpSpPr>
        <p:sp>
          <p:nvSpPr>
            <p:cNvPr id="211" name="Google Shape;146;p15"/>
            <p:cNvSpPr/>
            <p:nvPr/>
          </p:nvSpPr>
          <p:spPr>
            <a:xfrm rot="5400000">
              <a:off x="3841600" y="-3244781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2" name="Google Shape;147;p15"/>
            <p:cNvSpPr/>
            <p:nvPr/>
          </p:nvSpPr>
          <p:spPr>
            <a:xfrm>
              <a:off x="6" y="-1"/>
              <a:ext cx="9143809" cy="9359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4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5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6" name="Google Shape;150;p15"/>
          <p:cNvSpPr/>
          <p:nvPr>
            <p:ph type="pic" sz="quarter" idx="23"/>
          </p:nvPr>
        </p:nvSpPr>
        <p:spPr>
          <a:xfrm>
            <a:off x="4966137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7" name="Google Shape;151;p15"/>
          <p:cNvSpPr/>
          <p:nvPr>
            <p:ph type="pic" sz="quarter" idx="24"/>
          </p:nvPr>
        </p:nvSpPr>
        <p:spPr>
          <a:xfrm>
            <a:off x="7094480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61;p17"/>
          <p:cNvSpPr/>
          <p:nvPr>
            <p:ph type="pic" sz="quarter" idx="21"/>
          </p:nvPr>
        </p:nvSpPr>
        <p:spPr>
          <a:xfrm>
            <a:off x="6721133" y="674433"/>
            <a:ext cx="1737002" cy="173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8" name="Google Shape;162;p17"/>
          <p:cNvSpPr/>
          <p:nvPr>
            <p:ph type="pic" sz="quarter" idx="22"/>
          </p:nvPr>
        </p:nvSpPr>
        <p:spPr>
          <a:xfrm>
            <a:off x="6721133" y="2701583"/>
            <a:ext cx="1737002" cy="173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9" name="Title Text"/>
          <p:cNvSpPr txBox="1"/>
          <p:nvPr>
            <p:ph type="title"/>
          </p:nvPr>
        </p:nvSpPr>
        <p:spPr>
          <a:xfrm>
            <a:off x="693012" y="590550"/>
            <a:ext cx="52695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40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Google Shape;165;p17"/>
          <p:cNvSpPr txBox="1"/>
          <p:nvPr>
            <p:ph type="body" sz="half" idx="23"/>
          </p:nvPr>
        </p:nvSpPr>
        <p:spPr>
          <a:xfrm>
            <a:off x="693011" y="1943100"/>
            <a:ext cx="5269503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68;p18"/>
          <p:cNvSpPr/>
          <p:nvPr/>
        </p:nvSpPr>
        <p:spPr>
          <a:xfrm>
            <a:off x="76" y="0"/>
            <a:ext cx="9144002" cy="514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74;p19"/>
          <p:cNvSpPr/>
          <p:nvPr/>
        </p:nvSpPr>
        <p:spPr>
          <a:xfrm flipH="1" rot="10800000">
            <a:off x="5996376" y="303"/>
            <a:ext cx="3147248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1" name="Google Shape;175;p19"/>
          <p:cNvSpPr/>
          <p:nvPr/>
        </p:nvSpPr>
        <p:spPr>
          <a:xfrm flipH="1">
            <a:off x="-24" y="3825492"/>
            <a:ext cx="1841526" cy="142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6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7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7" y="3466316"/>
            <a:ext cx="1430348" cy="452198"/>
            <a:chOff x="0" y="0"/>
            <a:chExt cx="1430348" cy="452196"/>
          </a:xfrm>
        </p:grpSpPr>
        <p:sp>
          <p:nvSpPr>
            <p:cNvPr id="30" name="Google Shape;20;p3"/>
            <p:cNvSpPr/>
            <p:nvPr/>
          </p:nvSpPr>
          <p:spPr>
            <a:xfrm>
              <a:off x="1258413" y="158441"/>
              <a:ext cx="171936" cy="28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5" y="152094"/>
              <a:ext cx="295838" cy="300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6" y="153269"/>
              <a:ext cx="257319" cy="29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5" y="152094"/>
              <a:ext cx="295791" cy="300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1" y="-1"/>
              <a:ext cx="257318" cy="44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1778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5" y="3466425"/>
            <a:ext cx="1591390" cy="452169"/>
            <a:chOff x="-1" y="-1"/>
            <a:chExt cx="1591388" cy="452168"/>
          </a:xfrm>
        </p:grpSpPr>
        <p:sp>
          <p:nvSpPr>
            <p:cNvPr id="38" name="Google Shape;28;p3"/>
            <p:cNvSpPr/>
            <p:nvPr/>
          </p:nvSpPr>
          <p:spPr>
            <a:xfrm>
              <a:off x="-2" y="-1"/>
              <a:ext cx="451863" cy="452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4" y="13185"/>
              <a:ext cx="175200" cy="19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8" y="63414"/>
              <a:ext cx="161589" cy="15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57" y="64386"/>
              <a:ext cx="235419" cy="14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57" y="64053"/>
              <a:ext cx="136668" cy="14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2" y="246817"/>
              <a:ext cx="40479" cy="195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7" y="297371"/>
              <a:ext cx="142497" cy="144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3" y="296723"/>
              <a:ext cx="116579" cy="15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5" y="263346"/>
              <a:ext cx="98768" cy="178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04" y="298010"/>
              <a:ext cx="136668" cy="148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6" y="297685"/>
              <a:ext cx="157379" cy="14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1" y="246816"/>
              <a:ext cx="157702" cy="19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1" y="411563"/>
              <a:ext cx="36207" cy="3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87;p21"/>
          <p:cNvSpPr txBox="1"/>
          <p:nvPr/>
        </p:nvSpPr>
        <p:spPr>
          <a:xfrm>
            <a:off x="6919800" y="4752849"/>
            <a:ext cx="213275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190;p22"/>
          <p:cNvGrpSpPr/>
          <p:nvPr/>
        </p:nvGrpSpPr>
        <p:grpSpPr>
          <a:xfrm>
            <a:off x="-242" y="-18"/>
            <a:ext cx="1898315" cy="5143682"/>
            <a:chOff x="-1" y="-1"/>
            <a:chExt cx="1898313" cy="5143680"/>
          </a:xfrm>
        </p:grpSpPr>
        <p:sp>
          <p:nvSpPr>
            <p:cNvPr id="291" name="Google Shape;191;p22"/>
            <p:cNvSpPr/>
            <p:nvPr/>
          </p:nvSpPr>
          <p:spPr>
            <a:xfrm>
              <a:off x="1076685" y="12"/>
              <a:ext cx="821628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2" name="Google Shape;192;p22"/>
            <p:cNvSpPr/>
            <p:nvPr/>
          </p:nvSpPr>
          <p:spPr>
            <a:xfrm rot="16200000">
              <a:off x="-1938052" y="1938048"/>
              <a:ext cx="5143681" cy="12675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299" name="Google Shape;193;p22"/>
          <p:cNvGrpSpPr/>
          <p:nvPr/>
        </p:nvGrpSpPr>
        <p:grpSpPr>
          <a:xfrm>
            <a:off x="2801457" y="2180785"/>
            <a:ext cx="2473262" cy="781907"/>
            <a:chOff x="0" y="-1"/>
            <a:chExt cx="2473261" cy="781905"/>
          </a:xfrm>
        </p:grpSpPr>
        <p:sp>
          <p:nvSpPr>
            <p:cNvPr id="294" name="Google Shape;194;p22"/>
            <p:cNvSpPr/>
            <p:nvPr/>
          </p:nvSpPr>
          <p:spPr>
            <a:xfrm>
              <a:off x="2175962" y="273966"/>
              <a:ext cx="297299" cy="49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5" name="Google Shape;195;p22"/>
            <p:cNvSpPr/>
            <p:nvPr/>
          </p:nvSpPr>
          <p:spPr>
            <a:xfrm>
              <a:off x="1599682" y="262991"/>
              <a:ext cx="511540" cy="51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6" name="Google Shape;196;p22"/>
            <p:cNvSpPr/>
            <p:nvPr/>
          </p:nvSpPr>
          <p:spPr>
            <a:xfrm>
              <a:off x="1086927" y="265023"/>
              <a:ext cx="444935" cy="50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7" name="Google Shape;197;p22"/>
            <p:cNvSpPr/>
            <p:nvPr/>
          </p:nvSpPr>
          <p:spPr>
            <a:xfrm>
              <a:off x="510484" y="262991"/>
              <a:ext cx="511459" cy="51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8;p22"/>
            <p:cNvSpPr/>
            <p:nvPr/>
          </p:nvSpPr>
          <p:spPr>
            <a:xfrm>
              <a:off x="-1" y="-2"/>
              <a:ext cx="444935" cy="767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0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2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203;p23"/>
          <p:cNvSpPr/>
          <p:nvPr>
            <p:ph type="pic" idx="21"/>
          </p:nvPr>
        </p:nvSpPr>
        <p:spPr>
          <a:xfrm flipH="1">
            <a:off x="5102350" y="-1408176"/>
            <a:ext cx="4059902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323" name="Google Shape;204;p23"/>
          <p:cNvGrpSpPr/>
          <p:nvPr/>
        </p:nvGrpSpPr>
        <p:grpSpPr>
          <a:xfrm>
            <a:off x="701600" y="3442576"/>
            <a:ext cx="2354806" cy="669082"/>
            <a:chOff x="-1" y="-1"/>
            <a:chExt cx="2354804" cy="669081"/>
          </a:xfrm>
        </p:grpSpPr>
        <p:sp>
          <p:nvSpPr>
            <p:cNvPr id="310" name="Google Shape;205;p23"/>
            <p:cNvSpPr/>
            <p:nvPr/>
          </p:nvSpPr>
          <p:spPr>
            <a:xfrm>
              <a:off x="-2" y="-2"/>
              <a:ext cx="668627" cy="669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1" name="Google Shape;206;p23"/>
            <p:cNvSpPr/>
            <p:nvPr/>
          </p:nvSpPr>
          <p:spPr>
            <a:xfrm>
              <a:off x="783620" y="19511"/>
              <a:ext cx="259247" cy="29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2" name="Google Shape;207;p23"/>
            <p:cNvSpPr/>
            <p:nvPr/>
          </p:nvSpPr>
          <p:spPr>
            <a:xfrm>
              <a:off x="1087412" y="93836"/>
              <a:ext cx="239105" cy="223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3" name="Google Shape;208;p23"/>
            <p:cNvSpPr/>
            <p:nvPr/>
          </p:nvSpPr>
          <p:spPr>
            <a:xfrm>
              <a:off x="1370598" y="95274"/>
              <a:ext cx="348353" cy="213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9;p23"/>
            <p:cNvSpPr/>
            <p:nvPr/>
          </p:nvSpPr>
          <p:spPr>
            <a:xfrm>
              <a:off x="1761097" y="94781"/>
              <a:ext cx="202228" cy="21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10;p23"/>
            <p:cNvSpPr/>
            <p:nvPr/>
          </p:nvSpPr>
          <p:spPr>
            <a:xfrm>
              <a:off x="783143" y="365219"/>
              <a:ext cx="59897" cy="28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11;p23"/>
            <p:cNvSpPr/>
            <p:nvPr/>
          </p:nvSpPr>
          <p:spPr>
            <a:xfrm>
              <a:off x="902445" y="440026"/>
              <a:ext cx="210853" cy="214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12;p23"/>
            <p:cNvSpPr/>
            <p:nvPr/>
          </p:nvSpPr>
          <p:spPr>
            <a:xfrm>
              <a:off x="1154495" y="439067"/>
              <a:ext cx="172503" cy="222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3;p23"/>
            <p:cNvSpPr/>
            <p:nvPr/>
          </p:nvSpPr>
          <p:spPr>
            <a:xfrm>
              <a:off x="1349511" y="389678"/>
              <a:ext cx="146147" cy="264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4;p23"/>
            <p:cNvSpPr/>
            <p:nvPr/>
          </p:nvSpPr>
          <p:spPr>
            <a:xfrm>
              <a:off x="1518639" y="440972"/>
              <a:ext cx="202229" cy="21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5;p23"/>
            <p:cNvSpPr/>
            <p:nvPr/>
          </p:nvSpPr>
          <p:spPr>
            <a:xfrm>
              <a:off x="1756803" y="440491"/>
              <a:ext cx="232875" cy="21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6;p23"/>
            <p:cNvSpPr/>
            <p:nvPr/>
          </p:nvSpPr>
          <p:spPr>
            <a:xfrm>
              <a:off x="2033280" y="365219"/>
              <a:ext cx="233355" cy="29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7;p23"/>
            <p:cNvSpPr/>
            <p:nvPr/>
          </p:nvSpPr>
          <p:spPr>
            <a:xfrm>
              <a:off x="2301229" y="608998"/>
              <a:ext cx="53575" cy="53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4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1778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22;p24"/>
          <p:cNvGrpSpPr/>
          <p:nvPr/>
        </p:nvGrpSpPr>
        <p:grpSpPr>
          <a:xfrm>
            <a:off x="-136" y="-10"/>
            <a:ext cx="2370474" cy="5143684"/>
            <a:chOff x="0" y="-1"/>
            <a:chExt cx="2370473" cy="5143682"/>
          </a:xfrm>
        </p:grpSpPr>
        <p:sp>
          <p:nvSpPr>
            <p:cNvPr id="333" name="Google Shape;223;p24"/>
            <p:cNvSpPr/>
            <p:nvPr/>
          </p:nvSpPr>
          <p:spPr>
            <a:xfrm>
              <a:off x="1548845" y="11"/>
              <a:ext cx="821629" cy="514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4" name="Google Shape;224;p24"/>
            <p:cNvSpPr/>
            <p:nvPr/>
          </p:nvSpPr>
          <p:spPr>
            <a:xfrm rot="16200000">
              <a:off x="-1701966" y="1701964"/>
              <a:ext cx="5143680" cy="173974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6" name="Google Shape;225;p2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3664148" y="666750"/>
            <a:ext cx="4794003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230;p25"/>
          <p:cNvSpPr/>
          <p:nvPr/>
        </p:nvSpPr>
        <p:spPr>
          <a:xfrm flipH="1" rot="10800000">
            <a:off x="5996376" y="303"/>
            <a:ext cx="3147248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7" name="Google Shape;231;p25"/>
          <p:cNvSpPr/>
          <p:nvPr/>
        </p:nvSpPr>
        <p:spPr>
          <a:xfrm flipH="1">
            <a:off x="-24" y="3825492"/>
            <a:ext cx="1841526" cy="142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8" name="Google Shape;232;p25"/>
          <p:cNvSpPr/>
          <p:nvPr>
            <p:ph type="pic" sz="quarter" idx="21"/>
          </p:nvPr>
        </p:nvSpPr>
        <p:spPr>
          <a:xfrm>
            <a:off x="6881875" y="2854105"/>
            <a:ext cx="1576202" cy="1576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9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50" name="Title Text"/>
          <p:cNvSpPr txBox="1"/>
          <p:nvPr>
            <p:ph type="title"/>
          </p:nvPr>
        </p:nvSpPr>
        <p:spPr>
          <a:xfrm>
            <a:off x="2502099" y="679950"/>
            <a:ext cx="3670202" cy="800102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351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3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3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Google Shape;241;p26"/>
          <p:cNvSpPr txBox="1"/>
          <p:nvPr>
            <p:ph type="body" sz="quarter" idx="21"/>
          </p:nvPr>
        </p:nvSpPr>
        <p:spPr>
          <a:xfrm>
            <a:off x="1464956" y="1404503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1" name="Google Shape;242;p26"/>
          <p:cNvSpPr/>
          <p:nvPr>
            <p:ph type="body" sz="quarter" idx="22"/>
          </p:nvPr>
        </p:nvSpPr>
        <p:spPr>
          <a:xfrm>
            <a:off x="767735" y="1471459"/>
            <a:ext cx="323292" cy="32329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2" name="Google Shape;243;p26"/>
          <p:cNvSpPr txBox="1"/>
          <p:nvPr>
            <p:ph type="body" sz="quarter" idx="23"/>
          </p:nvPr>
        </p:nvSpPr>
        <p:spPr>
          <a:xfrm>
            <a:off x="1464956" y="2052203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3" name="Google Shape;244;p26"/>
          <p:cNvSpPr/>
          <p:nvPr>
            <p:ph type="body" sz="quarter" idx="24"/>
          </p:nvPr>
        </p:nvSpPr>
        <p:spPr>
          <a:xfrm>
            <a:off x="767735" y="2119159"/>
            <a:ext cx="323292" cy="32329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4" name="Google Shape;245;p26"/>
          <p:cNvSpPr txBox="1"/>
          <p:nvPr>
            <p:ph type="body" sz="quarter" idx="25"/>
          </p:nvPr>
        </p:nvSpPr>
        <p:spPr>
          <a:xfrm>
            <a:off x="1464956" y="2699903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5" name="Google Shape;246;p26"/>
          <p:cNvSpPr/>
          <p:nvPr>
            <p:ph type="body" sz="quarter" idx="26"/>
          </p:nvPr>
        </p:nvSpPr>
        <p:spPr>
          <a:xfrm>
            <a:off x="767735" y="2766859"/>
            <a:ext cx="323292" cy="32329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6" name="Google Shape;247;p26"/>
          <p:cNvSpPr txBox="1"/>
          <p:nvPr>
            <p:ph type="body" sz="quarter" idx="27"/>
          </p:nvPr>
        </p:nvSpPr>
        <p:spPr>
          <a:xfrm>
            <a:off x="1464956" y="3347604"/>
            <a:ext cx="2904603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7" name="Google Shape;248;p26"/>
          <p:cNvSpPr/>
          <p:nvPr>
            <p:ph type="body" sz="quarter" idx="28"/>
          </p:nvPr>
        </p:nvSpPr>
        <p:spPr>
          <a:xfrm>
            <a:off x="767735" y="3414559"/>
            <a:ext cx="323292" cy="32329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8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2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9" name="Google Shape;250;p26"/>
          <p:cNvSpPr/>
          <p:nvPr>
            <p:ph type="body" sz="quarter" idx="30"/>
          </p:nvPr>
        </p:nvSpPr>
        <p:spPr>
          <a:xfrm>
            <a:off x="4841428" y="1471459"/>
            <a:ext cx="323292" cy="32329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0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2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1" name="Google Shape;252;p26"/>
          <p:cNvSpPr/>
          <p:nvPr>
            <p:ph type="body" sz="quarter" idx="32"/>
          </p:nvPr>
        </p:nvSpPr>
        <p:spPr>
          <a:xfrm>
            <a:off x="4841428" y="2119159"/>
            <a:ext cx="323292" cy="32329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2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2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3" name="Google Shape;254;p26"/>
          <p:cNvSpPr/>
          <p:nvPr>
            <p:ph type="body" sz="quarter" idx="34"/>
          </p:nvPr>
        </p:nvSpPr>
        <p:spPr>
          <a:xfrm>
            <a:off x="4841428" y="2766859"/>
            <a:ext cx="323292" cy="32329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4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2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5" name="Google Shape;256;p26"/>
          <p:cNvSpPr/>
          <p:nvPr>
            <p:ph type="body" sz="quarter" idx="36"/>
          </p:nvPr>
        </p:nvSpPr>
        <p:spPr>
          <a:xfrm>
            <a:off x="4841428" y="3414559"/>
            <a:ext cx="323292" cy="32329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6" name="Google Shape;257;p26"/>
          <p:cNvSpPr txBox="1"/>
          <p:nvPr>
            <p:ph type="body" sz="quarter" idx="37"/>
          </p:nvPr>
        </p:nvSpPr>
        <p:spPr>
          <a:xfrm>
            <a:off x="1464956" y="3995304"/>
            <a:ext cx="2904603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7" name="Google Shape;258;p26"/>
          <p:cNvSpPr/>
          <p:nvPr>
            <p:ph type="body" sz="quarter" idx="38"/>
          </p:nvPr>
        </p:nvSpPr>
        <p:spPr>
          <a:xfrm>
            <a:off x="767735" y="4062259"/>
            <a:ext cx="323292" cy="32329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8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2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9" name="Google Shape;260;p26"/>
          <p:cNvSpPr/>
          <p:nvPr>
            <p:ph type="body" sz="quarter" idx="40"/>
          </p:nvPr>
        </p:nvSpPr>
        <p:spPr>
          <a:xfrm>
            <a:off x="4841428" y="4062259"/>
            <a:ext cx="323292" cy="32329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263;p27"/>
          <p:cNvGrpSpPr/>
          <p:nvPr/>
        </p:nvGrpSpPr>
        <p:grpSpPr>
          <a:xfrm>
            <a:off x="7521173" y="-176"/>
            <a:ext cx="1622927" cy="5143680"/>
            <a:chOff x="0" y="0"/>
            <a:chExt cx="1622925" cy="5143679"/>
          </a:xfrm>
        </p:grpSpPr>
        <p:sp>
          <p:nvSpPr>
            <p:cNvPr id="387" name="Google Shape;264;p27"/>
            <p:cNvSpPr/>
            <p:nvPr/>
          </p:nvSpPr>
          <p:spPr>
            <a:xfrm rot="10800000">
              <a:off x="-1" y="5"/>
              <a:ext cx="821627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88" name="Google Shape;265;p27"/>
            <p:cNvSpPr/>
            <p:nvPr/>
          </p:nvSpPr>
          <p:spPr>
            <a:xfrm rot="5400000">
              <a:off x="-1481237" y="2039516"/>
              <a:ext cx="5143680" cy="10646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269;p28"/>
          <p:cNvGrpSpPr/>
          <p:nvPr/>
        </p:nvGrpSpPr>
        <p:grpSpPr>
          <a:xfrm>
            <a:off x="-214" y="-18"/>
            <a:ext cx="1432134" cy="5143682"/>
            <a:chOff x="-1" y="0"/>
            <a:chExt cx="1432133" cy="5143680"/>
          </a:xfrm>
        </p:grpSpPr>
        <p:sp>
          <p:nvSpPr>
            <p:cNvPr id="398" name="Google Shape;270;p28"/>
            <p:cNvSpPr/>
            <p:nvPr/>
          </p:nvSpPr>
          <p:spPr>
            <a:xfrm>
              <a:off x="610505" y="11"/>
              <a:ext cx="821627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9" name="Google Shape;271;p28"/>
            <p:cNvSpPr/>
            <p:nvPr/>
          </p:nvSpPr>
          <p:spPr>
            <a:xfrm rot="16200000">
              <a:off x="-2171191" y="2171188"/>
              <a:ext cx="5143681" cy="80130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1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02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Google Shape;274;p28"/>
          <p:cNvSpPr txBox="1"/>
          <p:nvPr>
            <p:ph type="body" sz="half" idx="21"/>
          </p:nvPr>
        </p:nvSpPr>
        <p:spPr>
          <a:xfrm>
            <a:off x="2294437" y="1943100"/>
            <a:ext cx="6163802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277;p29"/>
          <p:cNvGrpSpPr/>
          <p:nvPr/>
        </p:nvGrpSpPr>
        <p:grpSpPr>
          <a:xfrm>
            <a:off x="5042094" y="-169"/>
            <a:ext cx="4102098" cy="5143681"/>
            <a:chOff x="0" y="0"/>
            <a:chExt cx="4102097" cy="5143680"/>
          </a:xfrm>
        </p:grpSpPr>
        <p:sp>
          <p:nvSpPr>
            <p:cNvPr id="411" name="Google Shape;278;p29"/>
            <p:cNvSpPr/>
            <p:nvPr/>
          </p:nvSpPr>
          <p:spPr>
            <a:xfrm rot="10800000">
              <a:off x="0" y="0"/>
              <a:ext cx="821626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2" name="Google Shape;279;p29"/>
            <p:cNvSpPr/>
            <p:nvPr/>
          </p:nvSpPr>
          <p:spPr>
            <a:xfrm rot="5400000">
              <a:off x="-205364" y="836220"/>
              <a:ext cx="5143680" cy="347124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4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1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17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286;p30"/>
          <p:cNvSpPr/>
          <p:nvPr>
            <p:ph type="pic" idx="21"/>
          </p:nvPr>
        </p:nvSpPr>
        <p:spPr>
          <a:xfrm>
            <a:off x="-76200" y="-1408176"/>
            <a:ext cx="4059904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6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27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8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2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6" y="-10"/>
            <a:ext cx="2370474" cy="5143684"/>
            <a:chOff x="0" y="-1"/>
            <a:chExt cx="2370473" cy="5143682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1"/>
              <a:ext cx="821629" cy="514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6" y="1701964"/>
              <a:ext cx="5143680" cy="17397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3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5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296;p32"/>
          <p:cNvGrpSpPr/>
          <p:nvPr/>
        </p:nvGrpSpPr>
        <p:grpSpPr>
          <a:xfrm>
            <a:off x="-169" y="-9"/>
            <a:ext cx="3369300" cy="5143683"/>
            <a:chOff x="0" y="0"/>
            <a:chExt cx="3369298" cy="5143681"/>
          </a:xfrm>
        </p:grpSpPr>
        <p:sp>
          <p:nvSpPr>
            <p:cNvPr id="445" name="Google Shape;297;p32"/>
            <p:cNvSpPr/>
            <p:nvPr/>
          </p:nvSpPr>
          <p:spPr>
            <a:xfrm>
              <a:off x="2547672" y="11"/>
              <a:ext cx="821627" cy="514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46" name="Google Shape;298;p32"/>
            <p:cNvSpPr/>
            <p:nvPr/>
          </p:nvSpPr>
          <p:spPr>
            <a:xfrm rot="16200000">
              <a:off x="-1202627" y="1202625"/>
              <a:ext cx="5143680" cy="273842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48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9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0" name="Google Shape;301;p32"/>
          <p:cNvSpPr txBox="1"/>
          <p:nvPr>
            <p:ph type="body" sz="half" idx="21"/>
          </p:nvPr>
        </p:nvSpPr>
        <p:spPr>
          <a:xfrm>
            <a:off x="4120723" y="1257300"/>
            <a:ext cx="4337703" cy="31815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304;p33"/>
          <p:cNvGrpSpPr/>
          <p:nvPr/>
        </p:nvGrpSpPr>
        <p:grpSpPr>
          <a:xfrm>
            <a:off x="7521348" y="-18726"/>
            <a:ext cx="1641705" cy="5181280"/>
            <a:chOff x="-1" y="0"/>
            <a:chExt cx="1641703" cy="5181279"/>
          </a:xfrm>
        </p:grpSpPr>
        <p:sp>
          <p:nvSpPr>
            <p:cNvPr id="458" name="Google Shape;305;p33"/>
            <p:cNvSpPr/>
            <p:nvPr/>
          </p:nvSpPr>
          <p:spPr>
            <a:xfrm rot="10800000">
              <a:off x="-2" y="9"/>
              <a:ext cx="812107" cy="518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59" name="Google Shape;306;p33"/>
            <p:cNvSpPr/>
            <p:nvPr/>
          </p:nvSpPr>
          <p:spPr>
            <a:xfrm rot="5400000">
              <a:off x="-1457295" y="2082281"/>
              <a:ext cx="5181280" cy="101671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1" name="Title Text"/>
          <p:cNvSpPr txBox="1"/>
          <p:nvPr>
            <p:ph type="title"/>
          </p:nvPr>
        </p:nvSpPr>
        <p:spPr>
          <a:xfrm>
            <a:off x="694774" y="590550"/>
            <a:ext cx="6556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62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3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312;p34"/>
          <p:cNvGrpSpPr/>
          <p:nvPr/>
        </p:nvGrpSpPr>
        <p:grpSpPr>
          <a:xfrm>
            <a:off x="-18" y="2571674"/>
            <a:ext cx="9143815" cy="2581932"/>
            <a:chOff x="0" y="0"/>
            <a:chExt cx="9143813" cy="2581930"/>
          </a:xfrm>
        </p:grpSpPr>
        <p:sp>
          <p:nvSpPr>
            <p:cNvPr id="471" name="Google Shape;313;p34"/>
            <p:cNvSpPr/>
            <p:nvPr/>
          </p:nvSpPr>
          <p:spPr>
            <a:xfrm rot="16200000">
              <a:off x="3841624" y="-3841602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2" name="Google Shape;314;p34"/>
            <p:cNvSpPr/>
            <p:nvPr/>
          </p:nvSpPr>
          <p:spPr>
            <a:xfrm rot="10800000">
              <a:off x="-1" y="1121275"/>
              <a:ext cx="9143808" cy="146065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4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5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6" name="Google Shape;317;p34"/>
          <p:cNvSpPr/>
          <p:nvPr>
            <p:ph type="pic" sz="quarter" idx="23"/>
          </p:nvPr>
        </p:nvSpPr>
        <p:spPr>
          <a:xfrm>
            <a:off x="4966137" y="1885942"/>
            <a:ext cx="1371602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7" name="Google Shape;318;p34"/>
          <p:cNvSpPr/>
          <p:nvPr>
            <p:ph type="pic" sz="quarter" idx="24"/>
          </p:nvPr>
        </p:nvSpPr>
        <p:spPr>
          <a:xfrm>
            <a:off x="7094480" y="2228842"/>
            <a:ext cx="1371602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323;p35"/>
          <p:cNvGrpSpPr/>
          <p:nvPr/>
        </p:nvGrpSpPr>
        <p:grpSpPr>
          <a:xfrm>
            <a:off x="202" y="121"/>
            <a:ext cx="9143816" cy="2057409"/>
            <a:chOff x="0" y="0"/>
            <a:chExt cx="9143814" cy="2057408"/>
          </a:xfrm>
        </p:grpSpPr>
        <p:sp>
          <p:nvSpPr>
            <p:cNvPr id="487" name="Google Shape;324;p35"/>
            <p:cNvSpPr/>
            <p:nvPr/>
          </p:nvSpPr>
          <p:spPr>
            <a:xfrm rot="5400000">
              <a:off x="3841600" y="-3244781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88" name="Google Shape;325;p35"/>
            <p:cNvSpPr/>
            <p:nvPr/>
          </p:nvSpPr>
          <p:spPr>
            <a:xfrm>
              <a:off x="6" y="-1"/>
              <a:ext cx="9143809" cy="9359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0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1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2" name="Google Shape;328;p35"/>
          <p:cNvSpPr/>
          <p:nvPr>
            <p:ph type="pic" sz="quarter" idx="23"/>
          </p:nvPr>
        </p:nvSpPr>
        <p:spPr>
          <a:xfrm>
            <a:off x="4966137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3" name="Google Shape;329;p35"/>
          <p:cNvSpPr/>
          <p:nvPr>
            <p:ph type="pic" sz="quarter" idx="24"/>
          </p:nvPr>
        </p:nvSpPr>
        <p:spPr>
          <a:xfrm>
            <a:off x="7094480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4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5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339;p37"/>
          <p:cNvSpPr/>
          <p:nvPr/>
        </p:nvSpPr>
        <p:spPr>
          <a:xfrm>
            <a:off x="76" y="0"/>
            <a:ext cx="9144002" cy="514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1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345;p38"/>
          <p:cNvSpPr/>
          <p:nvPr/>
        </p:nvSpPr>
        <p:spPr>
          <a:xfrm flipH="1" rot="10800000">
            <a:off x="6072576" y="-75897"/>
            <a:ext cx="3147248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5" name="Google Shape;346;p38"/>
          <p:cNvSpPr/>
          <p:nvPr/>
        </p:nvSpPr>
        <p:spPr>
          <a:xfrm flipH="1">
            <a:off x="-76199" y="3825492"/>
            <a:ext cx="1841526" cy="142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6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27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Google Shape;349;p3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352;p39"/>
          <p:cNvGrpSpPr/>
          <p:nvPr/>
        </p:nvGrpSpPr>
        <p:grpSpPr>
          <a:xfrm>
            <a:off x="-242" y="-18"/>
            <a:ext cx="1898315" cy="5143682"/>
            <a:chOff x="-1" y="-1"/>
            <a:chExt cx="1898313" cy="5143680"/>
          </a:xfrm>
        </p:grpSpPr>
        <p:sp>
          <p:nvSpPr>
            <p:cNvPr id="536" name="Google Shape;353;p39"/>
            <p:cNvSpPr/>
            <p:nvPr/>
          </p:nvSpPr>
          <p:spPr>
            <a:xfrm>
              <a:off x="1076685" y="12"/>
              <a:ext cx="821628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37" name="Google Shape;354;p39"/>
            <p:cNvSpPr/>
            <p:nvPr/>
          </p:nvSpPr>
          <p:spPr>
            <a:xfrm rot="16200000">
              <a:off x="-1938052" y="1938048"/>
              <a:ext cx="5143681" cy="126758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2" name="Google Shape;355;p39"/>
          <p:cNvGrpSpPr/>
          <p:nvPr/>
        </p:nvGrpSpPr>
        <p:grpSpPr>
          <a:xfrm>
            <a:off x="2586879" y="2134923"/>
            <a:ext cx="3075183" cy="873767"/>
            <a:chOff x="-1" y="-1"/>
            <a:chExt cx="3075182" cy="873765"/>
          </a:xfrm>
        </p:grpSpPr>
        <p:sp>
          <p:nvSpPr>
            <p:cNvPr id="539" name="Google Shape;356;p39"/>
            <p:cNvSpPr/>
            <p:nvPr/>
          </p:nvSpPr>
          <p:spPr>
            <a:xfrm>
              <a:off x="-2" y="-2"/>
              <a:ext cx="873172" cy="873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0" name="Google Shape;357;p39"/>
            <p:cNvSpPr/>
            <p:nvPr/>
          </p:nvSpPr>
          <p:spPr>
            <a:xfrm>
              <a:off x="1023344" y="25479"/>
              <a:ext cx="338554" cy="37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1" name="Google Shape;358;p39"/>
            <p:cNvSpPr/>
            <p:nvPr/>
          </p:nvSpPr>
          <p:spPr>
            <a:xfrm>
              <a:off x="1420072" y="122542"/>
              <a:ext cx="312250" cy="291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2" name="Google Shape;359;p39"/>
            <p:cNvSpPr/>
            <p:nvPr/>
          </p:nvSpPr>
          <p:spPr>
            <a:xfrm>
              <a:off x="1789889" y="124420"/>
              <a:ext cx="454921" cy="279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3" name="Google Shape;360;p39"/>
            <p:cNvSpPr/>
            <p:nvPr/>
          </p:nvSpPr>
          <p:spPr>
            <a:xfrm>
              <a:off x="2299849" y="123776"/>
              <a:ext cx="264093" cy="286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61;p39"/>
            <p:cNvSpPr/>
            <p:nvPr/>
          </p:nvSpPr>
          <p:spPr>
            <a:xfrm>
              <a:off x="1022722" y="476947"/>
              <a:ext cx="78220" cy="37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62;p39"/>
            <p:cNvSpPr/>
            <p:nvPr/>
          </p:nvSpPr>
          <p:spPr>
            <a:xfrm>
              <a:off x="1178520" y="574639"/>
              <a:ext cx="275357" cy="279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63;p39"/>
            <p:cNvSpPr/>
            <p:nvPr/>
          </p:nvSpPr>
          <p:spPr>
            <a:xfrm>
              <a:off x="1507677" y="573387"/>
              <a:ext cx="225273" cy="28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4;p39"/>
            <p:cNvSpPr/>
            <p:nvPr/>
          </p:nvSpPr>
          <p:spPr>
            <a:xfrm>
              <a:off x="1762352" y="508889"/>
              <a:ext cx="190856" cy="34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5;p39"/>
            <p:cNvSpPr/>
            <p:nvPr/>
          </p:nvSpPr>
          <p:spPr>
            <a:xfrm>
              <a:off x="1983220" y="575874"/>
              <a:ext cx="264095" cy="286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6;p39"/>
            <p:cNvSpPr/>
            <p:nvPr/>
          </p:nvSpPr>
          <p:spPr>
            <a:xfrm>
              <a:off x="2294243" y="575246"/>
              <a:ext cx="304115" cy="28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7;p39"/>
            <p:cNvSpPr/>
            <p:nvPr/>
          </p:nvSpPr>
          <p:spPr>
            <a:xfrm>
              <a:off x="2655299" y="476947"/>
              <a:ext cx="304741" cy="38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1" name="Google Shape;368;p39"/>
            <p:cNvSpPr/>
            <p:nvPr/>
          </p:nvSpPr>
          <p:spPr>
            <a:xfrm>
              <a:off x="3005218" y="795303"/>
              <a:ext cx="69964" cy="7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3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2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4" name="Google Shape;370;p39"/>
          <p:cNvSpPr txBox="1"/>
          <p:nvPr>
            <p:ph type="body" sz="quarter" idx="21"/>
          </p:nvPr>
        </p:nvSpPr>
        <p:spPr>
          <a:xfrm>
            <a:off x="2801471" y="3816034"/>
            <a:ext cx="5656803" cy="228000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373;p40"/>
          <p:cNvGrpSpPr/>
          <p:nvPr/>
        </p:nvGrpSpPr>
        <p:grpSpPr>
          <a:xfrm>
            <a:off x="188" y="-4"/>
            <a:ext cx="9143819" cy="3359183"/>
            <a:chOff x="0" y="0"/>
            <a:chExt cx="9143818" cy="3359181"/>
          </a:xfrm>
        </p:grpSpPr>
        <p:sp>
          <p:nvSpPr>
            <p:cNvPr id="562" name="Google Shape;374;p40"/>
            <p:cNvSpPr/>
            <p:nvPr/>
          </p:nvSpPr>
          <p:spPr>
            <a:xfrm rot="5400000">
              <a:off x="3998923" y="-1785684"/>
              <a:ext cx="1145942" cy="914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3" name="Google Shape;375;p40"/>
            <p:cNvSpPr/>
            <p:nvPr/>
          </p:nvSpPr>
          <p:spPr>
            <a:xfrm>
              <a:off x="10" y="-1"/>
              <a:ext cx="9143809" cy="247926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5" name="Google Shape;376;p40"/>
          <p:cNvGrpSpPr/>
          <p:nvPr/>
        </p:nvGrpSpPr>
        <p:grpSpPr>
          <a:xfrm>
            <a:off x="2465762" y="3677639"/>
            <a:ext cx="4212441" cy="527017"/>
            <a:chOff x="0" y="-2"/>
            <a:chExt cx="4212440" cy="527016"/>
          </a:xfrm>
        </p:grpSpPr>
        <p:grpSp>
          <p:nvGrpSpPr>
            <p:cNvPr id="578" name="Google Shape;377;p40"/>
            <p:cNvGrpSpPr/>
            <p:nvPr/>
          </p:nvGrpSpPr>
          <p:grpSpPr>
            <a:xfrm>
              <a:off x="2478568" y="34361"/>
              <a:ext cx="1733873" cy="492654"/>
              <a:chOff x="-1" y="-1"/>
              <a:chExt cx="1733872" cy="492652"/>
            </a:xfrm>
          </p:grpSpPr>
          <p:sp>
            <p:nvSpPr>
              <p:cNvPr id="565" name="Google Shape;378;p40"/>
              <p:cNvSpPr/>
              <p:nvPr/>
            </p:nvSpPr>
            <p:spPr>
              <a:xfrm>
                <a:off x="-2" y="-2"/>
                <a:ext cx="492319" cy="492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6" name="Google Shape;379;p40"/>
              <p:cNvSpPr/>
              <p:nvPr/>
            </p:nvSpPr>
            <p:spPr>
              <a:xfrm>
                <a:off x="576989" y="14365"/>
                <a:ext cx="190887" cy="213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7" name="Google Shape;380;p40"/>
              <p:cNvSpPr/>
              <p:nvPr/>
            </p:nvSpPr>
            <p:spPr>
              <a:xfrm>
                <a:off x="800676" y="69092"/>
                <a:ext cx="176055" cy="164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8" name="Google Shape;381;p40"/>
              <p:cNvSpPr/>
              <p:nvPr/>
            </p:nvSpPr>
            <p:spPr>
              <a:xfrm>
                <a:off x="1009188" y="70151"/>
                <a:ext cx="256498" cy="157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9" name="Google Shape;382;p40"/>
              <p:cNvSpPr/>
              <p:nvPr/>
            </p:nvSpPr>
            <p:spPr>
              <a:xfrm>
                <a:off x="1296718" y="69787"/>
                <a:ext cx="148903" cy="161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83;p40"/>
              <p:cNvSpPr/>
              <p:nvPr/>
            </p:nvSpPr>
            <p:spPr>
              <a:xfrm>
                <a:off x="576638" y="268915"/>
                <a:ext cx="44103" cy="213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4;p40"/>
              <p:cNvSpPr/>
              <p:nvPr/>
            </p:nvSpPr>
            <p:spPr>
              <a:xfrm>
                <a:off x="664482" y="323996"/>
                <a:ext cx="155254" cy="157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5;p40"/>
              <p:cNvSpPr/>
              <p:nvPr/>
            </p:nvSpPr>
            <p:spPr>
              <a:xfrm>
                <a:off x="850069" y="323291"/>
                <a:ext cx="127017" cy="16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6;p40"/>
              <p:cNvSpPr/>
              <p:nvPr/>
            </p:nvSpPr>
            <p:spPr>
              <a:xfrm>
                <a:off x="993662" y="286925"/>
                <a:ext cx="107610" cy="1948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7;p40"/>
              <p:cNvSpPr/>
              <p:nvPr/>
            </p:nvSpPr>
            <p:spPr>
              <a:xfrm>
                <a:off x="1118193" y="324692"/>
                <a:ext cx="148904" cy="161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8;p40"/>
              <p:cNvSpPr/>
              <p:nvPr/>
            </p:nvSpPr>
            <p:spPr>
              <a:xfrm>
                <a:off x="1293556" y="324338"/>
                <a:ext cx="171470" cy="1617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89;p40"/>
              <p:cNvSpPr/>
              <p:nvPr/>
            </p:nvSpPr>
            <p:spPr>
              <a:xfrm>
                <a:off x="1497130" y="268915"/>
                <a:ext cx="171822" cy="2171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7" name="Google Shape;390;p40"/>
              <p:cNvSpPr/>
              <p:nvPr/>
            </p:nvSpPr>
            <p:spPr>
              <a:xfrm>
                <a:off x="1694424" y="448413"/>
                <a:ext cx="39448" cy="39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4" name="Google Shape;391;p40"/>
            <p:cNvGrpSpPr/>
            <p:nvPr/>
          </p:nvGrpSpPr>
          <p:grpSpPr>
            <a:xfrm>
              <a:off x="-1" y="-3"/>
              <a:ext cx="1588323" cy="502141"/>
              <a:chOff x="0" y="-1"/>
              <a:chExt cx="1588321" cy="502139"/>
            </a:xfrm>
          </p:grpSpPr>
          <p:sp>
            <p:nvSpPr>
              <p:cNvPr id="579" name="Google Shape;392;p40"/>
              <p:cNvSpPr/>
              <p:nvPr/>
            </p:nvSpPr>
            <p:spPr>
              <a:xfrm>
                <a:off x="1397397" y="175941"/>
                <a:ext cx="190925" cy="316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0" name="Google Shape;393;p40"/>
              <p:cNvSpPr/>
              <p:nvPr/>
            </p:nvSpPr>
            <p:spPr>
              <a:xfrm>
                <a:off x="1027311" y="168893"/>
                <a:ext cx="328511" cy="3332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1" name="Google Shape;394;p40"/>
              <p:cNvSpPr/>
              <p:nvPr/>
            </p:nvSpPr>
            <p:spPr>
              <a:xfrm>
                <a:off x="698021" y="170196"/>
                <a:ext cx="285736" cy="32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2" name="Google Shape;395;p40"/>
              <p:cNvSpPr/>
              <p:nvPr/>
            </p:nvSpPr>
            <p:spPr>
              <a:xfrm>
                <a:off x="327831" y="168893"/>
                <a:ext cx="328459" cy="3332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3" name="Google Shape;396;p40"/>
              <p:cNvSpPr/>
              <p:nvPr/>
            </p:nvSpPr>
            <p:spPr>
              <a:xfrm>
                <a:off x="-1" y="-2"/>
                <a:ext cx="285737" cy="4926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86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7" name="Body Level One…"/>
          <p:cNvSpPr txBox="1"/>
          <p:nvPr>
            <p:ph type="body" sz="quarter" idx="1"/>
          </p:nvPr>
        </p:nvSpPr>
        <p:spPr>
          <a:xfrm>
            <a:off x="685800" y="1874698"/>
            <a:ext cx="7761900" cy="4875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6" y="303"/>
            <a:ext cx="3147248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2" cy="1576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2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3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401;p41"/>
          <p:cNvGrpSpPr/>
          <p:nvPr/>
        </p:nvGrpSpPr>
        <p:grpSpPr>
          <a:xfrm>
            <a:off x="-136" y="-10"/>
            <a:ext cx="2370474" cy="5143684"/>
            <a:chOff x="0" y="-1"/>
            <a:chExt cx="2370473" cy="5143682"/>
          </a:xfrm>
        </p:grpSpPr>
        <p:sp>
          <p:nvSpPr>
            <p:cNvPr id="595" name="Google Shape;402;p41"/>
            <p:cNvSpPr/>
            <p:nvPr/>
          </p:nvSpPr>
          <p:spPr>
            <a:xfrm>
              <a:off x="1548845" y="11"/>
              <a:ext cx="821629" cy="514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6" name="Google Shape;403;p41"/>
            <p:cNvSpPr/>
            <p:nvPr/>
          </p:nvSpPr>
          <p:spPr>
            <a:xfrm rot="16200000">
              <a:off x="-1701966" y="1701964"/>
              <a:ext cx="5143680" cy="173974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98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99" name="Title Text"/>
          <p:cNvSpPr txBox="1"/>
          <p:nvPr>
            <p:ph type="title"/>
          </p:nvPr>
        </p:nvSpPr>
        <p:spPr>
          <a:xfrm>
            <a:off x="3664148" y="666750"/>
            <a:ext cx="4794003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00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409;p42"/>
          <p:cNvSpPr/>
          <p:nvPr>
            <p:ph type="pic" sz="quarter" idx="21"/>
          </p:nvPr>
        </p:nvSpPr>
        <p:spPr>
          <a:xfrm>
            <a:off x="6881875" y="2854105"/>
            <a:ext cx="1576202" cy="1576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9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10" name="Google Shape;411;p42"/>
          <p:cNvSpPr/>
          <p:nvPr/>
        </p:nvSpPr>
        <p:spPr>
          <a:xfrm flipH="1" rot="10800000">
            <a:off x="5996376" y="303"/>
            <a:ext cx="3147248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1" name="Google Shape;412;p42"/>
          <p:cNvSpPr/>
          <p:nvPr/>
        </p:nvSpPr>
        <p:spPr>
          <a:xfrm flipH="1">
            <a:off x="-24" y="3825492"/>
            <a:ext cx="1841526" cy="142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2" name="Title Text"/>
          <p:cNvSpPr txBox="1"/>
          <p:nvPr>
            <p:ph type="title"/>
          </p:nvPr>
        </p:nvSpPr>
        <p:spPr>
          <a:xfrm>
            <a:off x="2502099" y="679950"/>
            <a:ext cx="3670202" cy="800102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13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3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3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2" name="Google Shape;420;p43"/>
          <p:cNvSpPr txBox="1"/>
          <p:nvPr>
            <p:ph type="body" sz="quarter" idx="21"/>
          </p:nvPr>
        </p:nvSpPr>
        <p:spPr>
          <a:xfrm>
            <a:off x="1464956" y="1404503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23" name="Google Shape;421;p43"/>
          <p:cNvSpPr/>
          <p:nvPr>
            <p:ph type="body" sz="quarter" idx="22"/>
          </p:nvPr>
        </p:nvSpPr>
        <p:spPr>
          <a:xfrm>
            <a:off x="767735" y="1471459"/>
            <a:ext cx="323292" cy="323292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24" name="Google Shape;422;p43"/>
          <p:cNvSpPr txBox="1"/>
          <p:nvPr>
            <p:ph type="body" sz="quarter" idx="23"/>
          </p:nvPr>
        </p:nvSpPr>
        <p:spPr>
          <a:xfrm>
            <a:off x="1464956" y="2052203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25" name="Google Shape;423;p43"/>
          <p:cNvSpPr/>
          <p:nvPr>
            <p:ph type="body" sz="quarter" idx="24"/>
          </p:nvPr>
        </p:nvSpPr>
        <p:spPr>
          <a:xfrm>
            <a:off x="767735" y="2119159"/>
            <a:ext cx="323292" cy="323292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26" name="Google Shape;424;p43"/>
          <p:cNvSpPr txBox="1"/>
          <p:nvPr>
            <p:ph type="body" sz="quarter" idx="25"/>
          </p:nvPr>
        </p:nvSpPr>
        <p:spPr>
          <a:xfrm>
            <a:off x="1464956" y="2699903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27" name="Google Shape;425;p43"/>
          <p:cNvSpPr/>
          <p:nvPr>
            <p:ph type="body" sz="quarter" idx="26"/>
          </p:nvPr>
        </p:nvSpPr>
        <p:spPr>
          <a:xfrm>
            <a:off x="767735" y="2766859"/>
            <a:ext cx="323292" cy="323292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28" name="Google Shape;426;p43"/>
          <p:cNvSpPr txBox="1"/>
          <p:nvPr>
            <p:ph type="body" sz="quarter" idx="27"/>
          </p:nvPr>
        </p:nvSpPr>
        <p:spPr>
          <a:xfrm>
            <a:off x="1464956" y="3347604"/>
            <a:ext cx="2904603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29" name="Google Shape;427;p43"/>
          <p:cNvSpPr/>
          <p:nvPr>
            <p:ph type="body" sz="quarter" idx="28"/>
          </p:nvPr>
        </p:nvSpPr>
        <p:spPr>
          <a:xfrm>
            <a:off x="767735" y="3414559"/>
            <a:ext cx="323292" cy="323292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0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2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1" name="Google Shape;429;p43"/>
          <p:cNvSpPr/>
          <p:nvPr>
            <p:ph type="body" sz="quarter" idx="30"/>
          </p:nvPr>
        </p:nvSpPr>
        <p:spPr>
          <a:xfrm>
            <a:off x="4841428" y="1471459"/>
            <a:ext cx="323292" cy="323292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2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2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3" name="Google Shape;431;p43"/>
          <p:cNvSpPr/>
          <p:nvPr>
            <p:ph type="body" sz="quarter" idx="32"/>
          </p:nvPr>
        </p:nvSpPr>
        <p:spPr>
          <a:xfrm>
            <a:off x="4841428" y="2119159"/>
            <a:ext cx="323292" cy="323292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4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2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5" name="Google Shape;433;p43"/>
          <p:cNvSpPr/>
          <p:nvPr>
            <p:ph type="body" sz="quarter" idx="34"/>
          </p:nvPr>
        </p:nvSpPr>
        <p:spPr>
          <a:xfrm>
            <a:off x="4841428" y="2766859"/>
            <a:ext cx="323292" cy="323292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6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2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7" name="Google Shape;435;p43"/>
          <p:cNvSpPr/>
          <p:nvPr>
            <p:ph type="body" sz="quarter" idx="36"/>
          </p:nvPr>
        </p:nvSpPr>
        <p:spPr>
          <a:xfrm>
            <a:off x="4841428" y="3414559"/>
            <a:ext cx="323292" cy="323292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8" name="Google Shape;436;p43"/>
          <p:cNvSpPr txBox="1"/>
          <p:nvPr>
            <p:ph type="body" sz="quarter" idx="37"/>
          </p:nvPr>
        </p:nvSpPr>
        <p:spPr>
          <a:xfrm>
            <a:off x="1464956" y="3995304"/>
            <a:ext cx="2904603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9" name="Google Shape;437;p43"/>
          <p:cNvSpPr/>
          <p:nvPr>
            <p:ph type="body" sz="quarter" idx="38"/>
          </p:nvPr>
        </p:nvSpPr>
        <p:spPr>
          <a:xfrm>
            <a:off x="767735" y="4062259"/>
            <a:ext cx="323292" cy="323292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40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2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41" name="Google Shape;439;p43"/>
          <p:cNvSpPr/>
          <p:nvPr>
            <p:ph type="body" sz="quarter" idx="40"/>
          </p:nvPr>
        </p:nvSpPr>
        <p:spPr>
          <a:xfrm>
            <a:off x="4841428" y="4062259"/>
            <a:ext cx="323292" cy="323292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442;p44"/>
          <p:cNvGrpSpPr/>
          <p:nvPr/>
        </p:nvGrpSpPr>
        <p:grpSpPr>
          <a:xfrm>
            <a:off x="7521174" y="-176"/>
            <a:ext cx="1622926" cy="5143681"/>
            <a:chOff x="0" y="0"/>
            <a:chExt cx="1622925" cy="5143679"/>
          </a:xfrm>
        </p:grpSpPr>
        <p:sp>
          <p:nvSpPr>
            <p:cNvPr id="649" name="Google Shape;443;p44"/>
            <p:cNvSpPr/>
            <p:nvPr/>
          </p:nvSpPr>
          <p:spPr>
            <a:xfrm rot="10800000">
              <a:off x="-1" y="5"/>
              <a:ext cx="821627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50" name="Google Shape;444;p44"/>
            <p:cNvSpPr/>
            <p:nvPr/>
          </p:nvSpPr>
          <p:spPr>
            <a:xfrm rot="5400000">
              <a:off x="-1472824" y="2047930"/>
              <a:ext cx="5143681" cy="10478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2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448;p45"/>
          <p:cNvGrpSpPr/>
          <p:nvPr/>
        </p:nvGrpSpPr>
        <p:grpSpPr>
          <a:xfrm>
            <a:off x="7068356" y="203612"/>
            <a:ext cx="1881401" cy="246932"/>
            <a:chOff x="0" y="-2"/>
            <a:chExt cx="1881399" cy="246930"/>
          </a:xfrm>
        </p:grpSpPr>
        <p:grpSp>
          <p:nvGrpSpPr>
            <p:cNvPr id="673" name="Google Shape;449;p45"/>
            <p:cNvGrpSpPr/>
            <p:nvPr/>
          </p:nvGrpSpPr>
          <p:grpSpPr>
            <a:xfrm>
              <a:off x="1012344" y="-3"/>
              <a:ext cx="869056" cy="246932"/>
              <a:chOff x="0" y="0"/>
              <a:chExt cx="869055" cy="246930"/>
            </a:xfrm>
          </p:grpSpPr>
          <p:sp>
            <p:nvSpPr>
              <p:cNvPr id="660" name="Google Shape;450;p45"/>
              <p:cNvSpPr/>
              <p:nvPr/>
            </p:nvSpPr>
            <p:spPr>
              <a:xfrm>
                <a:off x="-1" y="-1"/>
                <a:ext cx="246761" cy="246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1" name="Google Shape;451;p45"/>
              <p:cNvSpPr/>
              <p:nvPr/>
            </p:nvSpPr>
            <p:spPr>
              <a:xfrm>
                <a:off x="289199" y="7199"/>
                <a:ext cx="95677" cy="107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2" name="Google Shape;452;p45"/>
              <p:cNvSpPr/>
              <p:nvPr/>
            </p:nvSpPr>
            <p:spPr>
              <a:xfrm>
                <a:off x="401315" y="34629"/>
                <a:ext cx="88244" cy="82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3" name="Google Shape;453;p45"/>
              <p:cNvSpPr/>
              <p:nvPr/>
            </p:nvSpPr>
            <p:spPr>
              <a:xfrm>
                <a:off x="505826" y="35160"/>
                <a:ext cx="128563" cy="7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4" name="Google Shape;454;p45"/>
              <p:cNvSpPr/>
              <p:nvPr/>
            </p:nvSpPr>
            <p:spPr>
              <a:xfrm>
                <a:off x="649942" y="34978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5;p45"/>
              <p:cNvSpPr/>
              <p:nvPr/>
            </p:nvSpPr>
            <p:spPr>
              <a:xfrm>
                <a:off x="289022" y="134785"/>
                <a:ext cx="22107" cy="106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6;p45"/>
              <p:cNvSpPr/>
              <p:nvPr/>
            </p:nvSpPr>
            <p:spPr>
              <a:xfrm>
                <a:off x="333052" y="162394"/>
                <a:ext cx="77817" cy="79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7;p45"/>
              <p:cNvSpPr/>
              <p:nvPr/>
            </p:nvSpPr>
            <p:spPr>
              <a:xfrm>
                <a:off x="426072" y="162040"/>
                <a:ext cx="63665" cy="81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8;p45"/>
              <p:cNvSpPr/>
              <p:nvPr/>
            </p:nvSpPr>
            <p:spPr>
              <a:xfrm>
                <a:off x="498044" y="143812"/>
                <a:ext cx="53937" cy="97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59;p45"/>
              <p:cNvSpPr/>
              <p:nvPr/>
            </p:nvSpPr>
            <p:spPr>
              <a:xfrm>
                <a:off x="560462" y="162743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60;p45"/>
              <p:cNvSpPr/>
              <p:nvPr/>
            </p:nvSpPr>
            <p:spPr>
              <a:xfrm>
                <a:off x="648357" y="162565"/>
                <a:ext cx="85946" cy="81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61;p45"/>
              <p:cNvSpPr/>
              <p:nvPr/>
            </p:nvSpPr>
            <p:spPr>
              <a:xfrm>
                <a:off x="750394" y="134785"/>
                <a:ext cx="86122" cy="108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2" name="Google Shape;462;p45"/>
              <p:cNvSpPr/>
              <p:nvPr/>
            </p:nvSpPr>
            <p:spPr>
              <a:xfrm>
                <a:off x="849281" y="224754"/>
                <a:ext cx="19774" cy="19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79" name="Google Shape;463;p45"/>
            <p:cNvGrpSpPr/>
            <p:nvPr/>
          </p:nvGrpSpPr>
          <p:grpSpPr>
            <a:xfrm>
              <a:off x="0" y="19735"/>
              <a:ext cx="684627" cy="216443"/>
              <a:chOff x="0" y="-1"/>
              <a:chExt cx="684626" cy="216442"/>
            </a:xfrm>
          </p:grpSpPr>
          <p:sp>
            <p:nvSpPr>
              <p:cNvPr id="674" name="Google Shape;464;p45"/>
              <p:cNvSpPr/>
              <p:nvPr/>
            </p:nvSpPr>
            <p:spPr>
              <a:xfrm>
                <a:off x="602330" y="75836"/>
                <a:ext cx="82297" cy="136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5" name="Google Shape;465;p45"/>
              <p:cNvSpPr/>
              <p:nvPr/>
            </p:nvSpPr>
            <p:spPr>
              <a:xfrm>
                <a:off x="442808" y="72798"/>
                <a:ext cx="141603" cy="143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6" name="Google Shape;466;p45"/>
              <p:cNvSpPr/>
              <p:nvPr/>
            </p:nvSpPr>
            <p:spPr>
              <a:xfrm>
                <a:off x="300873" y="73361"/>
                <a:ext cx="123163" cy="1390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7" name="Google Shape;467;p45"/>
              <p:cNvSpPr/>
              <p:nvPr/>
            </p:nvSpPr>
            <p:spPr>
              <a:xfrm>
                <a:off x="141307" y="72798"/>
                <a:ext cx="141579" cy="143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8" name="Google Shape;468;p45"/>
              <p:cNvSpPr/>
              <p:nvPr/>
            </p:nvSpPr>
            <p:spPr>
              <a:xfrm>
                <a:off x="-1" y="-2"/>
                <a:ext cx="123164" cy="212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1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82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3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474;p46"/>
          <p:cNvGrpSpPr/>
          <p:nvPr/>
        </p:nvGrpSpPr>
        <p:grpSpPr>
          <a:xfrm>
            <a:off x="-214" y="-18"/>
            <a:ext cx="1432134" cy="5143682"/>
            <a:chOff x="-1" y="0"/>
            <a:chExt cx="1432133" cy="5143680"/>
          </a:xfrm>
        </p:grpSpPr>
        <p:sp>
          <p:nvSpPr>
            <p:cNvPr id="691" name="Google Shape;475;p46"/>
            <p:cNvSpPr/>
            <p:nvPr/>
          </p:nvSpPr>
          <p:spPr>
            <a:xfrm>
              <a:off x="610505" y="11"/>
              <a:ext cx="821627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2" name="Google Shape;476;p46"/>
            <p:cNvSpPr/>
            <p:nvPr/>
          </p:nvSpPr>
          <p:spPr>
            <a:xfrm rot="16200000">
              <a:off x="-2171191" y="2171188"/>
              <a:ext cx="5143681" cy="801303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4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95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6" name="Google Shape;479;p46"/>
          <p:cNvSpPr txBox="1"/>
          <p:nvPr>
            <p:ph type="body" sz="half" idx="21"/>
          </p:nvPr>
        </p:nvSpPr>
        <p:spPr>
          <a:xfrm>
            <a:off x="2294437" y="1943100"/>
            <a:ext cx="6163802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482;p47"/>
          <p:cNvGrpSpPr/>
          <p:nvPr/>
        </p:nvGrpSpPr>
        <p:grpSpPr>
          <a:xfrm>
            <a:off x="5042094" y="-169"/>
            <a:ext cx="4102098" cy="5143681"/>
            <a:chOff x="0" y="0"/>
            <a:chExt cx="4102097" cy="5143680"/>
          </a:xfrm>
        </p:grpSpPr>
        <p:sp>
          <p:nvSpPr>
            <p:cNvPr id="704" name="Google Shape;483;p47"/>
            <p:cNvSpPr/>
            <p:nvPr/>
          </p:nvSpPr>
          <p:spPr>
            <a:xfrm rot="10800000">
              <a:off x="0" y="0"/>
              <a:ext cx="821626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5" name="Google Shape;484;p47"/>
            <p:cNvSpPr/>
            <p:nvPr/>
          </p:nvSpPr>
          <p:spPr>
            <a:xfrm rot="5400000">
              <a:off x="-205364" y="836220"/>
              <a:ext cx="5143680" cy="3471242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07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08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9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10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491;p48"/>
          <p:cNvSpPr/>
          <p:nvPr>
            <p:ph type="pic" idx="21"/>
          </p:nvPr>
        </p:nvSpPr>
        <p:spPr>
          <a:xfrm>
            <a:off x="-18272" y="-1593302"/>
            <a:ext cx="4059904" cy="83301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9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20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1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2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7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501;p50"/>
          <p:cNvGrpSpPr/>
          <p:nvPr/>
        </p:nvGrpSpPr>
        <p:grpSpPr>
          <a:xfrm>
            <a:off x="-169" y="-9"/>
            <a:ext cx="3369300" cy="5143683"/>
            <a:chOff x="0" y="0"/>
            <a:chExt cx="3369298" cy="5143681"/>
          </a:xfrm>
        </p:grpSpPr>
        <p:sp>
          <p:nvSpPr>
            <p:cNvPr id="738" name="Google Shape;502;p50"/>
            <p:cNvSpPr/>
            <p:nvPr/>
          </p:nvSpPr>
          <p:spPr>
            <a:xfrm>
              <a:off x="2547672" y="11"/>
              <a:ext cx="821627" cy="514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39" name="Google Shape;503;p50"/>
            <p:cNvSpPr/>
            <p:nvPr/>
          </p:nvSpPr>
          <p:spPr>
            <a:xfrm rot="16200000">
              <a:off x="-1202627" y="1202625"/>
              <a:ext cx="5143680" cy="273842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1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2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3" name="Google Shape;506;p50"/>
          <p:cNvSpPr txBox="1"/>
          <p:nvPr>
            <p:ph type="body" sz="half" idx="21"/>
          </p:nvPr>
        </p:nvSpPr>
        <p:spPr>
          <a:xfrm>
            <a:off x="4120723" y="1257300"/>
            <a:ext cx="4337703" cy="31815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3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6" y="1404503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2" cy="32329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6" y="2052203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2" cy="32329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6" y="2699903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2" cy="32329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6" y="3347604"/>
            <a:ext cx="2904603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2" cy="32329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2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2" cy="32329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2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2" cy="32329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2" cy="457203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2" cy="32329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2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2" cy="32329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6" y="3995304"/>
            <a:ext cx="2904603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2" cy="32329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2" cy="457202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2" cy="32329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509;p51"/>
          <p:cNvGrpSpPr/>
          <p:nvPr/>
        </p:nvGrpSpPr>
        <p:grpSpPr>
          <a:xfrm>
            <a:off x="7521348" y="-18726"/>
            <a:ext cx="1641705" cy="5181280"/>
            <a:chOff x="-1" y="0"/>
            <a:chExt cx="1641703" cy="5181279"/>
          </a:xfrm>
        </p:grpSpPr>
        <p:sp>
          <p:nvSpPr>
            <p:cNvPr id="751" name="Google Shape;510;p51"/>
            <p:cNvSpPr/>
            <p:nvPr/>
          </p:nvSpPr>
          <p:spPr>
            <a:xfrm rot="10800000">
              <a:off x="-2" y="9"/>
              <a:ext cx="812107" cy="518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2" name="Google Shape;511;p51"/>
            <p:cNvSpPr/>
            <p:nvPr/>
          </p:nvSpPr>
          <p:spPr>
            <a:xfrm rot="5400000">
              <a:off x="-1457295" y="2082281"/>
              <a:ext cx="5181280" cy="101671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4" name="Title Text"/>
          <p:cNvSpPr txBox="1"/>
          <p:nvPr>
            <p:ph type="title"/>
          </p:nvPr>
        </p:nvSpPr>
        <p:spPr>
          <a:xfrm>
            <a:off x="694774" y="590550"/>
            <a:ext cx="6556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55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6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517;p52"/>
          <p:cNvGrpSpPr/>
          <p:nvPr/>
        </p:nvGrpSpPr>
        <p:grpSpPr>
          <a:xfrm>
            <a:off x="-18" y="2571674"/>
            <a:ext cx="9143815" cy="2581932"/>
            <a:chOff x="0" y="0"/>
            <a:chExt cx="9143813" cy="2581930"/>
          </a:xfrm>
        </p:grpSpPr>
        <p:sp>
          <p:nvSpPr>
            <p:cNvPr id="764" name="Google Shape;518;p52"/>
            <p:cNvSpPr/>
            <p:nvPr/>
          </p:nvSpPr>
          <p:spPr>
            <a:xfrm rot="16200000">
              <a:off x="3841624" y="-3841602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5" name="Google Shape;519;p52"/>
            <p:cNvSpPr/>
            <p:nvPr/>
          </p:nvSpPr>
          <p:spPr>
            <a:xfrm rot="10800000">
              <a:off x="-1" y="1121275"/>
              <a:ext cx="9143808" cy="1460655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9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0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1" name="Google Shape;524;p52"/>
          <p:cNvSpPr/>
          <p:nvPr>
            <p:ph type="pic" sz="quarter" idx="23"/>
          </p:nvPr>
        </p:nvSpPr>
        <p:spPr>
          <a:xfrm>
            <a:off x="4966137" y="1885942"/>
            <a:ext cx="1371602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2" name="Google Shape;525;p52"/>
          <p:cNvSpPr/>
          <p:nvPr>
            <p:ph type="pic" sz="quarter" idx="24"/>
          </p:nvPr>
        </p:nvSpPr>
        <p:spPr>
          <a:xfrm>
            <a:off x="7094480" y="2228842"/>
            <a:ext cx="1371602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528;p53"/>
          <p:cNvGrpSpPr/>
          <p:nvPr/>
        </p:nvGrpSpPr>
        <p:grpSpPr>
          <a:xfrm>
            <a:off x="202" y="121"/>
            <a:ext cx="9143816" cy="2057409"/>
            <a:chOff x="0" y="0"/>
            <a:chExt cx="9143814" cy="2057408"/>
          </a:xfrm>
        </p:grpSpPr>
        <p:sp>
          <p:nvSpPr>
            <p:cNvPr id="780" name="Google Shape;529;p53"/>
            <p:cNvSpPr/>
            <p:nvPr/>
          </p:nvSpPr>
          <p:spPr>
            <a:xfrm rot="5400000">
              <a:off x="3841600" y="-3244781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1" name="Google Shape;530;p53"/>
            <p:cNvSpPr/>
            <p:nvPr/>
          </p:nvSpPr>
          <p:spPr>
            <a:xfrm>
              <a:off x="6" y="-1"/>
              <a:ext cx="9143809" cy="9359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3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4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5" name="Google Shape;533;p53"/>
          <p:cNvSpPr/>
          <p:nvPr>
            <p:ph type="pic" sz="quarter" idx="23"/>
          </p:nvPr>
        </p:nvSpPr>
        <p:spPr>
          <a:xfrm>
            <a:off x="4966137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6" name="Google Shape;534;p53"/>
          <p:cNvSpPr/>
          <p:nvPr>
            <p:ph type="pic" sz="quarter" idx="24"/>
          </p:nvPr>
        </p:nvSpPr>
        <p:spPr>
          <a:xfrm>
            <a:off x="7094480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539;p54"/>
          <p:cNvGrpSpPr/>
          <p:nvPr/>
        </p:nvGrpSpPr>
        <p:grpSpPr>
          <a:xfrm>
            <a:off x="188" y="-4"/>
            <a:ext cx="9143819" cy="3359183"/>
            <a:chOff x="0" y="0"/>
            <a:chExt cx="9143818" cy="3359181"/>
          </a:xfrm>
        </p:grpSpPr>
        <p:sp>
          <p:nvSpPr>
            <p:cNvPr id="796" name="Google Shape;540;p54"/>
            <p:cNvSpPr/>
            <p:nvPr/>
          </p:nvSpPr>
          <p:spPr>
            <a:xfrm rot="5400000">
              <a:off x="3998923" y="-1785684"/>
              <a:ext cx="1145942" cy="914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97" name="Google Shape;541;p54"/>
            <p:cNvSpPr/>
            <p:nvPr/>
          </p:nvSpPr>
          <p:spPr>
            <a:xfrm>
              <a:off x="10" y="-1"/>
              <a:ext cx="9143809" cy="247926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99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0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546;p55"/>
          <p:cNvSpPr/>
          <p:nvPr/>
        </p:nvSpPr>
        <p:spPr>
          <a:xfrm>
            <a:off x="76" y="0"/>
            <a:ext cx="9144002" cy="514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09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10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1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552;p56"/>
          <p:cNvSpPr/>
          <p:nvPr/>
        </p:nvSpPr>
        <p:spPr>
          <a:xfrm flipH="1" rot="10800000">
            <a:off x="5996376" y="303"/>
            <a:ext cx="3147248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0" name="Google Shape;553;p56"/>
          <p:cNvSpPr/>
          <p:nvPr/>
        </p:nvSpPr>
        <p:spPr>
          <a:xfrm flipH="1">
            <a:off x="-24" y="3825492"/>
            <a:ext cx="1841526" cy="142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1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22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3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559;p57"/>
          <p:cNvSpPr/>
          <p:nvPr/>
        </p:nvSpPr>
        <p:spPr>
          <a:xfrm flipH="1" rot="10800000">
            <a:off x="5996376" y="303"/>
            <a:ext cx="3147248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2" name="Google Shape;560;p57"/>
          <p:cNvSpPr/>
          <p:nvPr/>
        </p:nvSpPr>
        <p:spPr>
          <a:xfrm flipH="1">
            <a:off x="-24" y="3825492"/>
            <a:ext cx="1841526" cy="142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3" name="Slide Number"/>
          <p:cNvSpPr txBox="1"/>
          <p:nvPr>
            <p:ph type="sldNum" sz="quarter" idx="2"/>
          </p:nvPr>
        </p:nvSpPr>
        <p:spPr>
          <a:xfrm>
            <a:off x="8726294" y="4749851"/>
            <a:ext cx="379191" cy="367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563;p58"/>
          <p:cNvGrpSpPr/>
          <p:nvPr/>
        </p:nvGrpSpPr>
        <p:grpSpPr>
          <a:xfrm>
            <a:off x="2465762" y="3714689"/>
            <a:ext cx="4212441" cy="527017"/>
            <a:chOff x="0" y="-2"/>
            <a:chExt cx="4212440" cy="527016"/>
          </a:xfrm>
        </p:grpSpPr>
        <p:grpSp>
          <p:nvGrpSpPr>
            <p:cNvPr id="853" name="Google Shape;564;p58"/>
            <p:cNvGrpSpPr/>
            <p:nvPr/>
          </p:nvGrpSpPr>
          <p:grpSpPr>
            <a:xfrm>
              <a:off x="2478568" y="34361"/>
              <a:ext cx="1733873" cy="492654"/>
              <a:chOff x="-1" y="-1"/>
              <a:chExt cx="1733872" cy="492652"/>
            </a:xfrm>
          </p:grpSpPr>
          <p:sp>
            <p:nvSpPr>
              <p:cNvPr id="840" name="Google Shape;565;p58"/>
              <p:cNvSpPr/>
              <p:nvPr/>
            </p:nvSpPr>
            <p:spPr>
              <a:xfrm>
                <a:off x="-2" y="-2"/>
                <a:ext cx="492319" cy="492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1" name="Google Shape;566;p58"/>
              <p:cNvSpPr/>
              <p:nvPr/>
            </p:nvSpPr>
            <p:spPr>
              <a:xfrm>
                <a:off x="576989" y="14365"/>
                <a:ext cx="190887" cy="213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2" name="Google Shape;567;p58"/>
              <p:cNvSpPr/>
              <p:nvPr/>
            </p:nvSpPr>
            <p:spPr>
              <a:xfrm>
                <a:off x="800676" y="69092"/>
                <a:ext cx="176055" cy="164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3" name="Google Shape;568;p58"/>
              <p:cNvSpPr/>
              <p:nvPr/>
            </p:nvSpPr>
            <p:spPr>
              <a:xfrm>
                <a:off x="1009188" y="70151"/>
                <a:ext cx="256498" cy="157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4" name="Google Shape;569;p58"/>
              <p:cNvSpPr/>
              <p:nvPr/>
            </p:nvSpPr>
            <p:spPr>
              <a:xfrm>
                <a:off x="1296718" y="69787"/>
                <a:ext cx="148903" cy="161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70;p58"/>
              <p:cNvSpPr/>
              <p:nvPr/>
            </p:nvSpPr>
            <p:spPr>
              <a:xfrm>
                <a:off x="576638" y="268915"/>
                <a:ext cx="44103" cy="213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71;p58"/>
              <p:cNvSpPr/>
              <p:nvPr/>
            </p:nvSpPr>
            <p:spPr>
              <a:xfrm>
                <a:off x="664482" y="323996"/>
                <a:ext cx="155254" cy="157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72;p58"/>
              <p:cNvSpPr/>
              <p:nvPr/>
            </p:nvSpPr>
            <p:spPr>
              <a:xfrm>
                <a:off x="850069" y="323291"/>
                <a:ext cx="127017" cy="16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73;p58"/>
              <p:cNvSpPr/>
              <p:nvPr/>
            </p:nvSpPr>
            <p:spPr>
              <a:xfrm>
                <a:off x="993662" y="286925"/>
                <a:ext cx="107610" cy="1948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4;p58"/>
              <p:cNvSpPr/>
              <p:nvPr/>
            </p:nvSpPr>
            <p:spPr>
              <a:xfrm>
                <a:off x="1118193" y="324692"/>
                <a:ext cx="148904" cy="161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5;p58"/>
              <p:cNvSpPr/>
              <p:nvPr/>
            </p:nvSpPr>
            <p:spPr>
              <a:xfrm>
                <a:off x="1293556" y="324338"/>
                <a:ext cx="171470" cy="1617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6;p58"/>
              <p:cNvSpPr/>
              <p:nvPr/>
            </p:nvSpPr>
            <p:spPr>
              <a:xfrm>
                <a:off x="1497130" y="268915"/>
                <a:ext cx="171822" cy="2171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2" name="Google Shape;577;p58"/>
              <p:cNvSpPr/>
              <p:nvPr/>
            </p:nvSpPr>
            <p:spPr>
              <a:xfrm>
                <a:off x="1694424" y="448413"/>
                <a:ext cx="39448" cy="39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59" name="Google Shape;578;p58"/>
            <p:cNvGrpSpPr/>
            <p:nvPr/>
          </p:nvGrpSpPr>
          <p:grpSpPr>
            <a:xfrm>
              <a:off x="-1" y="-3"/>
              <a:ext cx="1588323" cy="502141"/>
              <a:chOff x="0" y="-1"/>
              <a:chExt cx="1588321" cy="502139"/>
            </a:xfrm>
          </p:grpSpPr>
          <p:sp>
            <p:nvSpPr>
              <p:cNvPr id="854" name="Google Shape;579;p58"/>
              <p:cNvSpPr/>
              <p:nvPr/>
            </p:nvSpPr>
            <p:spPr>
              <a:xfrm>
                <a:off x="1397397" y="175941"/>
                <a:ext cx="190925" cy="316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5" name="Google Shape;580;p58"/>
              <p:cNvSpPr/>
              <p:nvPr/>
            </p:nvSpPr>
            <p:spPr>
              <a:xfrm>
                <a:off x="1027311" y="168893"/>
                <a:ext cx="328511" cy="3332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6" name="Google Shape;581;p58"/>
              <p:cNvSpPr/>
              <p:nvPr/>
            </p:nvSpPr>
            <p:spPr>
              <a:xfrm>
                <a:off x="698021" y="170196"/>
                <a:ext cx="285736" cy="32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7" name="Google Shape;582;p58"/>
              <p:cNvSpPr/>
              <p:nvPr/>
            </p:nvSpPr>
            <p:spPr>
              <a:xfrm>
                <a:off x="327831" y="168893"/>
                <a:ext cx="328459" cy="3332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8" name="Google Shape;583;p58"/>
              <p:cNvSpPr/>
              <p:nvPr/>
            </p:nvSpPr>
            <p:spPr>
              <a:xfrm>
                <a:off x="-1" y="-2"/>
                <a:ext cx="285737" cy="4926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3" name="Google Shape;584;p58"/>
          <p:cNvGrpSpPr/>
          <p:nvPr/>
        </p:nvGrpSpPr>
        <p:grpSpPr>
          <a:xfrm>
            <a:off x="188" y="-4"/>
            <a:ext cx="9143819" cy="3359183"/>
            <a:chOff x="0" y="0"/>
            <a:chExt cx="9143818" cy="3359181"/>
          </a:xfrm>
        </p:grpSpPr>
        <p:sp>
          <p:nvSpPr>
            <p:cNvPr id="861" name="Google Shape;585;p58"/>
            <p:cNvSpPr/>
            <p:nvPr/>
          </p:nvSpPr>
          <p:spPr>
            <a:xfrm rot="5400000">
              <a:off x="3998923" y="-1785684"/>
              <a:ext cx="1145942" cy="914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2" name="Google Shape;586;p58"/>
            <p:cNvSpPr/>
            <p:nvPr/>
          </p:nvSpPr>
          <p:spPr>
            <a:xfrm>
              <a:off x="10" y="-1"/>
              <a:ext cx="9143809" cy="247926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4" name="Slide Number"/>
          <p:cNvSpPr txBox="1"/>
          <p:nvPr>
            <p:ph type="sldNum" sz="quarter" idx="2"/>
          </p:nvPr>
        </p:nvSpPr>
        <p:spPr>
          <a:xfrm>
            <a:off x="8726294" y="4749851"/>
            <a:ext cx="379191" cy="367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lide Number"/>
          <p:cNvSpPr txBox="1"/>
          <p:nvPr>
            <p:ph type="sldNum" sz="quarter" idx="2"/>
          </p:nvPr>
        </p:nvSpPr>
        <p:spPr>
          <a:xfrm>
            <a:off x="8726294" y="4749851"/>
            <a:ext cx="379191" cy="367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591;p60"/>
          <p:cNvGrpSpPr/>
          <p:nvPr/>
        </p:nvGrpSpPr>
        <p:grpSpPr>
          <a:xfrm>
            <a:off x="7521174" y="-176"/>
            <a:ext cx="1622926" cy="5143680"/>
            <a:chOff x="0" y="0"/>
            <a:chExt cx="1622925" cy="5143679"/>
          </a:xfrm>
        </p:grpSpPr>
        <p:sp>
          <p:nvSpPr>
            <p:cNvPr id="878" name="Google Shape;592;p60"/>
            <p:cNvSpPr/>
            <p:nvPr/>
          </p:nvSpPr>
          <p:spPr>
            <a:xfrm rot="10800000">
              <a:off x="-1" y="5"/>
              <a:ext cx="821627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79" name="Google Shape;593;p60"/>
            <p:cNvSpPr/>
            <p:nvPr/>
          </p:nvSpPr>
          <p:spPr>
            <a:xfrm rot="5400000">
              <a:off x="-1463316" y="2057437"/>
              <a:ext cx="5143680" cy="10288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1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3" tIns="91423" rIns="91423" bIns="91423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1" y="-177"/>
            <a:ext cx="1622929" cy="5143681"/>
            <a:chOff x="-1" y="-1"/>
            <a:chExt cx="1622927" cy="5143679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-1" y="5"/>
              <a:ext cx="821628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1" y="2076451"/>
              <a:ext cx="5143680" cy="9907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3" tIns="91423" rIns="91423" bIns="91423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597;p61"/>
          <p:cNvSpPr/>
          <p:nvPr>
            <p:ph type="pic" idx="21"/>
          </p:nvPr>
        </p:nvSpPr>
        <p:spPr>
          <a:xfrm flipH="1">
            <a:off x="5102369" y="-1593302"/>
            <a:ext cx="4059902" cy="83301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0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91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2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1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2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4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3" name="Google Shape;614;p63"/>
          <p:cNvSpPr/>
          <p:nvPr>
            <p:ph type="pic" sz="quarter" idx="22"/>
          </p:nvPr>
        </p:nvSpPr>
        <p:spPr>
          <a:xfrm>
            <a:off x="3893742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916" name="Google Shape;615;p63"/>
          <p:cNvGrpSpPr/>
          <p:nvPr/>
        </p:nvGrpSpPr>
        <p:grpSpPr>
          <a:xfrm>
            <a:off x="202" y="121"/>
            <a:ext cx="9143816" cy="2057409"/>
            <a:chOff x="0" y="0"/>
            <a:chExt cx="9143814" cy="2057408"/>
          </a:xfrm>
        </p:grpSpPr>
        <p:sp>
          <p:nvSpPr>
            <p:cNvPr id="914" name="Google Shape;616;p63"/>
            <p:cNvSpPr/>
            <p:nvPr/>
          </p:nvSpPr>
          <p:spPr>
            <a:xfrm rot="5400000">
              <a:off x="3841600" y="-3244781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15" name="Google Shape;617;p63"/>
            <p:cNvSpPr/>
            <p:nvPr/>
          </p:nvSpPr>
          <p:spPr>
            <a:xfrm>
              <a:off x="6" y="-1"/>
              <a:ext cx="9143809" cy="9359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17" name="Google Shape;618;p63"/>
          <p:cNvSpPr/>
          <p:nvPr>
            <p:ph type="pic" sz="quarter" idx="23"/>
          </p:nvPr>
        </p:nvSpPr>
        <p:spPr>
          <a:xfrm>
            <a:off x="6357501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8" name="Body Level One…"/>
          <p:cNvSpPr txBox="1"/>
          <p:nvPr>
            <p:ph type="body" sz="quarter" idx="1"/>
          </p:nvPr>
        </p:nvSpPr>
        <p:spPr>
          <a:xfrm>
            <a:off x="685800" y="1644158"/>
            <a:ext cx="1865402" cy="529502"/>
          </a:xfrm>
          <a:prstGeom prst="rect">
            <a:avLst/>
          </a:prstGeom>
        </p:spPr>
        <p:txBody>
          <a:bodyPr anchor="t"/>
          <a:lstStyle>
            <a:lvl1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1pPr>
            <a:lvl2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2pPr>
            <a:lvl3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3pPr>
            <a:lvl4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4pPr>
            <a:lvl5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3" cy="3567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30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1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3" cy="5295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32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3" cy="3567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33" name="Google Shape;629;p64"/>
          <p:cNvSpPr/>
          <p:nvPr>
            <p:ph type="pic" sz="quarter" idx="26"/>
          </p:nvPr>
        </p:nvSpPr>
        <p:spPr>
          <a:xfrm>
            <a:off x="3053720" y="514184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4" name="Google Shape;630;p64"/>
          <p:cNvSpPr txBox="1"/>
          <p:nvPr>
            <p:ph type="body" sz="quarter" idx="27"/>
          </p:nvPr>
        </p:nvSpPr>
        <p:spPr>
          <a:xfrm>
            <a:off x="2642418" y="1644158"/>
            <a:ext cx="1865403" cy="5295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35" name="Google Shape;631;p64"/>
          <p:cNvSpPr txBox="1"/>
          <p:nvPr>
            <p:ph type="body" sz="quarter" idx="28"/>
          </p:nvPr>
        </p:nvSpPr>
        <p:spPr>
          <a:xfrm>
            <a:off x="2642418" y="2214969"/>
            <a:ext cx="1865403" cy="3567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36" name="Google Shape;632;p64"/>
          <p:cNvSpPr/>
          <p:nvPr>
            <p:ph type="pic" sz="quarter" idx="29"/>
          </p:nvPr>
        </p:nvSpPr>
        <p:spPr>
          <a:xfrm>
            <a:off x="3053720" y="2733606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7" name="Google Shape;633;p64"/>
          <p:cNvSpPr txBox="1"/>
          <p:nvPr>
            <p:ph type="body" sz="quarter" idx="30"/>
          </p:nvPr>
        </p:nvSpPr>
        <p:spPr>
          <a:xfrm>
            <a:off x="2642418" y="3863583"/>
            <a:ext cx="1865403" cy="5295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38" name="Google Shape;634;p64"/>
          <p:cNvSpPr txBox="1"/>
          <p:nvPr>
            <p:ph type="body" sz="quarter" idx="31"/>
          </p:nvPr>
        </p:nvSpPr>
        <p:spPr>
          <a:xfrm>
            <a:off x="2642418" y="4434392"/>
            <a:ext cx="1865403" cy="3567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39" name="Google Shape;635;p64"/>
          <p:cNvSpPr/>
          <p:nvPr>
            <p:ph type="pic" sz="quarter" idx="32"/>
          </p:nvPr>
        </p:nvSpPr>
        <p:spPr>
          <a:xfrm>
            <a:off x="5049668" y="514184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0" name="Google Shape;636;p64"/>
          <p:cNvSpPr txBox="1"/>
          <p:nvPr>
            <p:ph type="body" sz="quarter" idx="33"/>
          </p:nvPr>
        </p:nvSpPr>
        <p:spPr>
          <a:xfrm>
            <a:off x="4638366" y="1644158"/>
            <a:ext cx="1865402" cy="5295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41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2" cy="3567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42" name="Google Shape;638;p64"/>
          <p:cNvSpPr/>
          <p:nvPr>
            <p:ph type="pic" sz="quarter" idx="35"/>
          </p:nvPr>
        </p:nvSpPr>
        <p:spPr>
          <a:xfrm>
            <a:off x="5049668" y="2733606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3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2" cy="5295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44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2" cy="3567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45" name="Google Shape;641;p64"/>
          <p:cNvSpPr/>
          <p:nvPr>
            <p:ph type="pic" sz="quarter" idx="38"/>
          </p:nvPr>
        </p:nvSpPr>
        <p:spPr>
          <a:xfrm>
            <a:off x="7006287" y="514184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6" name="Google Shape;642;p64"/>
          <p:cNvSpPr txBox="1"/>
          <p:nvPr>
            <p:ph type="body" sz="quarter" idx="39"/>
          </p:nvPr>
        </p:nvSpPr>
        <p:spPr>
          <a:xfrm>
            <a:off x="6594987" y="1644158"/>
            <a:ext cx="1865402" cy="5295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47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2" cy="3567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48" name="Google Shape;644;p64"/>
          <p:cNvSpPr/>
          <p:nvPr>
            <p:ph type="pic" sz="quarter" idx="41"/>
          </p:nvPr>
        </p:nvSpPr>
        <p:spPr>
          <a:xfrm>
            <a:off x="7006287" y="2733606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9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2" cy="5295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50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2" cy="356702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lide Number"/>
          <p:cNvSpPr txBox="1"/>
          <p:nvPr>
            <p:ph type="sldNum" sz="quarter" idx="2"/>
          </p:nvPr>
        </p:nvSpPr>
        <p:spPr>
          <a:xfrm>
            <a:off x="8726294" y="4749851"/>
            <a:ext cx="379191" cy="367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651;p66"/>
          <p:cNvGrpSpPr/>
          <p:nvPr/>
        </p:nvGrpSpPr>
        <p:grpSpPr>
          <a:xfrm>
            <a:off x="7521174" y="-176"/>
            <a:ext cx="1622929" cy="5143680"/>
            <a:chOff x="0" y="0"/>
            <a:chExt cx="1622928" cy="5143679"/>
          </a:xfrm>
        </p:grpSpPr>
        <p:sp>
          <p:nvSpPr>
            <p:cNvPr id="965" name="Google Shape;652;p66"/>
            <p:cNvSpPr/>
            <p:nvPr/>
          </p:nvSpPr>
          <p:spPr>
            <a:xfrm rot="10800000">
              <a:off x="0" y="5"/>
              <a:ext cx="821628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66" name="Google Shape;653;p66"/>
            <p:cNvSpPr/>
            <p:nvPr/>
          </p:nvSpPr>
          <p:spPr>
            <a:xfrm rot="5400000">
              <a:off x="-1501091" y="2019659"/>
              <a:ext cx="5143681" cy="11043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68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3" tIns="91423" rIns="91423" bIns="91423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657;p67"/>
          <p:cNvSpPr/>
          <p:nvPr>
            <p:ph type="pic" idx="21"/>
          </p:nvPr>
        </p:nvSpPr>
        <p:spPr>
          <a:xfrm flipH="1">
            <a:off x="5102350" y="-1408176"/>
            <a:ext cx="4059902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7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978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9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663;p68"/>
          <p:cNvGrpSpPr/>
          <p:nvPr/>
        </p:nvGrpSpPr>
        <p:grpSpPr>
          <a:xfrm>
            <a:off x="-18" y="2571674"/>
            <a:ext cx="9143815" cy="2581932"/>
            <a:chOff x="0" y="0"/>
            <a:chExt cx="9143813" cy="2581930"/>
          </a:xfrm>
        </p:grpSpPr>
        <p:sp>
          <p:nvSpPr>
            <p:cNvPr id="987" name="Google Shape;664;p68"/>
            <p:cNvSpPr/>
            <p:nvPr/>
          </p:nvSpPr>
          <p:spPr>
            <a:xfrm rot="16200000">
              <a:off x="3841624" y="-3841602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88" name="Google Shape;665;p68"/>
            <p:cNvSpPr/>
            <p:nvPr/>
          </p:nvSpPr>
          <p:spPr>
            <a:xfrm rot="10800000">
              <a:off x="-1" y="1121275"/>
              <a:ext cx="9143808" cy="146065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90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1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2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4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673;p69"/>
          <p:cNvGrpSpPr/>
          <p:nvPr/>
        </p:nvGrpSpPr>
        <p:grpSpPr>
          <a:xfrm>
            <a:off x="202" y="121"/>
            <a:ext cx="9143816" cy="2057409"/>
            <a:chOff x="0" y="0"/>
            <a:chExt cx="9143814" cy="2057408"/>
          </a:xfrm>
        </p:grpSpPr>
        <p:sp>
          <p:nvSpPr>
            <p:cNvPr id="1002" name="Google Shape;674;p69"/>
            <p:cNvSpPr/>
            <p:nvPr/>
          </p:nvSpPr>
          <p:spPr>
            <a:xfrm rot="5400000">
              <a:off x="3841600" y="-3244781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03" name="Google Shape;675;p69"/>
            <p:cNvSpPr/>
            <p:nvPr/>
          </p:nvSpPr>
          <p:spPr>
            <a:xfrm>
              <a:off x="6" y="-1"/>
              <a:ext cx="9143809" cy="9359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05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6" name="Google Shape;677;p69"/>
          <p:cNvSpPr/>
          <p:nvPr>
            <p:ph type="pic" sz="quarter" idx="22"/>
          </p:nvPr>
        </p:nvSpPr>
        <p:spPr>
          <a:xfrm>
            <a:off x="3893742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7" name="Google Shape;678;p69"/>
          <p:cNvSpPr/>
          <p:nvPr>
            <p:ph type="pic" sz="quarter" idx="23"/>
          </p:nvPr>
        </p:nvSpPr>
        <p:spPr>
          <a:xfrm>
            <a:off x="6357501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lide Number"/>
          <p:cNvSpPr txBox="1"/>
          <p:nvPr>
            <p:ph type="sldNum" sz="quarter" idx="2"/>
          </p:nvPr>
        </p:nvSpPr>
        <p:spPr>
          <a:xfrm>
            <a:off x="8726294" y="4749851"/>
            <a:ext cx="379191" cy="367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4" y="-18"/>
            <a:ext cx="1432134" cy="5143682"/>
            <a:chOff x="-1" y="0"/>
            <a:chExt cx="1432133" cy="5143680"/>
          </a:xfrm>
        </p:grpSpPr>
        <p:sp>
          <p:nvSpPr>
            <p:cNvPr id="125" name="Google Shape;92;p8"/>
            <p:cNvSpPr/>
            <p:nvPr/>
          </p:nvSpPr>
          <p:spPr>
            <a:xfrm>
              <a:off x="610505" y="11"/>
              <a:ext cx="821627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8"/>
              <a:ext cx="5143681" cy="8013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7" y="1943100"/>
            <a:ext cx="6163802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5" name="Google Shape;686;p71"/>
          <p:cNvSpPr/>
          <p:nvPr/>
        </p:nvSpPr>
        <p:spPr>
          <a:xfrm rot="10800000">
            <a:off x="4285707" y="145"/>
            <a:ext cx="1184426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02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8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692;p72"/>
          <p:cNvGrpSpPr/>
          <p:nvPr/>
        </p:nvGrpSpPr>
        <p:grpSpPr>
          <a:xfrm>
            <a:off x="-18" y="2571674"/>
            <a:ext cx="9143815" cy="2581932"/>
            <a:chOff x="0" y="0"/>
            <a:chExt cx="9143813" cy="2581930"/>
          </a:xfrm>
        </p:grpSpPr>
        <p:sp>
          <p:nvSpPr>
            <p:cNvPr id="1036" name="Google Shape;693;p72"/>
            <p:cNvSpPr/>
            <p:nvPr/>
          </p:nvSpPr>
          <p:spPr>
            <a:xfrm rot="16200000">
              <a:off x="3841624" y="-3841602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37" name="Google Shape;694;p72"/>
            <p:cNvSpPr/>
            <p:nvPr/>
          </p:nvSpPr>
          <p:spPr>
            <a:xfrm rot="10800000">
              <a:off x="-1" y="1121275"/>
              <a:ext cx="9143808" cy="1460655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39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0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1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702;p73"/>
          <p:cNvGrpSpPr/>
          <p:nvPr/>
        </p:nvGrpSpPr>
        <p:grpSpPr>
          <a:xfrm>
            <a:off x="202" y="121"/>
            <a:ext cx="9143816" cy="2057409"/>
            <a:chOff x="0" y="0"/>
            <a:chExt cx="9143814" cy="2057408"/>
          </a:xfrm>
        </p:grpSpPr>
        <p:sp>
          <p:nvSpPr>
            <p:cNvPr id="1051" name="Google Shape;703;p73"/>
            <p:cNvSpPr/>
            <p:nvPr/>
          </p:nvSpPr>
          <p:spPr>
            <a:xfrm rot="5400000">
              <a:off x="3841600" y="-3244781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2" name="Google Shape;704;p73"/>
            <p:cNvSpPr/>
            <p:nvPr/>
          </p:nvSpPr>
          <p:spPr>
            <a:xfrm>
              <a:off x="6" y="-1"/>
              <a:ext cx="9143809" cy="9359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54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5" name="Google Shape;706;p73"/>
          <p:cNvSpPr/>
          <p:nvPr>
            <p:ph type="pic" sz="quarter" idx="22"/>
          </p:nvPr>
        </p:nvSpPr>
        <p:spPr>
          <a:xfrm>
            <a:off x="3893742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6" name="Google Shape;707;p73"/>
          <p:cNvSpPr/>
          <p:nvPr>
            <p:ph type="pic" sz="quarter" idx="23"/>
          </p:nvPr>
        </p:nvSpPr>
        <p:spPr>
          <a:xfrm>
            <a:off x="6357501" y="2185666"/>
            <a:ext cx="1371602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lide Number"/>
          <p:cNvSpPr txBox="1"/>
          <p:nvPr>
            <p:ph type="sldNum" sz="quarter" idx="2"/>
          </p:nvPr>
        </p:nvSpPr>
        <p:spPr>
          <a:xfrm>
            <a:off x="8726294" y="4749851"/>
            <a:ext cx="379191" cy="367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lide Number"/>
          <p:cNvSpPr txBox="1"/>
          <p:nvPr>
            <p:ph type="sldNum" sz="quarter" idx="2"/>
          </p:nvPr>
        </p:nvSpPr>
        <p:spPr>
          <a:xfrm>
            <a:off x="8726294" y="4749851"/>
            <a:ext cx="379191" cy="367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716;p76"/>
          <p:cNvGrpSpPr/>
          <p:nvPr/>
        </p:nvGrpSpPr>
        <p:grpSpPr>
          <a:xfrm>
            <a:off x="685720" y="4068767"/>
            <a:ext cx="1961472" cy="369759"/>
            <a:chOff x="0" y="0"/>
            <a:chExt cx="1961472" cy="369758"/>
          </a:xfrm>
        </p:grpSpPr>
        <p:sp>
          <p:nvSpPr>
            <p:cNvPr id="1080" name="Google Shape;717;p76"/>
            <p:cNvSpPr/>
            <p:nvPr/>
          </p:nvSpPr>
          <p:spPr>
            <a:xfrm>
              <a:off x="-1" y="21858"/>
              <a:ext cx="304561" cy="34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1" name="Google Shape;718;p76"/>
            <p:cNvSpPr/>
            <p:nvPr/>
          </p:nvSpPr>
          <p:spPr>
            <a:xfrm>
              <a:off x="358995" y="115078"/>
              <a:ext cx="241418" cy="24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2" name="Google Shape;719;p76"/>
            <p:cNvSpPr/>
            <p:nvPr/>
          </p:nvSpPr>
          <p:spPr>
            <a:xfrm>
              <a:off x="654284" y="-1"/>
              <a:ext cx="77369" cy="36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3" name="Google Shape;720;p76"/>
            <p:cNvSpPr/>
            <p:nvPr/>
          </p:nvSpPr>
          <p:spPr>
            <a:xfrm>
              <a:off x="756621" y="47693"/>
              <a:ext cx="177875" cy="316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4" name="Google Shape;721;p76"/>
            <p:cNvSpPr/>
            <p:nvPr/>
          </p:nvSpPr>
          <p:spPr>
            <a:xfrm>
              <a:off x="962314" y="115251"/>
              <a:ext cx="255875" cy="25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5" name="Google Shape;722;p76"/>
            <p:cNvSpPr/>
            <p:nvPr/>
          </p:nvSpPr>
          <p:spPr>
            <a:xfrm>
              <a:off x="1230614" y="15874"/>
              <a:ext cx="215675" cy="353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6" name="Google Shape;723;p76"/>
            <p:cNvSpPr/>
            <p:nvPr/>
          </p:nvSpPr>
          <p:spPr>
            <a:xfrm>
              <a:off x="1468871" y="17598"/>
              <a:ext cx="215227" cy="34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7" name="Google Shape;724;p76"/>
            <p:cNvSpPr/>
            <p:nvPr/>
          </p:nvSpPr>
          <p:spPr>
            <a:xfrm>
              <a:off x="1746176" y="17598"/>
              <a:ext cx="215296" cy="34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89" name="Google Shape;725;p76"/>
          <p:cNvSpPr/>
          <p:nvPr>
            <p:ph type="pic" idx="21"/>
          </p:nvPr>
        </p:nvSpPr>
        <p:spPr>
          <a:xfrm flipH="1">
            <a:off x="5102369" y="-1593302"/>
            <a:ext cx="4059902" cy="83301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90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1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1778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177800" indent="-1778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730;p77"/>
          <p:cNvGrpSpPr/>
          <p:nvPr/>
        </p:nvGrpSpPr>
        <p:grpSpPr>
          <a:xfrm>
            <a:off x="2660906" y="2275264"/>
            <a:ext cx="3095354" cy="583506"/>
            <a:chOff x="0" y="0"/>
            <a:chExt cx="3095353" cy="583505"/>
          </a:xfrm>
        </p:grpSpPr>
        <p:sp>
          <p:nvSpPr>
            <p:cNvPr id="1099" name="Google Shape;731;p77"/>
            <p:cNvSpPr/>
            <p:nvPr/>
          </p:nvSpPr>
          <p:spPr>
            <a:xfrm>
              <a:off x="-1" y="34494"/>
              <a:ext cx="480619" cy="54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0" name="Google Shape;732;p77"/>
            <p:cNvSpPr/>
            <p:nvPr/>
          </p:nvSpPr>
          <p:spPr>
            <a:xfrm>
              <a:off x="566522" y="181603"/>
              <a:ext cx="380976" cy="39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1" name="Google Shape;733;p77"/>
            <p:cNvSpPr/>
            <p:nvPr/>
          </p:nvSpPr>
          <p:spPr>
            <a:xfrm>
              <a:off x="1032511" y="0"/>
              <a:ext cx="122093" cy="57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2" name="Google Shape;734;p77"/>
            <p:cNvSpPr/>
            <p:nvPr/>
          </p:nvSpPr>
          <p:spPr>
            <a:xfrm>
              <a:off x="1194008" y="75263"/>
              <a:ext cx="280698" cy="498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3" name="Google Shape;735;p77"/>
            <p:cNvSpPr/>
            <p:nvPr/>
          </p:nvSpPr>
          <p:spPr>
            <a:xfrm>
              <a:off x="1518607" y="181875"/>
              <a:ext cx="403789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4" name="Google Shape;736;p77"/>
            <p:cNvSpPr/>
            <p:nvPr/>
          </p:nvSpPr>
          <p:spPr>
            <a:xfrm>
              <a:off x="1942004" y="25051"/>
              <a:ext cx="340352" cy="558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5" name="Google Shape;737;p77"/>
            <p:cNvSpPr/>
            <p:nvPr/>
          </p:nvSpPr>
          <p:spPr>
            <a:xfrm>
              <a:off x="2317993" y="27772"/>
              <a:ext cx="339643" cy="54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6" name="Google Shape;738;p77"/>
            <p:cNvSpPr/>
            <p:nvPr/>
          </p:nvSpPr>
          <p:spPr>
            <a:xfrm>
              <a:off x="2755602" y="27772"/>
              <a:ext cx="339751" cy="54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10" name="Google Shape;739;p77"/>
          <p:cNvGrpSpPr/>
          <p:nvPr/>
        </p:nvGrpSpPr>
        <p:grpSpPr>
          <a:xfrm>
            <a:off x="-242" y="-18"/>
            <a:ext cx="1898315" cy="5143682"/>
            <a:chOff x="-1" y="-1"/>
            <a:chExt cx="1898313" cy="5143680"/>
          </a:xfrm>
        </p:grpSpPr>
        <p:sp>
          <p:nvSpPr>
            <p:cNvPr id="1108" name="Google Shape;740;p77"/>
            <p:cNvSpPr/>
            <p:nvPr/>
          </p:nvSpPr>
          <p:spPr>
            <a:xfrm>
              <a:off x="1076685" y="12"/>
              <a:ext cx="821628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09" name="Google Shape;741;p77"/>
            <p:cNvSpPr/>
            <p:nvPr/>
          </p:nvSpPr>
          <p:spPr>
            <a:xfrm rot="16200000">
              <a:off x="-1938052" y="1938048"/>
              <a:ext cx="5143681" cy="12675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1" name="Slide Number"/>
          <p:cNvSpPr txBox="1"/>
          <p:nvPr>
            <p:ph type="sldNum" sz="quarter" idx="2"/>
          </p:nvPr>
        </p:nvSpPr>
        <p:spPr>
          <a:xfrm>
            <a:off x="8726294" y="4749851"/>
            <a:ext cx="379191" cy="367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lide Number"/>
          <p:cNvSpPr txBox="1"/>
          <p:nvPr>
            <p:ph type="sldNum" sz="quarter" idx="2"/>
          </p:nvPr>
        </p:nvSpPr>
        <p:spPr>
          <a:xfrm>
            <a:off x="8641968" y="4663216"/>
            <a:ext cx="379191" cy="367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12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7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lide Number"/>
          <p:cNvSpPr txBox="1"/>
          <p:nvPr>
            <p:ph type="sldNum" sz="quarter" idx="2"/>
          </p:nvPr>
        </p:nvSpPr>
        <p:spPr>
          <a:xfrm>
            <a:off x="8641968" y="4663216"/>
            <a:ext cx="379191" cy="367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4" y="-169"/>
            <a:ext cx="4102098" cy="5143681"/>
            <a:chOff x="0" y="0"/>
            <a:chExt cx="4102097" cy="5143680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0" y="0"/>
              <a:ext cx="821626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4" y="836220"/>
              <a:ext cx="5143680" cy="347124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3" cy="8325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2" cy="2495700"/>
          </a:xfrm>
          <a:prstGeom prst="rect">
            <a:avLst/>
          </a:prstGeom>
        </p:spPr>
        <p:txBody>
          <a:bodyPr anchor="t"/>
          <a:lstStyle/>
          <a:p>
            <a:pPr algn="l">
              <a:defRPr b="0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34;p14"/>
          <p:cNvGrpSpPr/>
          <p:nvPr/>
        </p:nvGrpSpPr>
        <p:grpSpPr>
          <a:xfrm>
            <a:off x="-18" y="2571674"/>
            <a:ext cx="9143815" cy="2581932"/>
            <a:chOff x="0" y="0"/>
            <a:chExt cx="9143813" cy="2581930"/>
          </a:xfrm>
        </p:grpSpPr>
        <p:sp>
          <p:nvSpPr>
            <p:cNvPr id="2" name="Google Shape;135;p14"/>
            <p:cNvSpPr/>
            <p:nvPr/>
          </p:nvSpPr>
          <p:spPr>
            <a:xfrm rot="16200000">
              <a:off x="3841624" y="-3841602"/>
              <a:ext cx="1460589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136;p14"/>
            <p:cNvSpPr/>
            <p:nvPr/>
          </p:nvSpPr>
          <p:spPr>
            <a:xfrm rot="10800000">
              <a:off x="-1" y="1121275"/>
              <a:ext cx="9143808" cy="146065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26294" y="4749851"/>
            <a:ext cx="379191" cy="3860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>
            <a:spAutoFit/>
          </a:bodyPr>
          <a:lstStyle>
            <a:lvl1pPr algn="r">
              <a:defRPr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756;p81"/>
          <p:cNvSpPr txBox="1"/>
          <p:nvPr>
            <p:ph type="title"/>
          </p:nvPr>
        </p:nvSpPr>
        <p:spPr>
          <a:xfrm>
            <a:off x="691824" y="1848149"/>
            <a:ext cx="7108801" cy="83790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{o} </a:t>
            </a:r>
          </a:p>
        </p:txBody>
      </p:sp>
      <p:sp>
        <p:nvSpPr>
          <p:cNvPr id="1145" name="Google Shape;757;p81"/>
          <p:cNvSpPr txBox="1"/>
          <p:nvPr>
            <p:ph type="body" sz="quarter" idx="1"/>
          </p:nvPr>
        </p:nvSpPr>
        <p:spPr>
          <a:xfrm>
            <a:off x="691825" y="2762249"/>
            <a:ext cx="3880201" cy="2856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8/28/2024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>
            <a:lvl1pPr indent="0"/>
          </a:lstStyle>
          <a:p>
            <a:pPr/>
            <a:r>
              <a:t> Agenda</a:t>
            </a:r>
          </a:p>
        </p:txBody>
      </p:sp>
      <p:sp>
        <p:nvSpPr>
          <p:cNvPr id="1150" name="Google Shape;763;p82"/>
          <p:cNvSpPr/>
          <p:nvPr>
            <p:ph type="body" idx="22"/>
          </p:nvPr>
        </p:nvSpPr>
        <p:spPr>
          <a:xfrm>
            <a:off x="767735" y="1595780"/>
            <a:ext cx="323292" cy="3232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1" name="Google Shape;764;p82"/>
          <p:cNvSpPr txBox="1"/>
          <p:nvPr>
            <p:ph type="body" idx="23"/>
          </p:nvPr>
        </p:nvSpPr>
        <p:spPr>
          <a:xfrm>
            <a:off x="1449972" y="2176525"/>
            <a:ext cx="3672601" cy="4572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Metric Review</a:t>
            </a:r>
          </a:p>
        </p:txBody>
      </p:sp>
      <p:sp>
        <p:nvSpPr>
          <p:cNvPr id="1152" name="Google Shape;765;p82"/>
          <p:cNvSpPr/>
          <p:nvPr>
            <p:ph type="body" idx="24"/>
          </p:nvPr>
        </p:nvSpPr>
        <p:spPr>
          <a:xfrm>
            <a:off x="767735" y="2243479"/>
            <a:ext cx="323292" cy="3232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53" name="Google Shape;766;p82"/>
          <p:cNvSpPr txBox="1"/>
          <p:nvPr>
            <p:ph type="body" idx="25"/>
          </p:nvPr>
        </p:nvSpPr>
        <p:spPr>
          <a:xfrm>
            <a:off x="1449982" y="2824228"/>
            <a:ext cx="2904602" cy="4572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Actions &amp; Next Steps</a:t>
            </a:r>
          </a:p>
        </p:txBody>
      </p:sp>
      <p:sp>
        <p:nvSpPr>
          <p:cNvPr id="1154" name="Google Shape;767;p82"/>
          <p:cNvSpPr/>
          <p:nvPr>
            <p:ph type="body" idx="26"/>
          </p:nvPr>
        </p:nvSpPr>
        <p:spPr>
          <a:xfrm>
            <a:off x="767735" y="2891179"/>
            <a:ext cx="323292" cy="3232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5" name="Google Shape;768;p82"/>
          <p:cNvSpPr txBox="1"/>
          <p:nvPr>
            <p:ph type="body" idx="27"/>
          </p:nvPr>
        </p:nvSpPr>
        <p:spPr>
          <a:xfrm>
            <a:off x="1449982" y="3471929"/>
            <a:ext cx="2904602" cy="4572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56" name="Google Shape;769;p82"/>
          <p:cNvSpPr/>
          <p:nvPr>
            <p:ph type="body" idx="28"/>
          </p:nvPr>
        </p:nvSpPr>
        <p:spPr>
          <a:xfrm>
            <a:off x="767735" y="3538878"/>
            <a:ext cx="323292" cy="3232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7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8" name="Google Shape;771;p82"/>
          <p:cNvSpPr txBox="1"/>
          <p:nvPr>
            <p:ph type="body" idx="21"/>
          </p:nvPr>
        </p:nvSpPr>
        <p:spPr>
          <a:xfrm>
            <a:off x="1449965" y="1479375"/>
            <a:ext cx="6009304" cy="4572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Scorecard &amp; RPN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