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1" name="Shape 1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6" name="Shape 1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9" name="Shape 1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2" y="3713170"/>
            <a:ext cx="1591468" cy="503137"/>
            <a:chOff x="-1" y="-1"/>
            <a:chExt cx="1591467" cy="503136"/>
          </a:xfrm>
        </p:grpSpPr>
        <p:sp>
          <p:nvSpPr>
            <p:cNvPr id="15" name="Google Shape;10;p2"/>
            <p:cNvSpPr/>
            <p:nvPr/>
          </p:nvSpPr>
          <p:spPr>
            <a:xfrm>
              <a:off x="1400161" y="176289"/>
              <a:ext cx="191306" cy="31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3" y="169227"/>
              <a:ext cx="329161" cy="33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2" y="170535"/>
              <a:ext cx="286303" cy="32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0" y="169227"/>
              <a:ext cx="329109" cy="33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2" y="-2"/>
              <a:ext cx="286304" cy="493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2667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0" y="-10"/>
            <a:ext cx="3369303" cy="5143685"/>
            <a:chOff x="0" y="-1"/>
            <a:chExt cx="3369302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29" cy="5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28"/>
            <a:ext cx="1641709" cy="5181282"/>
            <a:chOff x="-1" y="-1"/>
            <a:chExt cx="1641707" cy="5181281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-1" y="8"/>
              <a:ext cx="812109" cy="518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4" y="2082280"/>
              <a:ext cx="5181283" cy="101671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Google Shape;141;p14"/>
          <p:cNvSpPr/>
          <p:nvPr>
            <p:ph type="pic" sz="quarter" idx="23"/>
          </p:nvPr>
        </p:nvSpPr>
        <p:spPr>
          <a:xfrm>
            <a:off x="4966137" y="1885942"/>
            <a:ext cx="1371603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Google Shape;142;p14"/>
          <p:cNvSpPr/>
          <p:nvPr>
            <p:ph type="pic" sz="quarter" idx="24"/>
          </p:nvPr>
        </p:nvSpPr>
        <p:spPr>
          <a:xfrm>
            <a:off x="7094480" y="2228842"/>
            <a:ext cx="1371603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45;p15"/>
          <p:cNvGrpSpPr/>
          <p:nvPr/>
        </p:nvGrpSpPr>
        <p:grpSpPr>
          <a:xfrm>
            <a:off x="200" y="119"/>
            <a:ext cx="9143820" cy="2057413"/>
            <a:chOff x="-1" y="-1"/>
            <a:chExt cx="9143819" cy="2057411"/>
          </a:xfrm>
        </p:grpSpPr>
        <p:sp>
          <p:nvSpPr>
            <p:cNvPr id="211" name="Google Shape;146;p15"/>
            <p:cNvSpPr/>
            <p:nvPr/>
          </p:nvSpPr>
          <p:spPr>
            <a:xfrm rot="5400000">
              <a:off x="3841600" y="-3244782"/>
              <a:ext cx="1460591" cy="914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2" name="Google Shape;147;p15"/>
            <p:cNvSpPr/>
            <p:nvPr/>
          </p:nvSpPr>
          <p:spPr>
            <a:xfrm>
              <a:off x="6" y="-2"/>
              <a:ext cx="9143812" cy="9359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4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5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6" name="Google Shape;150;p15"/>
          <p:cNvSpPr/>
          <p:nvPr>
            <p:ph type="pic" sz="quarter" idx="23"/>
          </p:nvPr>
        </p:nvSpPr>
        <p:spPr>
          <a:xfrm>
            <a:off x="4966137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Google Shape;151;p15"/>
          <p:cNvSpPr/>
          <p:nvPr>
            <p:ph type="pic" sz="quarter" idx="24"/>
          </p:nvPr>
        </p:nvSpPr>
        <p:spPr>
          <a:xfrm>
            <a:off x="7094480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61;p17"/>
          <p:cNvSpPr/>
          <p:nvPr>
            <p:ph type="pic" sz="quarter" idx="21"/>
          </p:nvPr>
        </p:nvSpPr>
        <p:spPr>
          <a:xfrm>
            <a:off x="6721133" y="674433"/>
            <a:ext cx="1737003" cy="173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Google Shape;162;p17"/>
          <p:cNvSpPr/>
          <p:nvPr>
            <p:ph type="pic" sz="quarter" idx="22"/>
          </p:nvPr>
        </p:nvSpPr>
        <p:spPr>
          <a:xfrm>
            <a:off x="6721133" y="2701582"/>
            <a:ext cx="1737003" cy="173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9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Google Shape;165;p17"/>
          <p:cNvSpPr txBox="1"/>
          <p:nvPr>
            <p:ph type="body" sz="half" idx="23"/>
          </p:nvPr>
        </p:nvSpPr>
        <p:spPr>
          <a:xfrm>
            <a:off x="693010" y="1943100"/>
            <a:ext cx="52695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8;p18"/>
          <p:cNvSpPr/>
          <p:nvPr/>
        </p:nvSpPr>
        <p:spPr>
          <a:xfrm>
            <a:off x="75" y="-1"/>
            <a:ext cx="9144004" cy="514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1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5" y="3466314"/>
            <a:ext cx="1430351" cy="452200"/>
            <a:chOff x="-1" y="0"/>
            <a:chExt cx="1430350" cy="452198"/>
          </a:xfrm>
        </p:grpSpPr>
        <p:sp>
          <p:nvSpPr>
            <p:cNvPr id="30" name="Google Shape;20;p3"/>
            <p:cNvSpPr/>
            <p:nvPr/>
          </p:nvSpPr>
          <p:spPr>
            <a:xfrm>
              <a:off x="1258412" y="158441"/>
              <a:ext cx="171937" cy="28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4" y="152094"/>
              <a:ext cx="295839" cy="30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5" y="153269"/>
              <a:ext cx="257320" cy="290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4" y="152094"/>
              <a:ext cx="295792" cy="30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2" y="-1"/>
              <a:ext cx="257319" cy="44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2667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3" y="3466424"/>
            <a:ext cx="1591394" cy="452171"/>
            <a:chOff x="0" y="0"/>
            <a:chExt cx="1591392" cy="452170"/>
          </a:xfrm>
        </p:grpSpPr>
        <p:sp>
          <p:nvSpPr>
            <p:cNvPr id="38" name="Google Shape;28;p3"/>
            <p:cNvSpPr/>
            <p:nvPr/>
          </p:nvSpPr>
          <p:spPr>
            <a:xfrm>
              <a:off x="-2" y="-1"/>
              <a:ext cx="451865" cy="45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4" y="13184"/>
              <a:ext cx="175203" cy="19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1" cy="15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59" y="64387"/>
              <a:ext cx="235420" cy="14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2" y="64056"/>
              <a:ext cx="136666" cy="14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6"/>
              <a:ext cx="40480" cy="19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5" y="297372"/>
              <a:ext cx="142498" cy="14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4" y="296724"/>
              <a:ext cx="116579" cy="150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5" y="263347"/>
              <a:ext cx="98767" cy="17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09" y="298014"/>
              <a:ext cx="136666" cy="14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8" y="297684"/>
              <a:ext cx="157380" cy="148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3" y="246816"/>
              <a:ext cx="157703" cy="19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3" y="411564"/>
              <a:ext cx="36209" cy="3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87;p21"/>
          <p:cNvSpPr txBox="1"/>
          <p:nvPr/>
        </p:nvSpPr>
        <p:spPr>
          <a:xfrm>
            <a:off x="6919800" y="4752849"/>
            <a:ext cx="2132753" cy="360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3" y="-20"/>
            <a:ext cx="1898317" cy="5143686"/>
            <a:chOff x="0" y="-1"/>
            <a:chExt cx="1898316" cy="5143684"/>
          </a:xfrm>
        </p:grpSpPr>
        <p:sp>
          <p:nvSpPr>
            <p:cNvPr id="291" name="Google Shape;191;p22"/>
            <p:cNvSpPr/>
            <p:nvPr/>
          </p:nvSpPr>
          <p:spPr>
            <a:xfrm>
              <a:off x="1076687" y="1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052" y="1938049"/>
              <a:ext cx="5143684" cy="12675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5" y="2180783"/>
            <a:ext cx="2473264" cy="781910"/>
            <a:chOff x="0" y="-1"/>
            <a:chExt cx="2473262" cy="781909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2" y="273967"/>
              <a:ext cx="297300" cy="49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2" y="262992"/>
              <a:ext cx="511541" cy="51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4"/>
              <a:ext cx="444936" cy="50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2"/>
              <a:ext cx="511460" cy="51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2"/>
              <a:ext cx="444936" cy="76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3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0" y="-1408176"/>
            <a:ext cx="4059903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598" y="3442574"/>
            <a:ext cx="2354810" cy="669085"/>
            <a:chOff x="-1" y="-1"/>
            <a:chExt cx="2354808" cy="669084"/>
          </a:xfrm>
        </p:grpSpPr>
        <p:sp>
          <p:nvSpPr>
            <p:cNvPr id="310" name="Google Shape;205;p23"/>
            <p:cNvSpPr/>
            <p:nvPr/>
          </p:nvSpPr>
          <p:spPr>
            <a:xfrm>
              <a:off x="-2" y="-2"/>
              <a:ext cx="668629" cy="669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20" y="19510"/>
              <a:ext cx="259251" cy="29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13" y="93837"/>
              <a:ext cx="239107" cy="223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600" y="95275"/>
              <a:ext cx="348354" cy="21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104" y="94786"/>
              <a:ext cx="202224" cy="2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44" y="365216"/>
              <a:ext cx="59898" cy="28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42" y="440027"/>
              <a:ext cx="210853" cy="214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7" y="439068"/>
              <a:ext cx="172501" cy="222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11" y="389678"/>
              <a:ext cx="146145" cy="26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45" y="440977"/>
              <a:ext cx="202226" cy="2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805" y="440490"/>
              <a:ext cx="232876" cy="21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82" y="365219"/>
              <a:ext cx="233356" cy="29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31" y="608999"/>
              <a:ext cx="53577" cy="5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2667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6" y="-11"/>
            <a:ext cx="2370475" cy="5143687"/>
            <a:chOff x="0" y="0"/>
            <a:chExt cx="2370474" cy="5143686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5" y="12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8" y="1701966"/>
              <a:ext cx="5143684" cy="173974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3" cy="1576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2" cy="800103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4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4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5" y="14045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5" y="20522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5" y="26999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5" y="3347604"/>
            <a:ext cx="2904605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5" y="3995304"/>
            <a:ext cx="2904605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3" cy="32329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1" y="-178"/>
            <a:ext cx="1622930" cy="5143682"/>
            <a:chOff x="-1" y="-1"/>
            <a:chExt cx="1622929" cy="5143680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-1" y="4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6" y="2039515"/>
              <a:ext cx="5143682" cy="10646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6" y="-19"/>
            <a:ext cx="1432137" cy="5143685"/>
            <a:chOff x="-1" y="0"/>
            <a:chExt cx="1432135" cy="5143684"/>
          </a:xfrm>
        </p:grpSpPr>
        <p:sp>
          <p:nvSpPr>
            <p:cNvPr id="398" name="Google Shape;270;p28"/>
            <p:cNvSpPr/>
            <p:nvPr/>
          </p:nvSpPr>
          <p:spPr>
            <a:xfrm>
              <a:off x="610506" y="11"/>
              <a:ext cx="821629" cy="5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191" y="2171189"/>
              <a:ext cx="5143684" cy="80130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7" y="1943100"/>
            <a:ext cx="6163803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3" y="-170"/>
            <a:ext cx="4102100" cy="5143683"/>
            <a:chOff x="0" y="0"/>
            <a:chExt cx="4102098" cy="5143682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-1" y="-1"/>
              <a:ext cx="821628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4" y="836219"/>
              <a:ext cx="5143682" cy="347124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3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6" y="-11"/>
            <a:ext cx="2370475" cy="5143687"/>
            <a:chOff x="0" y="0"/>
            <a:chExt cx="2370474" cy="5143686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2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8" y="1701966"/>
              <a:ext cx="5143684" cy="173974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70" y="-10"/>
            <a:ext cx="3369303" cy="5143685"/>
            <a:chOff x="0" y="-1"/>
            <a:chExt cx="3369302" cy="5143685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3" y="11"/>
              <a:ext cx="821629" cy="5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8" y="1202625"/>
              <a:ext cx="5143683" cy="273843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46" y="-18728"/>
            <a:ext cx="1641709" cy="5181282"/>
            <a:chOff x="-1" y="-1"/>
            <a:chExt cx="1641707" cy="5181281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-1" y="8"/>
              <a:ext cx="812109" cy="518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4" y="2082280"/>
              <a:ext cx="5181283" cy="10167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20" y="2571673"/>
            <a:ext cx="9143819" cy="2581934"/>
            <a:chOff x="-1" y="-1"/>
            <a:chExt cx="9143817" cy="2581933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4" y="-3841603"/>
              <a:ext cx="1460591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-2" y="1121275"/>
              <a:ext cx="9143811" cy="146065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3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0" y="2228842"/>
            <a:ext cx="1371603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200" y="119"/>
            <a:ext cx="9143820" cy="2057413"/>
            <a:chOff x="-1" y="-1"/>
            <a:chExt cx="9143819" cy="2057411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0" y="-3244782"/>
              <a:ext cx="1460591" cy="914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-2"/>
              <a:ext cx="9143812" cy="9359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0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5" y="-1"/>
            <a:ext cx="9144004" cy="514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209876" y="201312"/>
            <a:ext cx="7761902" cy="781201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7" name="Google Shape;349;p38"/>
          <p:cNvSpPr txBox="1"/>
          <p:nvPr>
            <p:ph type="body" idx="21"/>
          </p:nvPr>
        </p:nvSpPr>
        <p:spPr>
          <a:xfrm>
            <a:off x="209877" y="1053413"/>
            <a:ext cx="7761900" cy="2495701"/>
          </a:xfrm>
          <a:prstGeom prst="rect">
            <a:avLst/>
          </a:prstGeom>
        </p:spPr>
        <p:txBody>
          <a:bodyPr anchor="t"/>
          <a:lstStyle/>
          <a:p>
            <a:pPr>
              <a:defRPr sz="30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352;p39"/>
          <p:cNvGrpSpPr/>
          <p:nvPr/>
        </p:nvGrpSpPr>
        <p:grpSpPr>
          <a:xfrm>
            <a:off x="-243" y="-20"/>
            <a:ext cx="1898317" cy="5143686"/>
            <a:chOff x="0" y="-1"/>
            <a:chExt cx="1898316" cy="5143684"/>
          </a:xfrm>
        </p:grpSpPr>
        <p:sp>
          <p:nvSpPr>
            <p:cNvPr id="535" name="Google Shape;353;p39"/>
            <p:cNvSpPr/>
            <p:nvPr/>
          </p:nvSpPr>
          <p:spPr>
            <a:xfrm>
              <a:off x="1076687" y="1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6" name="Google Shape;354;p39"/>
            <p:cNvSpPr/>
            <p:nvPr/>
          </p:nvSpPr>
          <p:spPr>
            <a:xfrm rot="16200000">
              <a:off x="-1938052" y="1938049"/>
              <a:ext cx="5143684" cy="126758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1" name="Google Shape;355;p39"/>
          <p:cNvGrpSpPr/>
          <p:nvPr/>
        </p:nvGrpSpPr>
        <p:grpSpPr>
          <a:xfrm>
            <a:off x="2586877" y="2134921"/>
            <a:ext cx="3075187" cy="873771"/>
            <a:chOff x="0" y="-1"/>
            <a:chExt cx="3075185" cy="873769"/>
          </a:xfrm>
        </p:grpSpPr>
        <p:sp>
          <p:nvSpPr>
            <p:cNvPr id="538" name="Google Shape;356;p39"/>
            <p:cNvSpPr/>
            <p:nvPr/>
          </p:nvSpPr>
          <p:spPr>
            <a:xfrm>
              <a:off x="-1" y="-2"/>
              <a:ext cx="873173" cy="873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9" name="Google Shape;357;p39"/>
            <p:cNvSpPr/>
            <p:nvPr/>
          </p:nvSpPr>
          <p:spPr>
            <a:xfrm>
              <a:off x="1023343" y="25477"/>
              <a:ext cx="338558" cy="378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8;p39"/>
            <p:cNvSpPr/>
            <p:nvPr/>
          </p:nvSpPr>
          <p:spPr>
            <a:xfrm>
              <a:off x="1420073" y="122543"/>
              <a:ext cx="312251" cy="29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9;p39"/>
            <p:cNvSpPr/>
            <p:nvPr/>
          </p:nvSpPr>
          <p:spPr>
            <a:xfrm>
              <a:off x="1789890" y="124421"/>
              <a:ext cx="454922" cy="279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60;p39"/>
            <p:cNvSpPr/>
            <p:nvPr/>
          </p:nvSpPr>
          <p:spPr>
            <a:xfrm>
              <a:off x="2299856" y="123782"/>
              <a:ext cx="264088" cy="28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1;p39"/>
            <p:cNvSpPr/>
            <p:nvPr/>
          </p:nvSpPr>
          <p:spPr>
            <a:xfrm>
              <a:off x="1022723" y="476944"/>
              <a:ext cx="78221" cy="37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2;p39"/>
            <p:cNvSpPr/>
            <p:nvPr/>
          </p:nvSpPr>
          <p:spPr>
            <a:xfrm>
              <a:off x="1178515" y="574641"/>
              <a:ext cx="275357" cy="27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3;p39"/>
            <p:cNvSpPr/>
            <p:nvPr/>
          </p:nvSpPr>
          <p:spPr>
            <a:xfrm>
              <a:off x="1507678" y="573389"/>
              <a:ext cx="225270" cy="28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4;p39"/>
            <p:cNvSpPr/>
            <p:nvPr/>
          </p:nvSpPr>
          <p:spPr>
            <a:xfrm>
              <a:off x="1762351" y="508890"/>
              <a:ext cx="190853" cy="34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5;p39"/>
            <p:cNvSpPr/>
            <p:nvPr/>
          </p:nvSpPr>
          <p:spPr>
            <a:xfrm>
              <a:off x="1983227" y="575881"/>
              <a:ext cx="264091" cy="28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6;p39"/>
            <p:cNvSpPr/>
            <p:nvPr/>
          </p:nvSpPr>
          <p:spPr>
            <a:xfrm>
              <a:off x="2294244" y="575245"/>
              <a:ext cx="304116" cy="2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7;p39"/>
            <p:cNvSpPr/>
            <p:nvPr/>
          </p:nvSpPr>
          <p:spPr>
            <a:xfrm>
              <a:off x="2655300" y="476947"/>
              <a:ext cx="304742" cy="38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8;p39"/>
            <p:cNvSpPr/>
            <p:nvPr/>
          </p:nvSpPr>
          <p:spPr>
            <a:xfrm>
              <a:off x="3005219" y="795305"/>
              <a:ext cx="69966" cy="7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3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5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373;p40"/>
          <p:cNvGrpSpPr/>
          <p:nvPr/>
        </p:nvGrpSpPr>
        <p:grpSpPr>
          <a:xfrm>
            <a:off x="187" y="-5"/>
            <a:ext cx="9143821" cy="3359186"/>
            <a:chOff x="0" y="0"/>
            <a:chExt cx="9143820" cy="3359185"/>
          </a:xfrm>
        </p:grpSpPr>
        <p:sp>
          <p:nvSpPr>
            <p:cNvPr id="561" name="Google Shape;374;p40"/>
            <p:cNvSpPr/>
            <p:nvPr/>
          </p:nvSpPr>
          <p:spPr>
            <a:xfrm rot="5400000">
              <a:off x="3998923" y="-1785683"/>
              <a:ext cx="1145943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2" name="Google Shape;375;p40"/>
            <p:cNvSpPr/>
            <p:nvPr/>
          </p:nvSpPr>
          <p:spPr>
            <a:xfrm>
              <a:off x="9" y="-1"/>
              <a:ext cx="9143811" cy="2479269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4" name="Google Shape;376;p40"/>
          <p:cNvGrpSpPr/>
          <p:nvPr/>
        </p:nvGrpSpPr>
        <p:grpSpPr>
          <a:xfrm>
            <a:off x="2465760" y="3677637"/>
            <a:ext cx="4212446" cy="527022"/>
            <a:chOff x="-1" y="-2"/>
            <a:chExt cx="4212444" cy="527021"/>
          </a:xfrm>
        </p:grpSpPr>
        <p:grpSp>
          <p:nvGrpSpPr>
            <p:cNvPr id="577" name="Google Shape;377;p40"/>
            <p:cNvGrpSpPr/>
            <p:nvPr/>
          </p:nvGrpSpPr>
          <p:grpSpPr>
            <a:xfrm>
              <a:off x="2478567" y="34362"/>
              <a:ext cx="1733877" cy="492658"/>
              <a:chOff x="-1" y="0"/>
              <a:chExt cx="1733875" cy="492656"/>
            </a:xfrm>
          </p:grpSpPr>
          <p:sp>
            <p:nvSpPr>
              <p:cNvPr id="564" name="Google Shape;378;p40"/>
              <p:cNvSpPr/>
              <p:nvPr/>
            </p:nvSpPr>
            <p:spPr>
              <a:xfrm>
                <a:off x="-2" y="-2"/>
                <a:ext cx="492321" cy="492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5" name="Google Shape;379;p40"/>
              <p:cNvSpPr/>
              <p:nvPr/>
            </p:nvSpPr>
            <p:spPr>
              <a:xfrm>
                <a:off x="576989" y="14364"/>
                <a:ext cx="190890" cy="213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80;p40"/>
              <p:cNvSpPr/>
              <p:nvPr/>
            </p:nvSpPr>
            <p:spPr>
              <a:xfrm>
                <a:off x="800677" y="69093"/>
                <a:ext cx="176056" cy="164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1;p40"/>
              <p:cNvSpPr/>
              <p:nvPr/>
            </p:nvSpPr>
            <p:spPr>
              <a:xfrm>
                <a:off x="1009189" y="70152"/>
                <a:ext cx="256500" cy="157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2;p40"/>
              <p:cNvSpPr/>
              <p:nvPr/>
            </p:nvSpPr>
            <p:spPr>
              <a:xfrm>
                <a:off x="1296723" y="69791"/>
                <a:ext cx="148901" cy="161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3;p40"/>
              <p:cNvSpPr/>
              <p:nvPr/>
            </p:nvSpPr>
            <p:spPr>
              <a:xfrm>
                <a:off x="576639" y="268914"/>
                <a:ext cx="44104" cy="213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4;p40"/>
              <p:cNvSpPr/>
              <p:nvPr/>
            </p:nvSpPr>
            <p:spPr>
              <a:xfrm>
                <a:off x="664480" y="323998"/>
                <a:ext cx="155254" cy="157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5;p40"/>
              <p:cNvSpPr/>
              <p:nvPr/>
            </p:nvSpPr>
            <p:spPr>
              <a:xfrm>
                <a:off x="850070" y="323293"/>
                <a:ext cx="127016" cy="16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6;p40"/>
              <p:cNvSpPr/>
              <p:nvPr/>
            </p:nvSpPr>
            <p:spPr>
              <a:xfrm>
                <a:off x="993662" y="286927"/>
                <a:ext cx="107609" cy="194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7;p40"/>
              <p:cNvSpPr/>
              <p:nvPr/>
            </p:nvSpPr>
            <p:spPr>
              <a:xfrm>
                <a:off x="1118198" y="324697"/>
                <a:ext cx="148902" cy="161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8;p40"/>
              <p:cNvSpPr/>
              <p:nvPr/>
            </p:nvSpPr>
            <p:spPr>
              <a:xfrm>
                <a:off x="1293558" y="324339"/>
                <a:ext cx="171471" cy="16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9;p40"/>
              <p:cNvSpPr/>
              <p:nvPr/>
            </p:nvSpPr>
            <p:spPr>
              <a:xfrm>
                <a:off x="1497132" y="268916"/>
                <a:ext cx="171823" cy="21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90;p40"/>
              <p:cNvSpPr/>
              <p:nvPr/>
            </p:nvSpPr>
            <p:spPr>
              <a:xfrm>
                <a:off x="1694426" y="448416"/>
                <a:ext cx="39449" cy="3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3" name="Google Shape;391;p40"/>
            <p:cNvGrpSpPr/>
            <p:nvPr/>
          </p:nvGrpSpPr>
          <p:grpSpPr>
            <a:xfrm>
              <a:off x="-2" y="-3"/>
              <a:ext cx="1588326" cy="502145"/>
              <a:chOff x="-1" y="-1"/>
              <a:chExt cx="1588325" cy="502144"/>
            </a:xfrm>
          </p:grpSpPr>
          <p:sp>
            <p:nvSpPr>
              <p:cNvPr id="578" name="Google Shape;392;p40"/>
              <p:cNvSpPr/>
              <p:nvPr/>
            </p:nvSpPr>
            <p:spPr>
              <a:xfrm>
                <a:off x="1397399" y="175943"/>
                <a:ext cx="190926" cy="316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93;p40"/>
              <p:cNvSpPr/>
              <p:nvPr/>
            </p:nvSpPr>
            <p:spPr>
              <a:xfrm>
                <a:off x="1027312" y="168895"/>
                <a:ext cx="328512" cy="33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4;p40"/>
              <p:cNvSpPr/>
              <p:nvPr/>
            </p:nvSpPr>
            <p:spPr>
              <a:xfrm>
                <a:off x="698022" y="170198"/>
                <a:ext cx="285737" cy="32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5;p40"/>
              <p:cNvSpPr/>
              <p:nvPr/>
            </p:nvSpPr>
            <p:spPr>
              <a:xfrm>
                <a:off x="327831" y="168895"/>
                <a:ext cx="328460" cy="33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6;p40"/>
              <p:cNvSpPr/>
              <p:nvPr/>
            </p:nvSpPr>
            <p:spPr>
              <a:xfrm>
                <a:off x="-2" y="-2"/>
                <a:ext cx="285739" cy="492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5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6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3" cy="1576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3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4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401;p41"/>
          <p:cNvGrpSpPr/>
          <p:nvPr/>
        </p:nvGrpSpPr>
        <p:grpSpPr>
          <a:xfrm>
            <a:off x="-136" y="-11"/>
            <a:ext cx="2370475" cy="5143687"/>
            <a:chOff x="0" y="0"/>
            <a:chExt cx="2370474" cy="5143686"/>
          </a:xfrm>
        </p:grpSpPr>
        <p:sp>
          <p:nvSpPr>
            <p:cNvPr id="594" name="Google Shape;402;p41"/>
            <p:cNvSpPr/>
            <p:nvPr/>
          </p:nvSpPr>
          <p:spPr>
            <a:xfrm>
              <a:off x="1548845" y="12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5" name="Google Shape;403;p41"/>
            <p:cNvSpPr/>
            <p:nvPr/>
          </p:nvSpPr>
          <p:spPr>
            <a:xfrm rot="16200000">
              <a:off x="-1701968" y="1701966"/>
              <a:ext cx="5143684" cy="1739749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7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99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409;p42"/>
          <p:cNvSpPr/>
          <p:nvPr>
            <p:ph type="pic" sz="quarter" idx="21"/>
          </p:nvPr>
        </p:nvSpPr>
        <p:spPr>
          <a:xfrm>
            <a:off x="6881875" y="2854105"/>
            <a:ext cx="1576203" cy="1576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8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9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0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2502099" y="679950"/>
            <a:ext cx="3670202" cy="800103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4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4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Google Shape;420;p43"/>
          <p:cNvSpPr txBox="1"/>
          <p:nvPr>
            <p:ph type="body" sz="quarter" idx="21"/>
          </p:nvPr>
        </p:nvSpPr>
        <p:spPr>
          <a:xfrm>
            <a:off x="1464955" y="14045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2" name="Google Shape;421;p43"/>
          <p:cNvSpPr/>
          <p:nvPr>
            <p:ph type="body" sz="quarter" idx="22"/>
          </p:nvPr>
        </p:nvSpPr>
        <p:spPr>
          <a:xfrm>
            <a:off x="767735" y="14714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3" name="Google Shape;422;p43"/>
          <p:cNvSpPr txBox="1"/>
          <p:nvPr>
            <p:ph type="body" sz="quarter" idx="23"/>
          </p:nvPr>
        </p:nvSpPr>
        <p:spPr>
          <a:xfrm>
            <a:off x="1464955" y="20522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4" name="Google Shape;423;p43"/>
          <p:cNvSpPr/>
          <p:nvPr>
            <p:ph type="body" sz="quarter" idx="24"/>
          </p:nvPr>
        </p:nvSpPr>
        <p:spPr>
          <a:xfrm>
            <a:off x="767735" y="21191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5" name="Google Shape;424;p43"/>
          <p:cNvSpPr txBox="1"/>
          <p:nvPr>
            <p:ph type="body" sz="quarter" idx="25"/>
          </p:nvPr>
        </p:nvSpPr>
        <p:spPr>
          <a:xfrm>
            <a:off x="1464955" y="26999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6" name="Google Shape;425;p43"/>
          <p:cNvSpPr/>
          <p:nvPr>
            <p:ph type="body" sz="quarter" idx="26"/>
          </p:nvPr>
        </p:nvSpPr>
        <p:spPr>
          <a:xfrm>
            <a:off x="767735" y="27668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7" name="Google Shape;426;p43"/>
          <p:cNvSpPr txBox="1"/>
          <p:nvPr>
            <p:ph type="body" sz="quarter" idx="27"/>
          </p:nvPr>
        </p:nvSpPr>
        <p:spPr>
          <a:xfrm>
            <a:off x="1464955" y="3347604"/>
            <a:ext cx="2904605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8" name="Google Shape;427;p43"/>
          <p:cNvSpPr/>
          <p:nvPr>
            <p:ph type="body" sz="quarter" idx="28"/>
          </p:nvPr>
        </p:nvSpPr>
        <p:spPr>
          <a:xfrm>
            <a:off x="767735" y="34145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9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0" name="Google Shape;429;p43"/>
          <p:cNvSpPr/>
          <p:nvPr>
            <p:ph type="body" sz="quarter" idx="30"/>
          </p:nvPr>
        </p:nvSpPr>
        <p:spPr>
          <a:xfrm>
            <a:off x="4841428" y="14714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1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2" name="Google Shape;431;p43"/>
          <p:cNvSpPr/>
          <p:nvPr>
            <p:ph type="body" sz="quarter" idx="32"/>
          </p:nvPr>
        </p:nvSpPr>
        <p:spPr>
          <a:xfrm>
            <a:off x="4841428" y="21191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3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4" name="Google Shape;433;p43"/>
          <p:cNvSpPr/>
          <p:nvPr>
            <p:ph type="body" sz="quarter" idx="34"/>
          </p:nvPr>
        </p:nvSpPr>
        <p:spPr>
          <a:xfrm>
            <a:off x="4841428" y="27668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5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6" name="Google Shape;435;p43"/>
          <p:cNvSpPr/>
          <p:nvPr>
            <p:ph type="body" sz="quarter" idx="36"/>
          </p:nvPr>
        </p:nvSpPr>
        <p:spPr>
          <a:xfrm>
            <a:off x="4841428" y="34145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7" name="Google Shape;436;p43"/>
          <p:cNvSpPr txBox="1"/>
          <p:nvPr>
            <p:ph type="body" sz="quarter" idx="37"/>
          </p:nvPr>
        </p:nvSpPr>
        <p:spPr>
          <a:xfrm>
            <a:off x="1464955" y="3995304"/>
            <a:ext cx="2904605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8" name="Google Shape;437;p43"/>
          <p:cNvSpPr/>
          <p:nvPr>
            <p:ph type="body" sz="quarter" idx="38"/>
          </p:nvPr>
        </p:nvSpPr>
        <p:spPr>
          <a:xfrm>
            <a:off x="767735" y="40622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9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40" name="Google Shape;439;p43"/>
          <p:cNvSpPr/>
          <p:nvPr>
            <p:ph type="body" sz="quarter" idx="40"/>
          </p:nvPr>
        </p:nvSpPr>
        <p:spPr>
          <a:xfrm>
            <a:off x="4841428" y="4062259"/>
            <a:ext cx="323293" cy="323293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442;p44"/>
          <p:cNvGrpSpPr/>
          <p:nvPr/>
        </p:nvGrpSpPr>
        <p:grpSpPr>
          <a:xfrm>
            <a:off x="7521173" y="-177"/>
            <a:ext cx="1622929" cy="5143683"/>
            <a:chOff x="-1" y="0"/>
            <a:chExt cx="1622928" cy="5143682"/>
          </a:xfrm>
        </p:grpSpPr>
        <p:sp>
          <p:nvSpPr>
            <p:cNvPr id="648" name="Google Shape;443;p44"/>
            <p:cNvSpPr/>
            <p:nvPr/>
          </p:nvSpPr>
          <p:spPr>
            <a:xfrm rot="10800000">
              <a:off x="-2" y="4"/>
              <a:ext cx="821629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49" name="Google Shape;444;p44"/>
            <p:cNvSpPr/>
            <p:nvPr/>
          </p:nvSpPr>
          <p:spPr>
            <a:xfrm rot="5400000">
              <a:off x="-1472824" y="2047931"/>
              <a:ext cx="5143684" cy="10478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1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448;p45"/>
          <p:cNvGrpSpPr/>
          <p:nvPr/>
        </p:nvGrpSpPr>
        <p:grpSpPr>
          <a:xfrm>
            <a:off x="7068355" y="203609"/>
            <a:ext cx="1881404" cy="246937"/>
            <a:chOff x="-1" y="-2"/>
            <a:chExt cx="1881403" cy="246935"/>
          </a:xfrm>
        </p:grpSpPr>
        <p:grpSp>
          <p:nvGrpSpPr>
            <p:cNvPr id="672" name="Google Shape;449;p45"/>
            <p:cNvGrpSpPr/>
            <p:nvPr/>
          </p:nvGrpSpPr>
          <p:grpSpPr>
            <a:xfrm>
              <a:off x="1012344" y="-3"/>
              <a:ext cx="869059" cy="246937"/>
              <a:chOff x="-1" y="-1"/>
              <a:chExt cx="869058" cy="246935"/>
            </a:xfrm>
          </p:grpSpPr>
          <p:sp>
            <p:nvSpPr>
              <p:cNvPr id="659" name="Google Shape;450;p45"/>
              <p:cNvSpPr/>
              <p:nvPr/>
            </p:nvSpPr>
            <p:spPr>
              <a:xfrm>
                <a:off x="-2" y="-2"/>
                <a:ext cx="246763" cy="246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0" name="Google Shape;451;p45"/>
              <p:cNvSpPr/>
              <p:nvPr/>
            </p:nvSpPr>
            <p:spPr>
              <a:xfrm>
                <a:off x="289199" y="7198"/>
                <a:ext cx="95679" cy="1070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2;p45"/>
              <p:cNvSpPr/>
              <p:nvPr/>
            </p:nvSpPr>
            <p:spPr>
              <a:xfrm>
                <a:off x="401315" y="34629"/>
                <a:ext cx="88246" cy="82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3;p45"/>
              <p:cNvSpPr/>
              <p:nvPr/>
            </p:nvSpPr>
            <p:spPr>
              <a:xfrm>
                <a:off x="505827" y="35160"/>
                <a:ext cx="128564" cy="78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4;p45"/>
              <p:cNvSpPr/>
              <p:nvPr/>
            </p:nvSpPr>
            <p:spPr>
              <a:xfrm>
                <a:off x="649945" y="34980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5;p45"/>
              <p:cNvSpPr/>
              <p:nvPr/>
            </p:nvSpPr>
            <p:spPr>
              <a:xfrm>
                <a:off x="289022" y="134785"/>
                <a:ext cx="22108" cy="106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6;p45"/>
              <p:cNvSpPr/>
              <p:nvPr/>
            </p:nvSpPr>
            <p:spPr>
              <a:xfrm>
                <a:off x="333051" y="162396"/>
                <a:ext cx="77817" cy="79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7;p45"/>
              <p:cNvSpPr/>
              <p:nvPr/>
            </p:nvSpPr>
            <p:spPr>
              <a:xfrm>
                <a:off x="426072" y="162042"/>
                <a:ext cx="63666" cy="81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8;p45"/>
              <p:cNvSpPr/>
              <p:nvPr/>
            </p:nvSpPr>
            <p:spPr>
              <a:xfrm>
                <a:off x="498044" y="143814"/>
                <a:ext cx="53937" cy="97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9;p45"/>
              <p:cNvSpPr/>
              <p:nvPr/>
            </p:nvSpPr>
            <p:spPr>
              <a:xfrm>
                <a:off x="560464" y="162747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60;p45"/>
              <p:cNvSpPr/>
              <p:nvPr/>
            </p:nvSpPr>
            <p:spPr>
              <a:xfrm>
                <a:off x="648358" y="162566"/>
                <a:ext cx="85947" cy="81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1;p45"/>
              <p:cNvSpPr/>
              <p:nvPr/>
            </p:nvSpPr>
            <p:spPr>
              <a:xfrm>
                <a:off x="750395" y="134786"/>
                <a:ext cx="86123" cy="108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2;p45"/>
              <p:cNvSpPr/>
              <p:nvPr/>
            </p:nvSpPr>
            <p:spPr>
              <a:xfrm>
                <a:off x="849282" y="224757"/>
                <a:ext cx="19776" cy="19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8" name="Google Shape;463;p45"/>
            <p:cNvGrpSpPr/>
            <p:nvPr/>
          </p:nvGrpSpPr>
          <p:grpSpPr>
            <a:xfrm>
              <a:off x="-2" y="19736"/>
              <a:ext cx="684631" cy="216447"/>
              <a:chOff x="-1" y="-1"/>
              <a:chExt cx="684629" cy="216446"/>
            </a:xfrm>
          </p:grpSpPr>
          <p:sp>
            <p:nvSpPr>
              <p:cNvPr id="673" name="Google Shape;464;p45"/>
              <p:cNvSpPr/>
              <p:nvPr/>
            </p:nvSpPr>
            <p:spPr>
              <a:xfrm>
                <a:off x="602331" y="75837"/>
                <a:ext cx="82298" cy="13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5;p45"/>
              <p:cNvSpPr/>
              <p:nvPr/>
            </p:nvSpPr>
            <p:spPr>
              <a:xfrm>
                <a:off x="442809" y="72799"/>
                <a:ext cx="141604" cy="143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6;p45"/>
              <p:cNvSpPr/>
              <p:nvPr/>
            </p:nvSpPr>
            <p:spPr>
              <a:xfrm>
                <a:off x="300873" y="73362"/>
                <a:ext cx="123165" cy="139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7;p45"/>
              <p:cNvSpPr/>
              <p:nvPr/>
            </p:nvSpPr>
            <p:spPr>
              <a:xfrm>
                <a:off x="141307" y="72799"/>
                <a:ext cx="141580" cy="143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8;p45"/>
              <p:cNvSpPr/>
              <p:nvPr/>
            </p:nvSpPr>
            <p:spPr>
              <a:xfrm>
                <a:off x="-2" y="-2"/>
                <a:ext cx="123166" cy="212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8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474;p46"/>
          <p:cNvGrpSpPr/>
          <p:nvPr/>
        </p:nvGrpSpPr>
        <p:grpSpPr>
          <a:xfrm>
            <a:off x="-216" y="-19"/>
            <a:ext cx="1432137" cy="5143685"/>
            <a:chOff x="-1" y="0"/>
            <a:chExt cx="1432135" cy="5143684"/>
          </a:xfrm>
        </p:grpSpPr>
        <p:sp>
          <p:nvSpPr>
            <p:cNvPr id="690" name="Google Shape;475;p46"/>
            <p:cNvSpPr/>
            <p:nvPr/>
          </p:nvSpPr>
          <p:spPr>
            <a:xfrm>
              <a:off x="610506" y="11"/>
              <a:ext cx="821629" cy="5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1" name="Google Shape;476;p46"/>
            <p:cNvSpPr/>
            <p:nvPr/>
          </p:nvSpPr>
          <p:spPr>
            <a:xfrm rot="16200000">
              <a:off x="-2171191" y="2171189"/>
              <a:ext cx="5143684" cy="801304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3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Google Shape;479;p46"/>
          <p:cNvSpPr txBox="1"/>
          <p:nvPr>
            <p:ph type="body" sz="half" idx="21"/>
          </p:nvPr>
        </p:nvSpPr>
        <p:spPr>
          <a:xfrm>
            <a:off x="2294437" y="1943100"/>
            <a:ext cx="6163803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482;p47"/>
          <p:cNvGrpSpPr/>
          <p:nvPr/>
        </p:nvGrpSpPr>
        <p:grpSpPr>
          <a:xfrm>
            <a:off x="5042093" y="-170"/>
            <a:ext cx="4102100" cy="5143683"/>
            <a:chOff x="0" y="0"/>
            <a:chExt cx="4102098" cy="5143682"/>
          </a:xfrm>
        </p:grpSpPr>
        <p:sp>
          <p:nvSpPr>
            <p:cNvPr id="703" name="Google Shape;483;p47"/>
            <p:cNvSpPr/>
            <p:nvPr/>
          </p:nvSpPr>
          <p:spPr>
            <a:xfrm rot="10800000">
              <a:off x="-1" y="-1"/>
              <a:ext cx="821628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4" name="Google Shape;484;p47"/>
            <p:cNvSpPr/>
            <p:nvPr/>
          </p:nvSpPr>
          <p:spPr>
            <a:xfrm rot="5400000">
              <a:off x="-205364" y="836219"/>
              <a:ext cx="5143682" cy="3471245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0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8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09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8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19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3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8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501;p50"/>
          <p:cNvGrpSpPr/>
          <p:nvPr/>
        </p:nvGrpSpPr>
        <p:grpSpPr>
          <a:xfrm>
            <a:off x="-170" y="-10"/>
            <a:ext cx="3369303" cy="5143685"/>
            <a:chOff x="0" y="-1"/>
            <a:chExt cx="3369302" cy="5143685"/>
          </a:xfrm>
        </p:grpSpPr>
        <p:sp>
          <p:nvSpPr>
            <p:cNvPr id="737" name="Google Shape;502;p50"/>
            <p:cNvSpPr/>
            <p:nvPr/>
          </p:nvSpPr>
          <p:spPr>
            <a:xfrm>
              <a:off x="2547673" y="11"/>
              <a:ext cx="821629" cy="5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8" name="Google Shape;503;p50"/>
            <p:cNvSpPr/>
            <p:nvPr/>
          </p:nvSpPr>
          <p:spPr>
            <a:xfrm rot="16200000">
              <a:off x="-1202628" y="1202625"/>
              <a:ext cx="5143683" cy="273843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0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1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4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5" y="14045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5" y="20522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5" y="2699903"/>
            <a:ext cx="2904605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5" y="3347604"/>
            <a:ext cx="2904605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3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5" y="3995304"/>
            <a:ext cx="2904605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3" cy="4572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3" cy="32329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509;p51"/>
          <p:cNvGrpSpPr/>
          <p:nvPr/>
        </p:nvGrpSpPr>
        <p:grpSpPr>
          <a:xfrm>
            <a:off x="7521346" y="-18728"/>
            <a:ext cx="1641709" cy="5181282"/>
            <a:chOff x="-1" y="-1"/>
            <a:chExt cx="1641707" cy="5181281"/>
          </a:xfrm>
        </p:grpSpPr>
        <p:sp>
          <p:nvSpPr>
            <p:cNvPr id="750" name="Google Shape;510;p51"/>
            <p:cNvSpPr/>
            <p:nvPr/>
          </p:nvSpPr>
          <p:spPr>
            <a:xfrm rot="10800000">
              <a:off x="-1" y="8"/>
              <a:ext cx="812109" cy="518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1" name="Google Shape;511;p51"/>
            <p:cNvSpPr/>
            <p:nvPr/>
          </p:nvSpPr>
          <p:spPr>
            <a:xfrm rot="5400000">
              <a:off x="-1457294" y="2082280"/>
              <a:ext cx="5181283" cy="101671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3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4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5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517;p52"/>
          <p:cNvGrpSpPr/>
          <p:nvPr/>
        </p:nvGrpSpPr>
        <p:grpSpPr>
          <a:xfrm>
            <a:off x="-20" y="2571673"/>
            <a:ext cx="9143819" cy="2581934"/>
            <a:chOff x="-1" y="-1"/>
            <a:chExt cx="9143817" cy="2581933"/>
          </a:xfrm>
        </p:grpSpPr>
        <p:sp>
          <p:nvSpPr>
            <p:cNvPr id="763" name="Google Shape;518;p52"/>
            <p:cNvSpPr/>
            <p:nvPr/>
          </p:nvSpPr>
          <p:spPr>
            <a:xfrm rot="16200000">
              <a:off x="3841624" y="-3841603"/>
              <a:ext cx="1460591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4" name="Google Shape;519;p52"/>
            <p:cNvSpPr/>
            <p:nvPr/>
          </p:nvSpPr>
          <p:spPr>
            <a:xfrm rot="10800000">
              <a:off x="-2" y="1121275"/>
              <a:ext cx="9143811" cy="1460657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9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0" name="Google Shape;524;p52"/>
          <p:cNvSpPr/>
          <p:nvPr>
            <p:ph type="pic" sz="quarter" idx="23"/>
          </p:nvPr>
        </p:nvSpPr>
        <p:spPr>
          <a:xfrm>
            <a:off x="4966137" y="1885942"/>
            <a:ext cx="1371603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1" name="Google Shape;525;p52"/>
          <p:cNvSpPr/>
          <p:nvPr>
            <p:ph type="pic" sz="quarter" idx="24"/>
          </p:nvPr>
        </p:nvSpPr>
        <p:spPr>
          <a:xfrm>
            <a:off x="7094480" y="2228842"/>
            <a:ext cx="1371603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28;p53"/>
          <p:cNvGrpSpPr/>
          <p:nvPr/>
        </p:nvGrpSpPr>
        <p:grpSpPr>
          <a:xfrm>
            <a:off x="200" y="119"/>
            <a:ext cx="9143820" cy="2057413"/>
            <a:chOff x="-1" y="-1"/>
            <a:chExt cx="9143819" cy="2057411"/>
          </a:xfrm>
        </p:grpSpPr>
        <p:sp>
          <p:nvSpPr>
            <p:cNvPr id="779" name="Google Shape;529;p53"/>
            <p:cNvSpPr/>
            <p:nvPr/>
          </p:nvSpPr>
          <p:spPr>
            <a:xfrm rot="5400000">
              <a:off x="3841600" y="-3244782"/>
              <a:ext cx="1460591" cy="914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0" name="Google Shape;530;p53"/>
            <p:cNvSpPr/>
            <p:nvPr/>
          </p:nvSpPr>
          <p:spPr>
            <a:xfrm>
              <a:off x="6" y="-2"/>
              <a:ext cx="9143812" cy="9359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2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3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4" name="Google Shape;533;p53"/>
          <p:cNvSpPr/>
          <p:nvPr>
            <p:ph type="pic" sz="quarter" idx="23"/>
          </p:nvPr>
        </p:nvSpPr>
        <p:spPr>
          <a:xfrm>
            <a:off x="4966137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5" name="Google Shape;534;p53"/>
          <p:cNvSpPr/>
          <p:nvPr>
            <p:ph type="pic" sz="quarter" idx="24"/>
          </p:nvPr>
        </p:nvSpPr>
        <p:spPr>
          <a:xfrm>
            <a:off x="7094480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539;p54"/>
          <p:cNvGrpSpPr/>
          <p:nvPr/>
        </p:nvGrpSpPr>
        <p:grpSpPr>
          <a:xfrm>
            <a:off x="187" y="-5"/>
            <a:ext cx="9143821" cy="3359186"/>
            <a:chOff x="0" y="0"/>
            <a:chExt cx="9143820" cy="3359185"/>
          </a:xfrm>
        </p:grpSpPr>
        <p:sp>
          <p:nvSpPr>
            <p:cNvPr id="795" name="Google Shape;540;p54"/>
            <p:cNvSpPr/>
            <p:nvPr/>
          </p:nvSpPr>
          <p:spPr>
            <a:xfrm rot="5400000">
              <a:off x="3998923" y="-1785683"/>
              <a:ext cx="1145943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6" name="Google Shape;541;p54"/>
            <p:cNvSpPr/>
            <p:nvPr/>
          </p:nvSpPr>
          <p:spPr>
            <a:xfrm>
              <a:off x="9" y="-1"/>
              <a:ext cx="9143811" cy="2479269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546;p55"/>
          <p:cNvSpPr/>
          <p:nvPr/>
        </p:nvSpPr>
        <p:spPr>
          <a:xfrm>
            <a:off x="75" y="-1"/>
            <a:ext cx="9144004" cy="514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8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0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0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9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1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563;p58"/>
          <p:cNvGrpSpPr/>
          <p:nvPr/>
        </p:nvGrpSpPr>
        <p:grpSpPr>
          <a:xfrm>
            <a:off x="2465760" y="3714687"/>
            <a:ext cx="4212446" cy="527022"/>
            <a:chOff x="-1" y="-2"/>
            <a:chExt cx="4212444" cy="527021"/>
          </a:xfrm>
        </p:grpSpPr>
        <p:grpSp>
          <p:nvGrpSpPr>
            <p:cNvPr id="852" name="Google Shape;564;p58"/>
            <p:cNvGrpSpPr/>
            <p:nvPr/>
          </p:nvGrpSpPr>
          <p:grpSpPr>
            <a:xfrm>
              <a:off x="2478567" y="34362"/>
              <a:ext cx="1733877" cy="492658"/>
              <a:chOff x="-1" y="0"/>
              <a:chExt cx="1733875" cy="492656"/>
            </a:xfrm>
          </p:grpSpPr>
          <p:sp>
            <p:nvSpPr>
              <p:cNvPr id="839" name="Google Shape;565;p58"/>
              <p:cNvSpPr/>
              <p:nvPr/>
            </p:nvSpPr>
            <p:spPr>
              <a:xfrm>
                <a:off x="-2" y="-2"/>
                <a:ext cx="492321" cy="492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0" name="Google Shape;566;p58"/>
              <p:cNvSpPr/>
              <p:nvPr/>
            </p:nvSpPr>
            <p:spPr>
              <a:xfrm>
                <a:off x="576989" y="14364"/>
                <a:ext cx="190890" cy="213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7;p58"/>
              <p:cNvSpPr/>
              <p:nvPr/>
            </p:nvSpPr>
            <p:spPr>
              <a:xfrm>
                <a:off x="800677" y="69093"/>
                <a:ext cx="176056" cy="164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8;p58"/>
              <p:cNvSpPr/>
              <p:nvPr/>
            </p:nvSpPr>
            <p:spPr>
              <a:xfrm>
                <a:off x="1009189" y="70152"/>
                <a:ext cx="256500" cy="157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9;p58"/>
              <p:cNvSpPr/>
              <p:nvPr/>
            </p:nvSpPr>
            <p:spPr>
              <a:xfrm>
                <a:off x="1296723" y="69791"/>
                <a:ext cx="148901" cy="161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70;p58"/>
              <p:cNvSpPr/>
              <p:nvPr/>
            </p:nvSpPr>
            <p:spPr>
              <a:xfrm>
                <a:off x="576639" y="268914"/>
                <a:ext cx="44104" cy="213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1;p58"/>
              <p:cNvSpPr/>
              <p:nvPr/>
            </p:nvSpPr>
            <p:spPr>
              <a:xfrm>
                <a:off x="664480" y="323998"/>
                <a:ext cx="155254" cy="157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2;p58"/>
              <p:cNvSpPr/>
              <p:nvPr/>
            </p:nvSpPr>
            <p:spPr>
              <a:xfrm>
                <a:off x="850070" y="323293"/>
                <a:ext cx="127016" cy="163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3;p58"/>
              <p:cNvSpPr/>
              <p:nvPr/>
            </p:nvSpPr>
            <p:spPr>
              <a:xfrm>
                <a:off x="993662" y="286927"/>
                <a:ext cx="107609" cy="194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4;p58"/>
              <p:cNvSpPr/>
              <p:nvPr/>
            </p:nvSpPr>
            <p:spPr>
              <a:xfrm>
                <a:off x="1118198" y="324697"/>
                <a:ext cx="148902" cy="161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5;p58"/>
              <p:cNvSpPr/>
              <p:nvPr/>
            </p:nvSpPr>
            <p:spPr>
              <a:xfrm>
                <a:off x="1293558" y="324339"/>
                <a:ext cx="171471" cy="161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6;p58"/>
              <p:cNvSpPr/>
              <p:nvPr/>
            </p:nvSpPr>
            <p:spPr>
              <a:xfrm>
                <a:off x="1497132" y="268916"/>
                <a:ext cx="171823" cy="21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7;p58"/>
              <p:cNvSpPr/>
              <p:nvPr/>
            </p:nvSpPr>
            <p:spPr>
              <a:xfrm>
                <a:off x="1694426" y="448416"/>
                <a:ext cx="39449" cy="3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8" name="Google Shape;578;p58"/>
            <p:cNvGrpSpPr/>
            <p:nvPr/>
          </p:nvGrpSpPr>
          <p:grpSpPr>
            <a:xfrm>
              <a:off x="-2" y="-3"/>
              <a:ext cx="1588326" cy="502145"/>
              <a:chOff x="-1" y="-1"/>
              <a:chExt cx="1588325" cy="502144"/>
            </a:xfrm>
          </p:grpSpPr>
          <p:sp>
            <p:nvSpPr>
              <p:cNvPr id="853" name="Google Shape;579;p58"/>
              <p:cNvSpPr/>
              <p:nvPr/>
            </p:nvSpPr>
            <p:spPr>
              <a:xfrm>
                <a:off x="1397399" y="175943"/>
                <a:ext cx="190926" cy="316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80;p58"/>
              <p:cNvSpPr/>
              <p:nvPr/>
            </p:nvSpPr>
            <p:spPr>
              <a:xfrm>
                <a:off x="1027312" y="168895"/>
                <a:ext cx="328512" cy="33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1;p58"/>
              <p:cNvSpPr/>
              <p:nvPr/>
            </p:nvSpPr>
            <p:spPr>
              <a:xfrm>
                <a:off x="698022" y="170198"/>
                <a:ext cx="285737" cy="32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2;p58"/>
              <p:cNvSpPr/>
              <p:nvPr/>
            </p:nvSpPr>
            <p:spPr>
              <a:xfrm>
                <a:off x="327831" y="168895"/>
                <a:ext cx="328460" cy="333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3;p58"/>
              <p:cNvSpPr/>
              <p:nvPr/>
            </p:nvSpPr>
            <p:spPr>
              <a:xfrm>
                <a:off x="-2" y="-2"/>
                <a:ext cx="285739" cy="492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2" name="Google Shape;584;p58"/>
          <p:cNvGrpSpPr/>
          <p:nvPr/>
        </p:nvGrpSpPr>
        <p:grpSpPr>
          <a:xfrm>
            <a:off x="187" y="-5"/>
            <a:ext cx="9143821" cy="3359186"/>
            <a:chOff x="0" y="0"/>
            <a:chExt cx="9143820" cy="3359185"/>
          </a:xfrm>
        </p:grpSpPr>
        <p:sp>
          <p:nvSpPr>
            <p:cNvPr id="860" name="Google Shape;585;p58"/>
            <p:cNvSpPr/>
            <p:nvPr/>
          </p:nvSpPr>
          <p:spPr>
            <a:xfrm rot="5400000">
              <a:off x="3998923" y="-1785683"/>
              <a:ext cx="1145943" cy="914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1" name="Google Shape;586;p58"/>
            <p:cNvSpPr/>
            <p:nvPr/>
          </p:nvSpPr>
          <p:spPr>
            <a:xfrm>
              <a:off x="9" y="-1"/>
              <a:ext cx="9143811" cy="2479269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3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591;p60"/>
          <p:cNvGrpSpPr/>
          <p:nvPr/>
        </p:nvGrpSpPr>
        <p:grpSpPr>
          <a:xfrm>
            <a:off x="7521172" y="-178"/>
            <a:ext cx="1622930" cy="5143682"/>
            <a:chOff x="-1" y="-1"/>
            <a:chExt cx="1622928" cy="5143680"/>
          </a:xfrm>
        </p:grpSpPr>
        <p:sp>
          <p:nvSpPr>
            <p:cNvPr id="877" name="Google Shape;592;p60"/>
            <p:cNvSpPr/>
            <p:nvPr/>
          </p:nvSpPr>
          <p:spPr>
            <a:xfrm rot="10800000">
              <a:off x="-2" y="4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8" name="Google Shape;593;p60"/>
            <p:cNvSpPr/>
            <p:nvPr/>
          </p:nvSpPr>
          <p:spPr>
            <a:xfrm rot="5400000">
              <a:off x="-1463316" y="2057437"/>
              <a:ext cx="5143682" cy="10288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2" tIns="91422" rIns="91422" bIns="91422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8"/>
            <a:ext cx="1622932" cy="5143683"/>
            <a:chOff x="0" y="0"/>
            <a:chExt cx="1622930" cy="5143682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2"/>
              <a:ext cx="5143683" cy="9907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2" tIns="91422" rIns="91422" bIns="91422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597;p61"/>
          <p:cNvSpPr/>
          <p:nvPr>
            <p:ph type="pic" idx="21"/>
          </p:nvPr>
        </p:nvSpPr>
        <p:spPr>
          <a:xfrm flipH="1">
            <a:off x="5102369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9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0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1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2" name="Google Shape;614;p63"/>
          <p:cNvSpPr/>
          <p:nvPr>
            <p:ph type="pic" sz="quarter" idx="22"/>
          </p:nvPr>
        </p:nvSpPr>
        <p:spPr>
          <a:xfrm>
            <a:off x="3893742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915" name="Google Shape;615;p63"/>
          <p:cNvGrpSpPr/>
          <p:nvPr/>
        </p:nvGrpSpPr>
        <p:grpSpPr>
          <a:xfrm>
            <a:off x="200" y="119"/>
            <a:ext cx="9143820" cy="2057413"/>
            <a:chOff x="-1" y="-1"/>
            <a:chExt cx="9143819" cy="2057411"/>
          </a:xfrm>
        </p:grpSpPr>
        <p:sp>
          <p:nvSpPr>
            <p:cNvPr id="913" name="Google Shape;616;p63"/>
            <p:cNvSpPr/>
            <p:nvPr/>
          </p:nvSpPr>
          <p:spPr>
            <a:xfrm rot="5400000">
              <a:off x="3841600" y="-3244782"/>
              <a:ext cx="1460591" cy="914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4" name="Google Shape;617;p63"/>
            <p:cNvSpPr/>
            <p:nvPr/>
          </p:nvSpPr>
          <p:spPr>
            <a:xfrm>
              <a:off x="6" y="-2"/>
              <a:ext cx="9143812" cy="9359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16" name="Google Shape;618;p63"/>
          <p:cNvSpPr/>
          <p:nvPr>
            <p:ph type="pic" sz="quarter" idx="23"/>
          </p:nvPr>
        </p:nvSpPr>
        <p:spPr>
          <a:xfrm>
            <a:off x="6357501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7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3"/>
          </a:xfrm>
          <a:prstGeom prst="rect">
            <a:avLst/>
          </a:prstGeom>
        </p:spPr>
        <p:txBody>
          <a:bodyPr anchor="t"/>
          <a:lstStyle>
            <a:lvl1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1pPr>
            <a:lvl2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2pPr>
            <a:lvl3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3pPr>
            <a:lvl4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4pPr>
            <a:lvl5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8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29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0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1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2" name="Google Shape;629;p64"/>
          <p:cNvSpPr/>
          <p:nvPr>
            <p:ph type="pic" sz="quarter" idx="26"/>
          </p:nvPr>
        </p:nvSpPr>
        <p:spPr>
          <a:xfrm>
            <a:off x="3053719" y="514184"/>
            <a:ext cx="1088703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3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4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5" name="Google Shape;632;p64"/>
          <p:cNvSpPr/>
          <p:nvPr>
            <p:ph type="pic" sz="quarter" idx="29"/>
          </p:nvPr>
        </p:nvSpPr>
        <p:spPr>
          <a:xfrm>
            <a:off x="3053719" y="2733606"/>
            <a:ext cx="1088703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6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7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8" name="Google Shape;635;p64"/>
          <p:cNvSpPr/>
          <p:nvPr>
            <p:ph type="pic" sz="quarter" idx="32"/>
          </p:nvPr>
        </p:nvSpPr>
        <p:spPr>
          <a:xfrm>
            <a:off x="5049668" y="514184"/>
            <a:ext cx="1088703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9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3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0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3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1" name="Google Shape;638;p64"/>
          <p:cNvSpPr/>
          <p:nvPr>
            <p:ph type="pic" sz="quarter" idx="35"/>
          </p:nvPr>
        </p:nvSpPr>
        <p:spPr>
          <a:xfrm>
            <a:off x="5049668" y="2733606"/>
            <a:ext cx="1088703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2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3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3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3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4" name="Google Shape;641;p64"/>
          <p:cNvSpPr/>
          <p:nvPr>
            <p:ph type="pic" sz="quarter" idx="38"/>
          </p:nvPr>
        </p:nvSpPr>
        <p:spPr>
          <a:xfrm>
            <a:off x="7006287" y="514184"/>
            <a:ext cx="1088703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5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3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6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3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7" name="Google Shape;644;p64"/>
          <p:cNvSpPr/>
          <p:nvPr>
            <p:ph type="pic" sz="quarter" idx="41"/>
          </p:nvPr>
        </p:nvSpPr>
        <p:spPr>
          <a:xfrm>
            <a:off x="7006287" y="2733606"/>
            <a:ext cx="1088703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8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3" cy="5295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9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3" cy="35670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651;p66"/>
          <p:cNvGrpSpPr/>
          <p:nvPr/>
        </p:nvGrpSpPr>
        <p:grpSpPr>
          <a:xfrm>
            <a:off x="7521174" y="-179"/>
            <a:ext cx="1622931" cy="5143683"/>
            <a:chOff x="0" y="-2"/>
            <a:chExt cx="1622930" cy="5143682"/>
          </a:xfrm>
        </p:grpSpPr>
        <p:sp>
          <p:nvSpPr>
            <p:cNvPr id="964" name="Google Shape;652;p66"/>
            <p:cNvSpPr/>
            <p:nvPr/>
          </p:nvSpPr>
          <p:spPr>
            <a:xfrm rot="10800000">
              <a:off x="0" y="4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5" name="Google Shape;653;p66"/>
            <p:cNvSpPr/>
            <p:nvPr/>
          </p:nvSpPr>
          <p:spPr>
            <a:xfrm rot="5400000">
              <a:off x="-1501091" y="2019659"/>
              <a:ext cx="5143683" cy="11043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6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2" tIns="91422" rIns="91422" bIns="91422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657;p67"/>
          <p:cNvSpPr/>
          <p:nvPr>
            <p:ph type="pic" idx="21"/>
          </p:nvPr>
        </p:nvSpPr>
        <p:spPr>
          <a:xfrm flipH="1">
            <a:off x="5102350" y="-1408176"/>
            <a:ext cx="4059903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97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8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663;p68"/>
          <p:cNvGrpSpPr/>
          <p:nvPr/>
        </p:nvGrpSpPr>
        <p:grpSpPr>
          <a:xfrm>
            <a:off x="-20" y="2571673"/>
            <a:ext cx="9143819" cy="2581934"/>
            <a:chOff x="-1" y="-1"/>
            <a:chExt cx="9143817" cy="2581933"/>
          </a:xfrm>
        </p:grpSpPr>
        <p:sp>
          <p:nvSpPr>
            <p:cNvPr id="986" name="Google Shape;664;p68"/>
            <p:cNvSpPr/>
            <p:nvPr/>
          </p:nvSpPr>
          <p:spPr>
            <a:xfrm rot="16200000">
              <a:off x="3841624" y="-3841603"/>
              <a:ext cx="1460591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87" name="Google Shape;665;p68"/>
            <p:cNvSpPr/>
            <p:nvPr/>
          </p:nvSpPr>
          <p:spPr>
            <a:xfrm rot="10800000">
              <a:off x="-2" y="1121275"/>
              <a:ext cx="9143811" cy="146065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89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0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1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673;p69"/>
          <p:cNvGrpSpPr/>
          <p:nvPr/>
        </p:nvGrpSpPr>
        <p:grpSpPr>
          <a:xfrm>
            <a:off x="200" y="119"/>
            <a:ext cx="9143820" cy="2057413"/>
            <a:chOff x="-1" y="-1"/>
            <a:chExt cx="9143819" cy="2057411"/>
          </a:xfrm>
        </p:grpSpPr>
        <p:sp>
          <p:nvSpPr>
            <p:cNvPr id="1001" name="Google Shape;674;p69"/>
            <p:cNvSpPr/>
            <p:nvPr/>
          </p:nvSpPr>
          <p:spPr>
            <a:xfrm rot="5400000">
              <a:off x="3841600" y="-3244782"/>
              <a:ext cx="1460591" cy="914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2" name="Google Shape;675;p69"/>
            <p:cNvSpPr/>
            <p:nvPr/>
          </p:nvSpPr>
          <p:spPr>
            <a:xfrm>
              <a:off x="6" y="-2"/>
              <a:ext cx="9143812" cy="9359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4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5" name="Google Shape;677;p69"/>
          <p:cNvSpPr/>
          <p:nvPr>
            <p:ph type="pic" sz="quarter" idx="22"/>
          </p:nvPr>
        </p:nvSpPr>
        <p:spPr>
          <a:xfrm>
            <a:off x="3893742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6" name="Google Shape;678;p69"/>
          <p:cNvSpPr/>
          <p:nvPr>
            <p:ph type="pic" sz="quarter" idx="23"/>
          </p:nvPr>
        </p:nvSpPr>
        <p:spPr>
          <a:xfrm>
            <a:off x="6357501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6" y="-19"/>
            <a:ext cx="1432137" cy="5143685"/>
            <a:chOff x="-1" y="0"/>
            <a:chExt cx="1432135" cy="5143684"/>
          </a:xfrm>
        </p:grpSpPr>
        <p:sp>
          <p:nvSpPr>
            <p:cNvPr id="125" name="Google Shape;92;p8"/>
            <p:cNvSpPr/>
            <p:nvPr/>
          </p:nvSpPr>
          <p:spPr>
            <a:xfrm>
              <a:off x="610506" y="11"/>
              <a:ext cx="821629" cy="5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9"/>
              <a:ext cx="5143684" cy="80130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7" y="1943100"/>
            <a:ext cx="6163803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4" name="Google Shape;686;p71"/>
          <p:cNvSpPr/>
          <p:nvPr/>
        </p:nvSpPr>
        <p:spPr>
          <a:xfrm rot="10800000">
            <a:off x="4285707" y="145"/>
            <a:ext cx="1184426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5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26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7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692;p72"/>
          <p:cNvGrpSpPr/>
          <p:nvPr/>
        </p:nvGrpSpPr>
        <p:grpSpPr>
          <a:xfrm>
            <a:off x="-20" y="2571673"/>
            <a:ext cx="9143819" cy="2581934"/>
            <a:chOff x="-1" y="-1"/>
            <a:chExt cx="9143817" cy="2581933"/>
          </a:xfrm>
        </p:grpSpPr>
        <p:sp>
          <p:nvSpPr>
            <p:cNvPr id="1035" name="Google Shape;693;p72"/>
            <p:cNvSpPr/>
            <p:nvPr/>
          </p:nvSpPr>
          <p:spPr>
            <a:xfrm rot="16200000">
              <a:off x="3841624" y="-3841603"/>
              <a:ext cx="1460591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36" name="Google Shape;694;p72"/>
            <p:cNvSpPr/>
            <p:nvPr/>
          </p:nvSpPr>
          <p:spPr>
            <a:xfrm rot="10800000">
              <a:off x="-2" y="1121275"/>
              <a:ext cx="9143811" cy="1460657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38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9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0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702;p73"/>
          <p:cNvGrpSpPr/>
          <p:nvPr/>
        </p:nvGrpSpPr>
        <p:grpSpPr>
          <a:xfrm>
            <a:off x="200" y="119"/>
            <a:ext cx="9143820" cy="2057413"/>
            <a:chOff x="-1" y="-1"/>
            <a:chExt cx="9143819" cy="2057411"/>
          </a:xfrm>
        </p:grpSpPr>
        <p:sp>
          <p:nvSpPr>
            <p:cNvPr id="1050" name="Google Shape;703;p73"/>
            <p:cNvSpPr/>
            <p:nvPr/>
          </p:nvSpPr>
          <p:spPr>
            <a:xfrm rot="5400000">
              <a:off x="3841600" y="-3244782"/>
              <a:ext cx="1460591" cy="914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1" name="Google Shape;704;p73"/>
            <p:cNvSpPr/>
            <p:nvPr/>
          </p:nvSpPr>
          <p:spPr>
            <a:xfrm>
              <a:off x="6" y="-2"/>
              <a:ext cx="9143812" cy="93598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3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4" name="Google Shape;706;p73"/>
          <p:cNvSpPr/>
          <p:nvPr>
            <p:ph type="pic" sz="quarter" idx="22"/>
          </p:nvPr>
        </p:nvSpPr>
        <p:spPr>
          <a:xfrm>
            <a:off x="3893742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5" name="Google Shape;707;p73"/>
          <p:cNvSpPr/>
          <p:nvPr>
            <p:ph type="pic" sz="quarter" idx="23"/>
          </p:nvPr>
        </p:nvSpPr>
        <p:spPr>
          <a:xfrm>
            <a:off x="6357501" y="2185666"/>
            <a:ext cx="1371603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716;p76"/>
          <p:cNvGrpSpPr/>
          <p:nvPr/>
        </p:nvGrpSpPr>
        <p:grpSpPr>
          <a:xfrm>
            <a:off x="685718" y="4068766"/>
            <a:ext cx="1961475" cy="369766"/>
            <a:chOff x="-1" y="0"/>
            <a:chExt cx="1961473" cy="369765"/>
          </a:xfrm>
        </p:grpSpPr>
        <p:sp>
          <p:nvSpPr>
            <p:cNvPr id="1079" name="Google Shape;717;p76"/>
            <p:cNvSpPr/>
            <p:nvPr/>
          </p:nvSpPr>
          <p:spPr>
            <a:xfrm>
              <a:off x="-2" y="21858"/>
              <a:ext cx="304562" cy="34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0" name="Google Shape;718;p76"/>
            <p:cNvSpPr/>
            <p:nvPr/>
          </p:nvSpPr>
          <p:spPr>
            <a:xfrm>
              <a:off x="358994" y="115073"/>
              <a:ext cx="241419" cy="24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1" name="Google Shape;719;p76"/>
            <p:cNvSpPr/>
            <p:nvPr/>
          </p:nvSpPr>
          <p:spPr>
            <a:xfrm>
              <a:off x="654283" y="-1"/>
              <a:ext cx="77370" cy="36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2" name="Google Shape;720;p76"/>
            <p:cNvSpPr/>
            <p:nvPr/>
          </p:nvSpPr>
          <p:spPr>
            <a:xfrm>
              <a:off x="756620" y="47693"/>
              <a:ext cx="177876" cy="31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3" name="Google Shape;721;p76"/>
            <p:cNvSpPr/>
            <p:nvPr/>
          </p:nvSpPr>
          <p:spPr>
            <a:xfrm>
              <a:off x="962309" y="115246"/>
              <a:ext cx="255880" cy="25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22;p76"/>
            <p:cNvSpPr/>
            <p:nvPr/>
          </p:nvSpPr>
          <p:spPr>
            <a:xfrm>
              <a:off x="1230613" y="15874"/>
              <a:ext cx="215676" cy="35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23;p76"/>
            <p:cNvSpPr/>
            <p:nvPr/>
          </p:nvSpPr>
          <p:spPr>
            <a:xfrm>
              <a:off x="1468870" y="17595"/>
              <a:ext cx="215228" cy="34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4;p76"/>
            <p:cNvSpPr/>
            <p:nvPr/>
          </p:nvSpPr>
          <p:spPr>
            <a:xfrm>
              <a:off x="1746175" y="17595"/>
              <a:ext cx="215297" cy="34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88" name="Google Shape;725;p76"/>
          <p:cNvSpPr/>
          <p:nvPr>
            <p:ph type="pic" idx="21"/>
          </p:nvPr>
        </p:nvSpPr>
        <p:spPr>
          <a:xfrm flipH="1">
            <a:off x="5102369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9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0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2667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266700" indent="-2667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730;p77"/>
          <p:cNvGrpSpPr/>
          <p:nvPr/>
        </p:nvGrpSpPr>
        <p:grpSpPr>
          <a:xfrm>
            <a:off x="2660904" y="2275264"/>
            <a:ext cx="3095357" cy="583514"/>
            <a:chOff x="-1" y="0"/>
            <a:chExt cx="3095355" cy="583513"/>
          </a:xfrm>
        </p:grpSpPr>
        <p:sp>
          <p:nvSpPr>
            <p:cNvPr id="1098" name="Google Shape;731;p77"/>
            <p:cNvSpPr/>
            <p:nvPr/>
          </p:nvSpPr>
          <p:spPr>
            <a:xfrm>
              <a:off x="-2" y="34494"/>
              <a:ext cx="480621" cy="5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9" name="Google Shape;732;p77"/>
            <p:cNvSpPr/>
            <p:nvPr/>
          </p:nvSpPr>
          <p:spPr>
            <a:xfrm>
              <a:off x="566522" y="181596"/>
              <a:ext cx="380977" cy="39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0" name="Google Shape;733;p77"/>
            <p:cNvSpPr/>
            <p:nvPr/>
          </p:nvSpPr>
          <p:spPr>
            <a:xfrm>
              <a:off x="1032511" y="0"/>
              <a:ext cx="122094" cy="57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1" name="Google Shape;734;p77"/>
            <p:cNvSpPr/>
            <p:nvPr/>
          </p:nvSpPr>
          <p:spPr>
            <a:xfrm>
              <a:off x="1194008" y="75263"/>
              <a:ext cx="280699" cy="498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2" name="Google Shape;735;p77"/>
            <p:cNvSpPr/>
            <p:nvPr/>
          </p:nvSpPr>
          <p:spPr>
            <a:xfrm>
              <a:off x="1518600" y="181867"/>
              <a:ext cx="403797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6;p77"/>
            <p:cNvSpPr/>
            <p:nvPr/>
          </p:nvSpPr>
          <p:spPr>
            <a:xfrm>
              <a:off x="1942004" y="25051"/>
              <a:ext cx="340353" cy="55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7;p77"/>
            <p:cNvSpPr/>
            <p:nvPr/>
          </p:nvSpPr>
          <p:spPr>
            <a:xfrm>
              <a:off x="2317993" y="27768"/>
              <a:ext cx="339644" cy="546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8;p77"/>
            <p:cNvSpPr/>
            <p:nvPr/>
          </p:nvSpPr>
          <p:spPr>
            <a:xfrm>
              <a:off x="2755603" y="27768"/>
              <a:ext cx="339752" cy="5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09" name="Google Shape;739;p77"/>
          <p:cNvGrpSpPr/>
          <p:nvPr/>
        </p:nvGrpSpPr>
        <p:grpSpPr>
          <a:xfrm>
            <a:off x="-243" y="-20"/>
            <a:ext cx="1898317" cy="5143686"/>
            <a:chOff x="0" y="-1"/>
            <a:chExt cx="1898316" cy="5143684"/>
          </a:xfrm>
        </p:grpSpPr>
        <p:sp>
          <p:nvSpPr>
            <p:cNvPr id="1107" name="Google Shape;740;p77"/>
            <p:cNvSpPr/>
            <p:nvPr/>
          </p:nvSpPr>
          <p:spPr>
            <a:xfrm>
              <a:off x="1076687" y="1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8" name="Google Shape;741;p77"/>
            <p:cNvSpPr/>
            <p:nvPr/>
          </p:nvSpPr>
          <p:spPr>
            <a:xfrm rot="16200000">
              <a:off x="-1938052" y="1938049"/>
              <a:ext cx="5143684" cy="126758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0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8641971" y="4663216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2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6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lide Number"/>
          <p:cNvSpPr txBox="1"/>
          <p:nvPr>
            <p:ph type="sldNum" sz="quarter" idx="2"/>
          </p:nvPr>
        </p:nvSpPr>
        <p:spPr>
          <a:xfrm>
            <a:off x="8641971" y="4663216"/>
            <a:ext cx="379188" cy="367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3" y="-170"/>
            <a:ext cx="4102100" cy="5143683"/>
            <a:chOff x="0" y="0"/>
            <a:chExt cx="4102098" cy="5143682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1"/>
              <a:ext cx="821628" cy="514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4" y="836219"/>
              <a:ext cx="5143682" cy="347124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3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14"/>
          <p:cNvGrpSpPr/>
          <p:nvPr/>
        </p:nvGrpSpPr>
        <p:grpSpPr>
          <a:xfrm>
            <a:off x="-20" y="2571673"/>
            <a:ext cx="9143819" cy="2581934"/>
            <a:chOff x="-1" y="-1"/>
            <a:chExt cx="9143817" cy="2581933"/>
          </a:xfrm>
        </p:grpSpPr>
        <p:sp>
          <p:nvSpPr>
            <p:cNvPr id="2" name="Google Shape;135;p14"/>
            <p:cNvSpPr/>
            <p:nvPr/>
          </p:nvSpPr>
          <p:spPr>
            <a:xfrm rot="16200000">
              <a:off x="3841624" y="-3841603"/>
              <a:ext cx="1460591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136;p14"/>
            <p:cNvSpPr/>
            <p:nvPr/>
          </p:nvSpPr>
          <p:spPr>
            <a:xfrm rot="10800000">
              <a:off x="-2" y="1121275"/>
              <a:ext cx="9143811" cy="146065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26297" y="4749851"/>
            <a:ext cx="379188" cy="3860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756;p81"/>
          <p:cNvSpPr txBox="1"/>
          <p:nvPr>
            <p:ph type="title"/>
          </p:nvPr>
        </p:nvSpPr>
        <p:spPr>
          <a:xfrm>
            <a:off x="691824" y="1848149"/>
            <a:ext cx="7108801" cy="83790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4" name="Google Shape;757;p81"/>
          <p:cNvSpPr txBox="1"/>
          <p:nvPr>
            <p:ph type="body" sz="quarter" idx="1"/>
          </p:nvPr>
        </p:nvSpPr>
        <p:spPr>
          <a:xfrm>
            <a:off x="691824" y="2762249"/>
            <a:ext cx="3880203" cy="2856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 Agenda</a:t>
            </a:r>
          </a:p>
        </p:txBody>
      </p:sp>
      <p:sp>
        <p:nvSpPr>
          <p:cNvPr id="1149" name="Google Shape;763;p82"/>
          <p:cNvSpPr/>
          <p:nvPr>
            <p:ph type="body" idx="22"/>
          </p:nvPr>
        </p:nvSpPr>
        <p:spPr>
          <a:xfrm>
            <a:off x="767735" y="1595780"/>
            <a:ext cx="323293" cy="3232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0" name="Google Shape;764;p82"/>
          <p:cNvSpPr txBox="1"/>
          <p:nvPr>
            <p:ph type="body" idx="23"/>
          </p:nvPr>
        </p:nvSpPr>
        <p:spPr>
          <a:xfrm>
            <a:off x="1449971" y="2176525"/>
            <a:ext cx="3672602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1" name="Google Shape;765;p82"/>
          <p:cNvSpPr/>
          <p:nvPr>
            <p:ph type="body" idx="24"/>
          </p:nvPr>
        </p:nvSpPr>
        <p:spPr>
          <a:xfrm>
            <a:off x="767735" y="2243478"/>
            <a:ext cx="323293" cy="3232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2" name="Google Shape;766;p82"/>
          <p:cNvSpPr txBox="1"/>
          <p:nvPr>
            <p:ph type="body" idx="25"/>
          </p:nvPr>
        </p:nvSpPr>
        <p:spPr>
          <a:xfrm>
            <a:off x="1449982" y="2824228"/>
            <a:ext cx="2904603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3" name="Google Shape;767;p82"/>
          <p:cNvSpPr/>
          <p:nvPr>
            <p:ph type="body" idx="26"/>
          </p:nvPr>
        </p:nvSpPr>
        <p:spPr>
          <a:xfrm>
            <a:off x="767735" y="2891178"/>
            <a:ext cx="323293" cy="3232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4" name="Google Shape;768;p82"/>
          <p:cNvSpPr txBox="1"/>
          <p:nvPr>
            <p:ph type="body" idx="27"/>
          </p:nvPr>
        </p:nvSpPr>
        <p:spPr>
          <a:xfrm>
            <a:off x="1449982" y="3471929"/>
            <a:ext cx="2904603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5" name="Google Shape;769;p82"/>
          <p:cNvSpPr/>
          <p:nvPr>
            <p:ph type="body" idx="28"/>
          </p:nvPr>
        </p:nvSpPr>
        <p:spPr>
          <a:xfrm>
            <a:off x="767735" y="3538878"/>
            <a:ext cx="323293" cy="3232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6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7" cy="3860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7" name="Google Shape;771;p82"/>
          <p:cNvSpPr txBox="1"/>
          <p:nvPr>
            <p:ph type="body" idx="21"/>
          </p:nvPr>
        </p:nvSpPr>
        <p:spPr>
          <a:xfrm>
            <a:off x="1449964" y="1479375"/>
            <a:ext cx="6009306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