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5" name="Shape 11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0" name="Shape 1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5" name="Shape 1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98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4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7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1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4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4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5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302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7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9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0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1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6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3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3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4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5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6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7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9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0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1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2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4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5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7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9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1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3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5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1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2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90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1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3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401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02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4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5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6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4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5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7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0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8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9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51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61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62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4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5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6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4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5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7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8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9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0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90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91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3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4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5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6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8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7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8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7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8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9" name="Title Text"/>
          <p:cNvSpPr txBox="1"/>
          <p:nvPr>
            <p:ph type="title"/>
          </p:nvPr>
        </p:nvSpPr>
        <p:spPr>
          <a:xfrm>
            <a:off x="-2" y="134847"/>
            <a:ext cx="7712055" cy="50998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0" name="Body Level One…"/>
          <p:cNvSpPr txBox="1"/>
          <p:nvPr>
            <p:ph type="body" idx="1"/>
          </p:nvPr>
        </p:nvSpPr>
        <p:spPr>
          <a:xfrm>
            <a:off x="1357690" y="766060"/>
            <a:ext cx="5588672" cy="37837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8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9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4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41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2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3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5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4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5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7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80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7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8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6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81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3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4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5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8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9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7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8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00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1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2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3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4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5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4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5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6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7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9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1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3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5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7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9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1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3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51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2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4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5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62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3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81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6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8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9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0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5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8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3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4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6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7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8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6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7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1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2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21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2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3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40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41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3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4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5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3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4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6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7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8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6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7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2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3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4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82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3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5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6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7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8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8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9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0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1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2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4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5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42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3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61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6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8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9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0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5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3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4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80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81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3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88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2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3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4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02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3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5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6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7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8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21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19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20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2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3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3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4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5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6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7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8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9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0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1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2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3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4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5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6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7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8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9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0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1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2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3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4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5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70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71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3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2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4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92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3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5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6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7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7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8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10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1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2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3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4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30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3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41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2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4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5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6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7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8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6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7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9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0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1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2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3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85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7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1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2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4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104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6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0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1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5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13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4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2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2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{owner} </a:t>
            </a:r>
          </a:p>
        </p:txBody>
      </p:sp>
      <p:sp>
        <p:nvSpPr>
          <p:cNvPr id="1158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{date}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/>
          <a:p>
            <a:pPr/>
            <a:r>
              <a:t> Agenda</a:t>
            </a:r>
          </a:p>
        </p:txBody>
      </p:sp>
      <p:sp>
        <p:nvSpPr>
          <p:cNvPr id="1163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4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Enterprise Business Review</a:t>
            </a:r>
          </a:p>
        </p:txBody>
      </p:sp>
      <p:sp>
        <p:nvSpPr>
          <p:cNvPr id="1165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6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Key Insights &amp; Trends</a:t>
            </a:r>
          </a:p>
        </p:txBody>
      </p:sp>
      <p:sp>
        <p:nvSpPr>
          <p:cNvPr id="1167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8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69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0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1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Franchise Scorecard(s)</a:t>
            </a:r>
          </a:p>
        </p:txBody>
      </p:sp>
      <p:sp>
        <p:nvSpPr>
          <p:cNvPr id="1172" name="Text"/>
          <p:cNvSpPr txBox="1"/>
          <p:nvPr/>
        </p:nvSpPr>
        <p:spPr>
          <a:xfrm>
            <a:off x="4508500" y="2482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173" name="Text"/>
          <p:cNvSpPr txBox="1"/>
          <p:nvPr/>
        </p:nvSpPr>
        <p:spPr>
          <a:xfrm>
            <a:off x="4635500" y="2609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776;p83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{owner_name}</a:t>
            </a:r>
          </a:p>
        </p:txBody>
      </p:sp>
      <p:sp>
        <p:nvSpPr>
          <p:cNvPr id="1178" name="Google Shape;777;p83"/>
          <p:cNvSpPr txBox="1"/>
          <p:nvPr/>
        </p:nvSpPr>
        <p:spPr>
          <a:xfrm>
            <a:off x="1404724" y="3021500"/>
            <a:ext cx="3233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CFAF8"/>
                </a:solidFill>
              </a:defRPr>
            </a:lvl1pPr>
          </a:lstStyle>
          <a:p>
            <a:pPr/>
            <a:r>
              <a:t>Offices:  {franchise_numbers}</a:t>
            </a:r>
          </a:p>
        </p:txBody>
      </p:sp>
      <p:sp>
        <p:nvSpPr>
          <p:cNvPr id="1179" name="Google Shape;778;p83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