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7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BCE"/>
          </a:solidFill>
        </a:fill>
      </a:tcStyle>
    </a:wholeTbl>
    <a:band2H>
      <a:tcTxStyle b="def" i="def"/>
      <a:tcStyle>
        <a:tcBdr/>
        <a:fill>
          <a:solidFill>
            <a:srgbClr val="EA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CF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6" name="Shape 1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1" name="Shape 1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Hello Home Instead Team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It’s great to be speaking with you today and we have an exciting new tool to introduce today that will assist us in achieving our growth goals, it’s an ops scorecard.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6" name="Shape 1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We’ll cover: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mber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;p2"/>
          <p:cNvSpPr/>
          <p:nvPr>
            <p:ph type="pic" idx="21"/>
          </p:nvPr>
        </p:nvSpPr>
        <p:spPr>
          <a:xfrm flipH="1">
            <a:off x="5081399" y="-1591203"/>
            <a:ext cx="4062601" cy="832590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20" name="Google Shape;9;p2"/>
          <p:cNvGrpSpPr/>
          <p:nvPr/>
        </p:nvGrpSpPr>
        <p:grpSpPr>
          <a:xfrm>
            <a:off x="685751" y="3713168"/>
            <a:ext cx="1591470" cy="503140"/>
            <a:chOff x="0" y="-1"/>
            <a:chExt cx="1591469" cy="503139"/>
          </a:xfrm>
        </p:grpSpPr>
        <p:sp>
          <p:nvSpPr>
            <p:cNvPr id="15" name="Google Shape;10;p2"/>
            <p:cNvSpPr/>
            <p:nvPr/>
          </p:nvSpPr>
          <p:spPr>
            <a:xfrm>
              <a:off x="1400162" y="176290"/>
              <a:ext cx="191307" cy="31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6" name="Google Shape;11;p2"/>
            <p:cNvSpPr/>
            <p:nvPr/>
          </p:nvSpPr>
          <p:spPr>
            <a:xfrm>
              <a:off x="1029344" y="169228"/>
              <a:ext cx="329162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7" name="Google Shape;12;p2"/>
            <p:cNvSpPr/>
            <p:nvPr/>
          </p:nvSpPr>
          <p:spPr>
            <a:xfrm>
              <a:off x="699403" y="170536"/>
              <a:ext cx="286304" cy="32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8" name="Google Shape;13;p2"/>
            <p:cNvSpPr/>
            <p:nvPr/>
          </p:nvSpPr>
          <p:spPr>
            <a:xfrm>
              <a:off x="328481" y="169228"/>
              <a:ext cx="329110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9" name="Google Shape;14;p2"/>
            <p:cNvSpPr/>
            <p:nvPr/>
          </p:nvSpPr>
          <p:spPr>
            <a:xfrm>
              <a:off x="-1" y="-2"/>
              <a:ext cx="286305" cy="49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14;p11" descr="Google Shape;11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18;p1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172" name="Google Shape;119;p1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3" name="Google Shape;120;p1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7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Google Shape;123;p1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26;p1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185" name="Google Shape;127;p1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6" name="Google Shape;128;p1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Google Shape;131;p1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98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99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0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Google Shape;139;p1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4" name="Google Shape;140;p1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5" name="Google Shape;141;p1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6" name="Google Shape;142;p1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4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45;p1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214" name="Google Shape;146;p1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5" name="Google Shape;147;p1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17" name="Google Shape;148;p1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8" name="Google Shape;149;p1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9" name="Google Shape;150;p1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0" name="Google Shape;151;p1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56;p16"/>
          <p:cNvSpPr/>
          <p:nvPr>
            <p:ph type="pic" idx="21"/>
          </p:nvPr>
        </p:nvSpPr>
        <p:spPr>
          <a:xfrm rot="5400000">
            <a:off x="2894674" y="-5484115"/>
            <a:ext cx="3383401" cy="141732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1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hoto_2Circl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1;p17"/>
          <p:cNvSpPr/>
          <p:nvPr>
            <p:ph type="pic" sz="quarter" idx="21"/>
          </p:nvPr>
        </p:nvSpPr>
        <p:spPr>
          <a:xfrm>
            <a:off x="6721133" y="674433"/>
            <a:ext cx="1737004" cy="1737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1" name="Google Shape;162;p17"/>
          <p:cNvSpPr/>
          <p:nvPr>
            <p:ph type="pic" sz="quarter" idx="22"/>
          </p:nvPr>
        </p:nvSpPr>
        <p:spPr>
          <a:xfrm>
            <a:off x="6721133" y="2701581"/>
            <a:ext cx="1737004" cy="173700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2" name="Title Text"/>
          <p:cNvSpPr txBox="1"/>
          <p:nvPr>
            <p:ph type="title"/>
          </p:nvPr>
        </p:nvSpPr>
        <p:spPr>
          <a:xfrm>
            <a:off x="693012" y="590550"/>
            <a:ext cx="5269504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3" name="Body Level One…"/>
          <p:cNvSpPr txBox="1"/>
          <p:nvPr>
            <p:ph type="body" sz="quarter" idx="1"/>
          </p:nvPr>
        </p:nvSpPr>
        <p:spPr>
          <a:xfrm>
            <a:off x="685800" y="1390799"/>
            <a:ext cx="52695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Google Shape;165;p17"/>
          <p:cNvSpPr txBox="1"/>
          <p:nvPr>
            <p:ph type="body" sz="half" idx="23"/>
          </p:nvPr>
        </p:nvSpPr>
        <p:spPr>
          <a:xfrm>
            <a:off x="693009" y="1943100"/>
            <a:ext cx="5269507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Corner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68;p18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Google Shape;171;p1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174;p19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4" name="Google Shape;175;p19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Google Shape;178;p1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Google Shape;183;p20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Intro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9;p3"/>
          <p:cNvGrpSpPr/>
          <p:nvPr/>
        </p:nvGrpSpPr>
        <p:grpSpPr>
          <a:xfrm>
            <a:off x="685783" y="3466312"/>
            <a:ext cx="1430353" cy="452203"/>
            <a:chOff x="0" y="-1"/>
            <a:chExt cx="1430351" cy="452201"/>
          </a:xfrm>
        </p:grpSpPr>
        <p:sp>
          <p:nvSpPr>
            <p:cNvPr id="30" name="Google Shape;20;p3"/>
            <p:cNvSpPr/>
            <p:nvPr/>
          </p:nvSpPr>
          <p:spPr>
            <a:xfrm>
              <a:off x="1258413" y="158441"/>
              <a:ext cx="171938" cy="28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" name="Google Shape;21;p3"/>
            <p:cNvSpPr/>
            <p:nvPr/>
          </p:nvSpPr>
          <p:spPr>
            <a:xfrm>
              <a:off x="925135" y="152094"/>
              <a:ext cx="295840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" name="Google Shape;22;p3"/>
            <p:cNvSpPr/>
            <p:nvPr/>
          </p:nvSpPr>
          <p:spPr>
            <a:xfrm>
              <a:off x="628596" y="153269"/>
              <a:ext cx="257321" cy="290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3" name="Google Shape;23;p3"/>
            <p:cNvSpPr/>
            <p:nvPr/>
          </p:nvSpPr>
          <p:spPr>
            <a:xfrm>
              <a:off x="295225" y="152094"/>
              <a:ext cx="295793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4" name="Google Shape;24;p3"/>
            <p:cNvSpPr/>
            <p:nvPr/>
          </p:nvSpPr>
          <p:spPr>
            <a:xfrm>
              <a:off x="-1" y="-2"/>
              <a:ext cx="257320" cy="44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6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1" name="Google Shape;27;p3"/>
          <p:cNvGrpSpPr/>
          <p:nvPr/>
        </p:nvGrpSpPr>
        <p:grpSpPr>
          <a:xfrm>
            <a:off x="2694860" y="3466423"/>
            <a:ext cx="1591398" cy="452174"/>
            <a:chOff x="-2" y="-1"/>
            <a:chExt cx="1591396" cy="452173"/>
          </a:xfrm>
        </p:grpSpPr>
        <p:sp>
          <p:nvSpPr>
            <p:cNvPr id="38" name="Google Shape;28;p3"/>
            <p:cNvSpPr/>
            <p:nvPr/>
          </p:nvSpPr>
          <p:spPr>
            <a:xfrm>
              <a:off x="-3" y="-2"/>
              <a:ext cx="451867" cy="45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9" name="Google Shape;29;p3"/>
            <p:cNvSpPr/>
            <p:nvPr/>
          </p:nvSpPr>
          <p:spPr>
            <a:xfrm>
              <a:off x="529573" y="13182"/>
              <a:ext cx="175206" cy="19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0" name="Google Shape;30;p3"/>
            <p:cNvSpPr/>
            <p:nvPr/>
          </p:nvSpPr>
          <p:spPr>
            <a:xfrm>
              <a:off x="734879" y="63415"/>
              <a:ext cx="161593" cy="15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1" name="Google Shape;31;p3"/>
            <p:cNvSpPr/>
            <p:nvPr/>
          </p:nvSpPr>
          <p:spPr>
            <a:xfrm>
              <a:off x="926260" y="64387"/>
              <a:ext cx="235421" cy="14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2" name="Google Shape;32;p3"/>
            <p:cNvSpPr/>
            <p:nvPr/>
          </p:nvSpPr>
          <p:spPr>
            <a:xfrm>
              <a:off x="1190166" y="64058"/>
              <a:ext cx="136664" cy="14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3" name="Google Shape;33;p3"/>
            <p:cNvSpPr/>
            <p:nvPr/>
          </p:nvSpPr>
          <p:spPr>
            <a:xfrm>
              <a:off x="529253" y="246814"/>
              <a:ext cx="40481" cy="19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4" name="Google Shape;34;p3"/>
            <p:cNvSpPr/>
            <p:nvPr/>
          </p:nvSpPr>
          <p:spPr>
            <a:xfrm>
              <a:off x="609872" y="297372"/>
              <a:ext cx="142499" cy="14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5" name="Google Shape;35;p3"/>
            <p:cNvSpPr/>
            <p:nvPr/>
          </p:nvSpPr>
          <p:spPr>
            <a:xfrm>
              <a:off x="780215" y="296724"/>
              <a:ext cx="116578" cy="1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6" name="Google Shape;36;p3"/>
            <p:cNvSpPr/>
            <p:nvPr/>
          </p:nvSpPr>
          <p:spPr>
            <a:xfrm>
              <a:off x="912004" y="263347"/>
              <a:ext cx="98766" cy="17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7" name="Google Shape;37;p3"/>
            <p:cNvSpPr/>
            <p:nvPr/>
          </p:nvSpPr>
          <p:spPr>
            <a:xfrm>
              <a:off x="1026313" y="298017"/>
              <a:ext cx="136664" cy="14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8" name="Google Shape;38;p3"/>
            <p:cNvSpPr/>
            <p:nvPr/>
          </p:nvSpPr>
          <p:spPr>
            <a:xfrm>
              <a:off x="1187259" y="297682"/>
              <a:ext cx="157381" cy="14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9" name="Google Shape;39;p3"/>
            <p:cNvSpPr/>
            <p:nvPr/>
          </p:nvSpPr>
          <p:spPr>
            <a:xfrm>
              <a:off x="1374104" y="246815"/>
              <a:ext cx="157704" cy="19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0" name="Google Shape;40;p3"/>
            <p:cNvSpPr/>
            <p:nvPr/>
          </p:nvSpPr>
          <p:spPr>
            <a:xfrm>
              <a:off x="1555184" y="411564"/>
              <a:ext cx="36211" cy="3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2" name="Google Shape;41;p3"/>
          <p:cNvSpPr/>
          <p:nvPr>
            <p:ph type="pic" idx="21"/>
          </p:nvPr>
        </p:nvSpPr>
        <p:spPr>
          <a:xfrm flipH="1">
            <a:off x="5084104" y="-1593302"/>
            <a:ext cx="4059903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187;p21"/>
          <p:cNvSpPr txBox="1"/>
          <p:nvPr/>
        </p:nvSpPr>
        <p:spPr>
          <a:xfrm>
            <a:off x="6919800" y="4752849"/>
            <a:ext cx="2132754" cy="360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 algn="r">
              <a:spcBef>
                <a:spcPts val="1000"/>
              </a:spcBef>
              <a:defRPr b="1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86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190;p22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294" name="Google Shape;191;p22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95" name="Google Shape;192;p22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302" name="Google Shape;193;p22"/>
          <p:cNvGrpSpPr/>
          <p:nvPr/>
        </p:nvGrpSpPr>
        <p:grpSpPr>
          <a:xfrm>
            <a:off x="2801453" y="2180781"/>
            <a:ext cx="2473266" cy="781913"/>
            <a:chOff x="0" y="-1"/>
            <a:chExt cx="2473264" cy="781911"/>
          </a:xfrm>
        </p:grpSpPr>
        <p:sp>
          <p:nvSpPr>
            <p:cNvPr id="297" name="Google Shape;194;p22"/>
            <p:cNvSpPr/>
            <p:nvPr/>
          </p:nvSpPr>
          <p:spPr>
            <a:xfrm>
              <a:off x="2175963" y="273968"/>
              <a:ext cx="297301" cy="49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5"/>
                  </a:lnTo>
                  <a:lnTo>
                    <a:pt x="0" y="175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8" name="Google Shape;195;p22"/>
            <p:cNvSpPr/>
            <p:nvPr/>
          </p:nvSpPr>
          <p:spPr>
            <a:xfrm>
              <a:off x="1599683" y="262993"/>
              <a:ext cx="511542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9" name="Google Shape;196;p22"/>
            <p:cNvSpPr/>
            <p:nvPr/>
          </p:nvSpPr>
          <p:spPr>
            <a:xfrm>
              <a:off x="1086927" y="265025"/>
              <a:ext cx="444938" cy="50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00" name="Google Shape;197;p22"/>
            <p:cNvSpPr/>
            <p:nvPr/>
          </p:nvSpPr>
          <p:spPr>
            <a:xfrm>
              <a:off x="510484" y="262993"/>
              <a:ext cx="511461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01" name="Google Shape;198;p22"/>
            <p:cNvSpPr/>
            <p:nvPr/>
          </p:nvSpPr>
          <p:spPr>
            <a:xfrm>
              <a:off x="-1" y="-2"/>
              <a:ext cx="444937" cy="76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03" name="Body Level One…"/>
          <p:cNvSpPr txBox="1"/>
          <p:nvPr>
            <p:ph type="body" sz="quarter" idx="1"/>
          </p:nvPr>
        </p:nvSpPr>
        <p:spPr>
          <a:xfrm>
            <a:off x="2801472" y="4137545"/>
            <a:ext cx="5265900" cy="301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Google Shape;200;p22"/>
          <p:cNvSpPr txBox="1"/>
          <p:nvPr>
            <p:ph type="body" sz="quarter" idx="21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203;p23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326" name="Google Shape;204;p23"/>
          <p:cNvGrpSpPr/>
          <p:nvPr/>
        </p:nvGrpSpPr>
        <p:grpSpPr>
          <a:xfrm>
            <a:off x="701596" y="3442572"/>
            <a:ext cx="2354814" cy="669089"/>
            <a:chOff x="-1" y="-1"/>
            <a:chExt cx="2354812" cy="669087"/>
          </a:xfrm>
        </p:grpSpPr>
        <p:sp>
          <p:nvSpPr>
            <p:cNvPr id="313" name="Google Shape;205;p23"/>
            <p:cNvSpPr/>
            <p:nvPr/>
          </p:nvSpPr>
          <p:spPr>
            <a:xfrm>
              <a:off x="-2" y="-2"/>
              <a:ext cx="668631" cy="6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4" name="Google Shape;206;p23"/>
            <p:cNvSpPr/>
            <p:nvPr/>
          </p:nvSpPr>
          <p:spPr>
            <a:xfrm>
              <a:off x="783620" y="19509"/>
              <a:ext cx="259255" cy="29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5" name="Google Shape;207;p23"/>
            <p:cNvSpPr/>
            <p:nvPr/>
          </p:nvSpPr>
          <p:spPr>
            <a:xfrm>
              <a:off x="1087414" y="93838"/>
              <a:ext cx="239109" cy="223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6" name="Google Shape;208;p23"/>
            <p:cNvSpPr/>
            <p:nvPr/>
          </p:nvSpPr>
          <p:spPr>
            <a:xfrm>
              <a:off x="1370602" y="95276"/>
              <a:ext cx="348355" cy="21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7" name="Google Shape;209;p23"/>
            <p:cNvSpPr/>
            <p:nvPr/>
          </p:nvSpPr>
          <p:spPr>
            <a:xfrm>
              <a:off x="1761111" y="94791"/>
              <a:ext cx="202220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8" name="Google Shape;210;p23"/>
            <p:cNvSpPr/>
            <p:nvPr/>
          </p:nvSpPr>
          <p:spPr>
            <a:xfrm>
              <a:off x="783145" y="365213"/>
              <a:ext cx="59899" cy="28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9" name="Google Shape;211;p23"/>
            <p:cNvSpPr/>
            <p:nvPr/>
          </p:nvSpPr>
          <p:spPr>
            <a:xfrm>
              <a:off x="902439" y="440028"/>
              <a:ext cx="210853" cy="21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0" name="Google Shape;212;p23"/>
            <p:cNvSpPr/>
            <p:nvPr/>
          </p:nvSpPr>
          <p:spPr>
            <a:xfrm>
              <a:off x="1154498" y="439069"/>
              <a:ext cx="172500" cy="2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1" name="Google Shape;213;p23"/>
            <p:cNvSpPr/>
            <p:nvPr/>
          </p:nvSpPr>
          <p:spPr>
            <a:xfrm>
              <a:off x="1349511" y="389678"/>
              <a:ext cx="146143" cy="26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2" name="Google Shape;214;p23"/>
            <p:cNvSpPr/>
            <p:nvPr/>
          </p:nvSpPr>
          <p:spPr>
            <a:xfrm>
              <a:off x="1518651" y="440982"/>
              <a:ext cx="202223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3" name="Google Shape;215;p23"/>
            <p:cNvSpPr/>
            <p:nvPr/>
          </p:nvSpPr>
          <p:spPr>
            <a:xfrm>
              <a:off x="1756807" y="440489"/>
              <a:ext cx="232877" cy="21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4" name="Google Shape;216;p23"/>
            <p:cNvSpPr/>
            <p:nvPr/>
          </p:nvSpPr>
          <p:spPr>
            <a:xfrm>
              <a:off x="2033284" y="365219"/>
              <a:ext cx="233357" cy="29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5" name="Google Shape;217;p23"/>
            <p:cNvSpPr/>
            <p:nvPr/>
          </p:nvSpPr>
          <p:spPr>
            <a:xfrm>
              <a:off x="2301233" y="609000"/>
              <a:ext cx="53579" cy="5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8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27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8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222;p2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336" name="Google Shape;223;p2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37" name="Google Shape;224;p2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39" name="Google Shape;225;p24"/>
          <p:cNvSpPr/>
          <p:nvPr>
            <p:ph type="pic" sz="half" idx="21"/>
          </p:nvPr>
        </p:nvSpPr>
        <p:spPr>
          <a:xfrm>
            <a:off x="5165239" y="476237"/>
            <a:ext cx="3735773" cy="373577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0" name="Title Text"/>
          <p:cNvSpPr txBox="1"/>
          <p:nvPr>
            <p:ph type="title"/>
          </p:nvPr>
        </p:nvSpPr>
        <p:spPr>
          <a:xfrm>
            <a:off x="2168449" y="20487"/>
            <a:ext cx="4807102" cy="534402"/>
          </a:xfrm>
          <a:prstGeom prst="rect">
            <a:avLst/>
          </a:prstGeom>
        </p:spPr>
        <p:txBody>
          <a:bodyPr anchor="b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sz="quarter" idx="1"/>
          </p:nvPr>
        </p:nvSpPr>
        <p:spPr>
          <a:xfrm>
            <a:off x="2458476" y="1197029"/>
            <a:ext cx="2896516" cy="13638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Title Text"/>
          <p:cNvSpPr txBox="1"/>
          <p:nvPr/>
        </p:nvSpPr>
        <p:spPr>
          <a:xfrm>
            <a:off x="2868510" y="4133358"/>
            <a:ext cx="4807103" cy="53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230;p2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51" name="Google Shape;231;p2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52" name="Google Shape;232;p2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3" name="Google Shape;233;p2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4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5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O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4" name="Google Shape;241;p2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5" name="Google Shape;242;p2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6" name="Google Shape;243;p2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7" name="Google Shape;244;p2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8" name="Google Shape;245;p2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9" name="Google Shape;246;p2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0" name="Google Shape;247;p2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1" name="Google Shape;248;p2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2" name="Google Shape;249;p2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3" name="Google Shape;250;p2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4" name="Google Shape;251;p2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5" name="Google Shape;252;p2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6" name="Google Shape;253;p2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7" name="Google Shape;254;p2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8" name="Google Shape;255;p2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9" name="Google Shape;256;p2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0" name="Google Shape;257;p2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1" name="Google Shape;258;p2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2" name="Google Shape;259;p2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3" name="Google Shape;260;p2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263;p27"/>
          <p:cNvGrpSpPr/>
          <p:nvPr/>
        </p:nvGrpSpPr>
        <p:grpSpPr>
          <a:xfrm>
            <a:off x="7521170" y="-180"/>
            <a:ext cx="1622933" cy="5143686"/>
            <a:chOff x="0" y="-1"/>
            <a:chExt cx="1622931" cy="5143684"/>
          </a:xfrm>
        </p:grpSpPr>
        <p:sp>
          <p:nvSpPr>
            <p:cNvPr id="391" name="Google Shape;264;p27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92" name="Google Shape;265;p27"/>
            <p:cNvSpPr/>
            <p:nvPr/>
          </p:nvSpPr>
          <p:spPr>
            <a:xfrm rot="5400000">
              <a:off x="-1481235" y="2039516"/>
              <a:ext cx="5143685" cy="10646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94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269;p2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402" name="Google Shape;270;p2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03" name="Google Shape;271;p2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05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6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7" name="Google Shape;274;p2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0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277;p2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415" name="Google Shape;278;p2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16" name="Google Shape;279;p2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18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9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0" name="Google Shape;282;p2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21" name="Google Shape;283;p2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2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286;p30"/>
          <p:cNvSpPr/>
          <p:nvPr>
            <p:ph type="pic" idx="21"/>
          </p:nvPr>
        </p:nvSpPr>
        <p:spPr>
          <a:xfrm>
            <a:off x="-76200" y="-1408176"/>
            <a:ext cx="4059905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30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1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2" name="Google Shape;289;p3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3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44;p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60" name="Google Shape;45;p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1" name="Google Shape;46;p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3" name="Google Shape;47;p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292;p31" descr="Google Shape;29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060" y="1036543"/>
            <a:ext cx="2254856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296;p3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449" name="Google Shape;297;p3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50" name="Google Shape;298;p3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52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3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4" name="Google Shape;301;p3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5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304;p3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462" name="Google Shape;305;p3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63" name="Google Shape;306;p3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65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6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7" name="Google Shape;309;p3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6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312;p3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475" name="Google Shape;313;p3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76" name="Google Shape;314;p3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78" name="Google Shape;315;p3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79" name="Google Shape;316;p3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0" name="Google Shape;317;p3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1" name="Google Shape;318;p3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2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3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323;p3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491" name="Google Shape;324;p3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92" name="Google Shape;325;p3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94" name="Google Shape;326;p3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5" name="Google Shape;327;p3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6" name="Google Shape;328;p3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7" name="Google Shape;329;p3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8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9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334;p36"/>
          <p:cNvSpPr/>
          <p:nvPr>
            <p:ph type="pic" idx="21"/>
          </p:nvPr>
        </p:nvSpPr>
        <p:spPr>
          <a:xfrm rot="5400000">
            <a:off x="2880298" y="-5429250"/>
            <a:ext cx="3383404" cy="141732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08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9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339;p37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8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9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0" name="Google Shape;342;p37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345;p38"/>
          <p:cNvSpPr/>
          <p:nvPr/>
        </p:nvSpPr>
        <p:spPr>
          <a:xfrm flipH="1" rot="10800000">
            <a:off x="6072575" y="-75897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9" name="Google Shape;346;p38"/>
          <p:cNvSpPr/>
          <p:nvPr/>
        </p:nvSpPr>
        <p:spPr>
          <a:xfrm flipH="1">
            <a:off x="-76199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30" name="Title Text"/>
          <p:cNvSpPr txBox="1"/>
          <p:nvPr>
            <p:ph type="title"/>
          </p:nvPr>
        </p:nvSpPr>
        <p:spPr>
          <a:xfrm>
            <a:off x="-2" y="134847"/>
            <a:ext cx="7712055" cy="50998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1" name="Body Level One…"/>
          <p:cNvSpPr txBox="1"/>
          <p:nvPr>
            <p:ph type="body" idx="1"/>
          </p:nvPr>
        </p:nvSpPr>
        <p:spPr>
          <a:xfrm>
            <a:off x="1357690" y="766060"/>
            <a:ext cx="5588672" cy="37837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352;p39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539" name="Google Shape;353;p39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40" name="Google Shape;354;p39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55" name="Google Shape;355;p39"/>
          <p:cNvGrpSpPr/>
          <p:nvPr/>
        </p:nvGrpSpPr>
        <p:grpSpPr>
          <a:xfrm>
            <a:off x="2586875" y="2134920"/>
            <a:ext cx="3075190" cy="873774"/>
            <a:chOff x="-1" y="-1"/>
            <a:chExt cx="3075188" cy="873773"/>
          </a:xfrm>
        </p:grpSpPr>
        <p:sp>
          <p:nvSpPr>
            <p:cNvPr id="542" name="Google Shape;356;p39"/>
            <p:cNvSpPr/>
            <p:nvPr/>
          </p:nvSpPr>
          <p:spPr>
            <a:xfrm>
              <a:off x="-2" y="-1"/>
              <a:ext cx="873175" cy="87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3" name="Google Shape;357;p39"/>
            <p:cNvSpPr/>
            <p:nvPr/>
          </p:nvSpPr>
          <p:spPr>
            <a:xfrm>
              <a:off x="1023342" y="25475"/>
              <a:ext cx="338562" cy="37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4" name="Google Shape;358;p39"/>
            <p:cNvSpPr/>
            <p:nvPr/>
          </p:nvSpPr>
          <p:spPr>
            <a:xfrm>
              <a:off x="1420073" y="122544"/>
              <a:ext cx="312253" cy="29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5" name="Google Shape;359;p39"/>
            <p:cNvSpPr/>
            <p:nvPr/>
          </p:nvSpPr>
          <p:spPr>
            <a:xfrm>
              <a:off x="1789891" y="124422"/>
              <a:ext cx="454923" cy="27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6" name="Google Shape;360;p39"/>
            <p:cNvSpPr/>
            <p:nvPr/>
          </p:nvSpPr>
          <p:spPr>
            <a:xfrm>
              <a:off x="2299863" y="123788"/>
              <a:ext cx="264083" cy="2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7" name="Google Shape;361;p39"/>
            <p:cNvSpPr/>
            <p:nvPr/>
          </p:nvSpPr>
          <p:spPr>
            <a:xfrm>
              <a:off x="1022723" y="476941"/>
              <a:ext cx="78222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8" name="Google Shape;362;p39"/>
            <p:cNvSpPr/>
            <p:nvPr/>
          </p:nvSpPr>
          <p:spPr>
            <a:xfrm>
              <a:off x="1178509" y="574643"/>
              <a:ext cx="275358" cy="27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9" name="Google Shape;363;p39"/>
            <p:cNvSpPr/>
            <p:nvPr/>
          </p:nvSpPr>
          <p:spPr>
            <a:xfrm>
              <a:off x="1507678" y="573391"/>
              <a:ext cx="225268" cy="28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364;p39"/>
            <p:cNvSpPr/>
            <p:nvPr/>
          </p:nvSpPr>
          <p:spPr>
            <a:xfrm>
              <a:off x="1762349" y="508891"/>
              <a:ext cx="190850" cy="34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1" name="Google Shape;365;p39"/>
            <p:cNvSpPr/>
            <p:nvPr/>
          </p:nvSpPr>
          <p:spPr>
            <a:xfrm>
              <a:off x="1983234" y="575888"/>
              <a:ext cx="264086" cy="28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2" name="Google Shape;366;p39"/>
            <p:cNvSpPr/>
            <p:nvPr/>
          </p:nvSpPr>
          <p:spPr>
            <a:xfrm>
              <a:off x="2294245" y="575243"/>
              <a:ext cx="304117" cy="28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3" name="Google Shape;367;p39"/>
            <p:cNvSpPr/>
            <p:nvPr/>
          </p:nvSpPr>
          <p:spPr>
            <a:xfrm>
              <a:off x="2655301" y="476947"/>
              <a:ext cx="304743" cy="38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4" name="Google Shape;368;p39"/>
            <p:cNvSpPr/>
            <p:nvPr/>
          </p:nvSpPr>
          <p:spPr>
            <a:xfrm>
              <a:off x="3005220" y="795307"/>
              <a:ext cx="69968" cy="7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56" name="Body Level One…"/>
          <p:cNvSpPr txBox="1"/>
          <p:nvPr>
            <p:ph type="body" sz="quarter" idx="1"/>
          </p:nvPr>
        </p:nvSpPr>
        <p:spPr>
          <a:xfrm>
            <a:off x="2801472" y="4137545"/>
            <a:ext cx="5656801" cy="301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7" name="Google Shape;370;p39"/>
          <p:cNvSpPr txBox="1"/>
          <p:nvPr>
            <p:ph type="body" sz="quarter" idx="21"/>
          </p:nvPr>
        </p:nvSpPr>
        <p:spPr>
          <a:xfrm>
            <a:off x="2801470" y="3816034"/>
            <a:ext cx="5656806" cy="22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5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373;p40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565" name="Google Shape;374;p40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66" name="Google Shape;375;p40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88" name="Google Shape;376;p40"/>
          <p:cNvGrpSpPr/>
          <p:nvPr/>
        </p:nvGrpSpPr>
        <p:grpSpPr>
          <a:xfrm>
            <a:off x="2465757" y="3677635"/>
            <a:ext cx="4212452" cy="527026"/>
            <a:chOff x="-2" y="-1"/>
            <a:chExt cx="4212450" cy="527025"/>
          </a:xfrm>
        </p:grpSpPr>
        <p:grpSp>
          <p:nvGrpSpPr>
            <p:cNvPr id="581" name="Google Shape;377;p40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568" name="Google Shape;378;p40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9" name="Google Shape;379;p40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0" name="Google Shape;380;p40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1" name="Google Shape;381;p40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2" name="Google Shape;382;p40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3" name="Google Shape;383;p40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4" name="Google Shape;384;p40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5" name="Google Shape;385;p40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6" name="Google Shape;386;p40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7" name="Google Shape;387;p40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8" name="Google Shape;388;p40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9" name="Google Shape;389;p40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0" name="Google Shape;390;p40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587" name="Google Shape;391;p40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582" name="Google Shape;392;p40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3" name="Google Shape;393;p40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4" name="Google Shape;394;p40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5" name="Google Shape;395;p40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6" name="Google Shape;396;p40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589" name="Title Text"/>
          <p:cNvSpPr txBox="1"/>
          <p:nvPr>
            <p:ph type="title"/>
          </p:nvPr>
        </p:nvSpPr>
        <p:spPr>
          <a:xfrm>
            <a:off x="696424" y="1356448"/>
            <a:ext cx="7761901" cy="781202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0" name="Body Level One…"/>
          <p:cNvSpPr txBox="1"/>
          <p:nvPr>
            <p:ph type="body" sz="quarter" idx="1"/>
          </p:nvPr>
        </p:nvSpPr>
        <p:spPr>
          <a:xfrm>
            <a:off x="685800" y="1874697"/>
            <a:ext cx="7761900" cy="487503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52;p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" name="Google Shape;53;p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" name="Google Shape;54;p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6" name="Google Shape;55;p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401;p41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598" name="Google Shape;402;p41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99" name="Google Shape;403;p41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01" name="Google Shape;404;p41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02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3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409;p42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2" name="Google Shape;410;p42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3" name="Google Shape;411;p42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4" name="Google Shape;412;p42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5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6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O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5" name="Google Shape;420;p43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6" name="Google Shape;421;p43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7" name="Google Shape;422;p43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8" name="Google Shape;423;p43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9" name="Google Shape;424;p43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0" name="Google Shape;425;p43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1" name="Google Shape;426;p43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2" name="Google Shape;427;p43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3" name="Google Shape;428;p43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4" name="Google Shape;429;p43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5" name="Google Shape;430;p43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6" name="Google Shape;431;p43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7" name="Google Shape;432;p43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8" name="Google Shape;433;p43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9" name="Google Shape;434;p43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0" name="Google Shape;435;p43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1" name="Google Shape;436;p43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2" name="Google Shape;437;p43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3" name="Google Shape;438;p43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4" name="Google Shape;439;p43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ection">
    <p:bg>
      <p:bgPr>
        <a:solidFill>
          <a:srgbClr val="EF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442;p44"/>
          <p:cNvGrpSpPr/>
          <p:nvPr/>
        </p:nvGrpSpPr>
        <p:grpSpPr>
          <a:xfrm>
            <a:off x="7521171" y="-179"/>
            <a:ext cx="1622932" cy="5143687"/>
            <a:chOff x="-1" y="-1"/>
            <a:chExt cx="1622931" cy="5143685"/>
          </a:xfrm>
        </p:grpSpPr>
        <p:sp>
          <p:nvSpPr>
            <p:cNvPr id="652" name="Google Shape;443;p44"/>
            <p:cNvSpPr/>
            <p:nvPr/>
          </p:nvSpPr>
          <p:spPr>
            <a:xfrm rot="10800000">
              <a:off x="-1" y="3"/>
              <a:ext cx="821630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53" name="Google Shape;444;p44"/>
            <p:cNvSpPr/>
            <p:nvPr/>
          </p:nvSpPr>
          <p:spPr>
            <a:xfrm rot="5400000">
              <a:off x="-1472823" y="2047931"/>
              <a:ext cx="5143686" cy="1047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55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448;p45"/>
          <p:cNvGrpSpPr/>
          <p:nvPr/>
        </p:nvGrpSpPr>
        <p:grpSpPr>
          <a:xfrm>
            <a:off x="7068353" y="203606"/>
            <a:ext cx="1881409" cy="246943"/>
            <a:chOff x="-1" y="-2"/>
            <a:chExt cx="1881408" cy="246941"/>
          </a:xfrm>
        </p:grpSpPr>
        <p:grpSp>
          <p:nvGrpSpPr>
            <p:cNvPr id="676" name="Google Shape;449;p45"/>
            <p:cNvGrpSpPr/>
            <p:nvPr/>
          </p:nvGrpSpPr>
          <p:grpSpPr>
            <a:xfrm>
              <a:off x="1012344" y="-3"/>
              <a:ext cx="869063" cy="246943"/>
              <a:chOff x="-1" y="-1"/>
              <a:chExt cx="869061" cy="246941"/>
            </a:xfrm>
          </p:grpSpPr>
          <p:sp>
            <p:nvSpPr>
              <p:cNvPr id="663" name="Google Shape;450;p45"/>
              <p:cNvSpPr/>
              <p:nvPr/>
            </p:nvSpPr>
            <p:spPr>
              <a:xfrm>
                <a:off x="-2" y="-2"/>
                <a:ext cx="246765" cy="246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4" name="Google Shape;451;p45"/>
              <p:cNvSpPr/>
              <p:nvPr/>
            </p:nvSpPr>
            <p:spPr>
              <a:xfrm>
                <a:off x="289200" y="7198"/>
                <a:ext cx="95681" cy="107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5" name="Google Shape;452;p45"/>
              <p:cNvSpPr/>
              <p:nvPr/>
            </p:nvSpPr>
            <p:spPr>
              <a:xfrm>
                <a:off x="401316" y="34630"/>
                <a:ext cx="88247" cy="82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6" name="Google Shape;453;p45"/>
              <p:cNvSpPr/>
              <p:nvPr/>
            </p:nvSpPr>
            <p:spPr>
              <a:xfrm>
                <a:off x="505828" y="35161"/>
                <a:ext cx="128566" cy="78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7" name="Google Shape;454;p45"/>
              <p:cNvSpPr/>
              <p:nvPr/>
            </p:nvSpPr>
            <p:spPr>
              <a:xfrm>
                <a:off x="649948" y="34983"/>
                <a:ext cx="74634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8" name="Google Shape;455;p45"/>
              <p:cNvSpPr/>
              <p:nvPr/>
            </p:nvSpPr>
            <p:spPr>
              <a:xfrm>
                <a:off x="289023" y="134786"/>
                <a:ext cx="22109" cy="106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9" name="Google Shape;456;p45"/>
              <p:cNvSpPr/>
              <p:nvPr/>
            </p:nvSpPr>
            <p:spPr>
              <a:xfrm>
                <a:off x="333050" y="162399"/>
                <a:ext cx="77818" cy="79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0" name="Google Shape;457;p45"/>
              <p:cNvSpPr/>
              <p:nvPr/>
            </p:nvSpPr>
            <p:spPr>
              <a:xfrm>
                <a:off x="426073" y="162045"/>
                <a:ext cx="63666" cy="8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1" name="Google Shape;458;p45"/>
              <p:cNvSpPr/>
              <p:nvPr/>
            </p:nvSpPr>
            <p:spPr>
              <a:xfrm>
                <a:off x="498045" y="143817"/>
                <a:ext cx="53937" cy="97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2" name="Google Shape;459;p45"/>
              <p:cNvSpPr/>
              <p:nvPr/>
            </p:nvSpPr>
            <p:spPr>
              <a:xfrm>
                <a:off x="560467" y="162752"/>
                <a:ext cx="74635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1"/>
                      <a:pt x="13738" y="17591"/>
                    </a:cubicBezTo>
                    <a:cubicBezTo>
                      <a:pt x="16148" y="17526"/>
                      <a:pt x="18491" y="16841"/>
                      <a:pt x="20505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3" name="Google Shape;460;p45"/>
              <p:cNvSpPr/>
              <p:nvPr/>
            </p:nvSpPr>
            <p:spPr>
              <a:xfrm>
                <a:off x="648360" y="162568"/>
                <a:ext cx="85948" cy="81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4" name="Google Shape;461;p45"/>
              <p:cNvSpPr/>
              <p:nvPr/>
            </p:nvSpPr>
            <p:spPr>
              <a:xfrm>
                <a:off x="750397" y="134788"/>
                <a:ext cx="86124" cy="108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5" name="Google Shape;462;p45"/>
              <p:cNvSpPr/>
              <p:nvPr/>
            </p:nvSpPr>
            <p:spPr>
              <a:xfrm>
                <a:off x="849284" y="224761"/>
                <a:ext cx="19777" cy="1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682" name="Google Shape;463;p45"/>
            <p:cNvGrpSpPr/>
            <p:nvPr/>
          </p:nvGrpSpPr>
          <p:grpSpPr>
            <a:xfrm>
              <a:off x="-2" y="19737"/>
              <a:ext cx="684634" cy="216451"/>
              <a:chOff x="-1" y="-1"/>
              <a:chExt cx="684633" cy="216450"/>
            </a:xfrm>
          </p:grpSpPr>
          <p:sp>
            <p:nvSpPr>
              <p:cNvPr id="677" name="Google Shape;464;p45"/>
              <p:cNvSpPr/>
              <p:nvPr/>
            </p:nvSpPr>
            <p:spPr>
              <a:xfrm>
                <a:off x="602334" y="75838"/>
                <a:ext cx="82299" cy="136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5"/>
                    </a:lnTo>
                    <a:lnTo>
                      <a:pt x="0" y="175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8" name="Google Shape;465;p45"/>
              <p:cNvSpPr/>
              <p:nvPr/>
            </p:nvSpPr>
            <p:spPr>
              <a:xfrm>
                <a:off x="442811" y="72800"/>
                <a:ext cx="141605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9" name="Google Shape;466;p45"/>
              <p:cNvSpPr/>
              <p:nvPr/>
            </p:nvSpPr>
            <p:spPr>
              <a:xfrm>
                <a:off x="300875" y="73363"/>
                <a:ext cx="123166" cy="139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80" name="Google Shape;467;p45"/>
              <p:cNvSpPr/>
              <p:nvPr/>
            </p:nvSpPr>
            <p:spPr>
              <a:xfrm>
                <a:off x="141308" y="72800"/>
                <a:ext cx="141581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81" name="Google Shape;468;p45"/>
              <p:cNvSpPr/>
              <p:nvPr/>
            </p:nvSpPr>
            <p:spPr>
              <a:xfrm>
                <a:off x="-2" y="-2"/>
                <a:ext cx="123168" cy="212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68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6" name="Google Shape;471;p4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8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474;p46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694" name="Google Shape;475;p46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95" name="Google Shape;476;p46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97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8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9" name="Google Shape;479;p46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0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482;p47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707" name="Google Shape;483;p47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08" name="Google Shape;484;p47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10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1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2" name="Google Shape;487;p47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13" name="Google Shape;488;p47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1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491;p48"/>
          <p:cNvSpPr/>
          <p:nvPr>
            <p:ph type="pic" idx="21"/>
          </p:nvPr>
        </p:nvSpPr>
        <p:spPr>
          <a:xfrm>
            <a:off x="-18272" y="-1593302"/>
            <a:ext cx="4059905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22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3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4" name="Google Shape;494;p48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2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497;p49" descr="Google Shape;497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501;p50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741" name="Google Shape;502;p50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42" name="Google Shape;503;p50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44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5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6" name="Google Shape;506;p50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)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63;p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8" name="Google Shape;64;p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9" name="Google Shape;65;p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0" name="Google Shape;66;p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1" name="Google Shape;67;p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2" name="Google Shape;68;p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" name="Google Shape;69;p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" name="Google Shape;70;p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" name="Google Shape;71;p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6" name="Google Shape;72;p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7" name="Google Shape;73;p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8" name="Google Shape;74;p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9" name="Google Shape;75;p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0" name="Google Shape;76;p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1" name="Google Shape;77;p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2" name="Google Shape;78;p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" name="Google Shape;79;p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4" name="Google Shape;80;p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5" name="Google Shape;81;p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6" name="Google Shape;82;p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509;p51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754" name="Google Shape;510;p51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55" name="Google Shape;511;p51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57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8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9" name="Google Shape;514;p51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6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517;p5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767" name="Google Shape;518;p5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68" name="Google Shape;519;p5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70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1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2" name="Google Shape;522;p52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3" name="Google Shape;523;p52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4" name="Google Shape;524;p52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5" name="Google Shape;525;p52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4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528;p5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783" name="Google Shape;529;p5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84" name="Google Shape;530;p5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86" name="Google Shape;531;p53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7" name="Google Shape;532;p53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8" name="Google Shape;533;p53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9" name="Google Shape;534;p53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90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1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539;p54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799" name="Google Shape;540;p54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00" name="Google Shape;541;p54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02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3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Corners">
    <p:bg>
      <p:bgPr>
        <a:solidFill>
          <a:srgbClr val="F0EBE4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546;p55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4" name="Google Shape;549;p5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552;p56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3" name="Google Shape;553;p56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6" name="Google Shape;556;p56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559;p57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5" name="Google Shape;560;p57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563;p58"/>
          <p:cNvGrpSpPr/>
          <p:nvPr/>
        </p:nvGrpSpPr>
        <p:grpSpPr>
          <a:xfrm>
            <a:off x="2465757" y="3714684"/>
            <a:ext cx="4212452" cy="527026"/>
            <a:chOff x="-2" y="-1"/>
            <a:chExt cx="4212450" cy="527025"/>
          </a:xfrm>
        </p:grpSpPr>
        <p:grpSp>
          <p:nvGrpSpPr>
            <p:cNvPr id="856" name="Google Shape;564;p58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843" name="Google Shape;565;p58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4" name="Google Shape;566;p58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5" name="Google Shape;567;p58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6" name="Google Shape;568;p58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7" name="Google Shape;569;p58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8" name="Google Shape;570;p58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9" name="Google Shape;571;p58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0" name="Google Shape;572;p58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1" name="Google Shape;573;p58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2" name="Google Shape;574;p58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3" name="Google Shape;575;p58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4" name="Google Shape;576;p58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5" name="Google Shape;577;p58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862" name="Google Shape;578;p58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857" name="Google Shape;579;p58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8" name="Google Shape;580;p58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9" name="Google Shape;581;p58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60" name="Google Shape;582;p58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61" name="Google Shape;583;p58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grpSp>
        <p:nvGrpSpPr>
          <p:cNvPr id="866" name="Google Shape;584;p58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864" name="Google Shape;585;p58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65" name="Google Shape;586;p58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6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ue_Sectio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591;p60"/>
          <p:cNvGrpSpPr/>
          <p:nvPr/>
        </p:nvGrpSpPr>
        <p:grpSpPr>
          <a:xfrm>
            <a:off x="7521170" y="-179"/>
            <a:ext cx="1622933" cy="5143685"/>
            <a:chOff x="-1" y="0"/>
            <a:chExt cx="1622931" cy="5143684"/>
          </a:xfrm>
        </p:grpSpPr>
        <p:sp>
          <p:nvSpPr>
            <p:cNvPr id="881" name="Google Shape;592;p60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82" name="Google Shape;593;p60"/>
            <p:cNvSpPr/>
            <p:nvPr/>
          </p:nvSpPr>
          <p:spPr>
            <a:xfrm rot="5400000">
              <a:off x="-1463315" y="2057438"/>
              <a:ext cx="5143685" cy="10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84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88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85;p7"/>
          <p:cNvGrpSpPr/>
          <p:nvPr/>
        </p:nvGrpSpPr>
        <p:grpSpPr>
          <a:xfrm>
            <a:off x="7521170" y="-179"/>
            <a:ext cx="1622934" cy="5143685"/>
            <a:chOff x="0" y="0"/>
            <a:chExt cx="1622932" cy="5143684"/>
          </a:xfrm>
        </p:grpSpPr>
        <p:sp>
          <p:nvSpPr>
            <p:cNvPr id="114" name="Google Shape;86;p7"/>
            <p:cNvSpPr/>
            <p:nvPr/>
          </p:nvSpPr>
          <p:spPr>
            <a:xfrm rot="10800000">
              <a:off x="-1" y="4"/>
              <a:ext cx="821633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5" name="Google Shape;87;p7"/>
            <p:cNvSpPr/>
            <p:nvPr/>
          </p:nvSpPr>
          <p:spPr>
            <a:xfrm rot="5400000">
              <a:off x="-1444300" y="2076451"/>
              <a:ext cx="5143686" cy="990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597;p61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93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4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5" name="Google Shape;600;p6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9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03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04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06" name="Google Shape;606;p6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7" name="Google Shape;607;p6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8" name="Google Shape;608;p6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9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0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613;p6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19" name="Google Shape;614;p6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922" name="Google Shape;615;p6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920" name="Google Shape;616;p6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21" name="Google Shape;617;p6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23" name="Google Shape;618;p6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24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5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623;p64"/>
          <p:cNvSpPr/>
          <p:nvPr>
            <p:ph type="pic" sz="quarter" idx="21"/>
          </p:nvPr>
        </p:nvSpPr>
        <p:spPr>
          <a:xfrm>
            <a:off x="1097102" y="514184"/>
            <a:ext cx="1088702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4" name="Body Level One…"/>
          <p:cNvSpPr txBox="1"/>
          <p:nvPr>
            <p:ph type="body" sz="quarter" idx="1"/>
          </p:nvPr>
        </p:nvSpPr>
        <p:spPr>
          <a:xfrm>
            <a:off x="685800" y="1644157"/>
            <a:ext cx="1865403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5" name="Google Shape;625;p64"/>
          <p:cNvSpPr txBox="1"/>
          <p:nvPr>
            <p:ph type="body" sz="quarter" idx="22"/>
          </p:nvPr>
        </p:nvSpPr>
        <p:spPr>
          <a:xfrm>
            <a:off x="685798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6" name="Google Shape;626;p64"/>
          <p:cNvSpPr/>
          <p:nvPr>
            <p:ph type="pic" sz="quarter" idx="23"/>
          </p:nvPr>
        </p:nvSpPr>
        <p:spPr>
          <a:xfrm>
            <a:off x="1097102" y="2733606"/>
            <a:ext cx="1088702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7" name="Google Shape;627;p64"/>
          <p:cNvSpPr txBox="1"/>
          <p:nvPr>
            <p:ph type="body" sz="quarter" idx="24"/>
          </p:nvPr>
        </p:nvSpPr>
        <p:spPr>
          <a:xfrm>
            <a:off x="685798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8" name="Google Shape;628;p64"/>
          <p:cNvSpPr txBox="1"/>
          <p:nvPr>
            <p:ph type="body" sz="quarter" idx="25"/>
          </p:nvPr>
        </p:nvSpPr>
        <p:spPr>
          <a:xfrm>
            <a:off x="685798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9" name="Google Shape;629;p64"/>
          <p:cNvSpPr/>
          <p:nvPr>
            <p:ph type="pic" sz="quarter" idx="26"/>
          </p:nvPr>
        </p:nvSpPr>
        <p:spPr>
          <a:xfrm>
            <a:off x="3053719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0" name="Google Shape;630;p64"/>
          <p:cNvSpPr txBox="1"/>
          <p:nvPr>
            <p:ph type="body" sz="quarter" idx="27"/>
          </p:nvPr>
        </p:nvSpPr>
        <p:spPr>
          <a:xfrm>
            <a:off x="2642417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1" name="Google Shape;631;p64"/>
          <p:cNvSpPr txBox="1"/>
          <p:nvPr>
            <p:ph type="body" sz="quarter" idx="28"/>
          </p:nvPr>
        </p:nvSpPr>
        <p:spPr>
          <a:xfrm>
            <a:off x="2642417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2" name="Google Shape;632;p64"/>
          <p:cNvSpPr/>
          <p:nvPr>
            <p:ph type="pic" sz="quarter" idx="29"/>
          </p:nvPr>
        </p:nvSpPr>
        <p:spPr>
          <a:xfrm>
            <a:off x="3053719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3" name="Google Shape;633;p64"/>
          <p:cNvSpPr txBox="1"/>
          <p:nvPr>
            <p:ph type="body" sz="quarter" idx="30"/>
          </p:nvPr>
        </p:nvSpPr>
        <p:spPr>
          <a:xfrm>
            <a:off x="2642417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4" name="Google Shape;634;p64"/>
          <p:cNvSpPr txBox="1"/>
          <p:nvPr>
            <p:ph type="body" sz="quarter" idx="31"/>
          </p:nvPr>
        </p:nvSpPr>
        <p:spPr>
          <a:xfrm>
            <a:off x="2642417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5" name="Google Shape;635;p64"/>
          <p:cNvSpPr/>
          <p:nvPr>
            <p:ph type="pic" sz="quarter" idx="32"/>
          </p:nvPr>
        </p:nvSpPr>
        <p:spPr>
          <a:xfrm>
            <a:off x="5049668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6" name="Google Shape;636;p64"/>
          <p:cNvSpPr txBox="1"/>
          <p:nvPr>
            <p:ph type="body" sz="quarter" idx="33"/>
          </p:nvPr>
        </p:nvSpPr>
        <p:spPr>
          <a:xfrm>
            <a:off x="4638366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7" name="Google Shape;637;p64"/>
          <p:cNvSpPr txBox="1"/>
          <p:nvPr>
            <p:ph type="body" sz="quarter" idx="34"/>
          </p:nvPr>
        </p:nvSpPr>
        <p:spPr>
          <a:xfrm>
            <a:off x="4638366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8" name="Google Shape;638;p64"/>
          <p:cNvSpPr/>
          <p:nvPr>
            <p:ph type="pic" sz="quarter" idx="35"/>
          </p:nvPr>
        </p:nvSpPr>
        <p:spPr>
          <a:xfrm>
            <a:off x="5049668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9" name="Google Shape;639;p64"/>
          <p:cNvSpPr txBox="1"/>
          <p:nvPr>
            <p:ph type="body" sz="quarter" idx="36"/>
          </p:nvPr>
        </p:nvSpPr>
        <p:spPr>
          <a:xfrm>
            <a:off x="4638366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0" name="Google Shape;640;p64"/>
          <p:cNvSpPr txBox="1"/>
          <p:nvPr>
            <p:ph type="body" sz="quarter" idx="37"/>
          </p:nvPr>
        </p:nvSpPr>
        <p:spPr>
          <a:xfrm>
            <a:off x="4638366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1" name="Google Shape;641;p64"/>
          <p:cNvSpPr/>
          <p:nvPr>
            <p:ph type="pic" sz="quarter" idx="38"/>
          </p:nvPr>
        </p:nvSpPr>
        <p:spPr>
          <a:xfrm>
            <a:off x="7006287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2" name="Google Shape;642;p64"/>
          <p:cNvSpPr txBox="1"/>
          <p:nvPr>
            <p:ph type="body" sz="quarter" idx="39"/>
          </p:nvPr>
        </p:nvSpPr>
        <p:spPr>
          <a:xfrm>
            <a:off x="6594987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3" name="Google Shape;643;p64"/>
          <p:cNvSpPr txBox="1"/>
          <p:nvPr>
            <p:ph type="body" sz="quarter" idx="40"/>
          </p:nvPr>
        </p:nvSpPr>
        <p:spPr>
          <a:xfrm>
            <a:off x="6594987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4" name="Google Shape;644;p64"/>
          <p:cNvSpPr/>
          <p:nvPr>
            <p:ph type="pic" sz="quarter" idx="41"/>
          </p:nvPr>
        </p:nvSpPr>
        <p:spPr>
          <a:xfrm>
            <a:off x="7006287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5" name="Google Shape;645;p64"/>
          <p:cNvSpPr txBox="1"/>
          <p:nvPr>
            <p:ph type="body" sz="quarter" idx="42"/>
          </p:nvPr>
        </p:nvSpPr>
        <p:spPr>
          <a:xfrm>
            <a:off x="6594987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6" name="Google Shape;646;p64"/>
          <p:cNvSpPr txBox="1"/>
          <p:nvPr>
            <p:ph type="body" sz="quarter" idx="43"/>
          </p:nvPr>
        </p:nvSpPr>
        <p:spPr>
          <a:xfrm>
            <a:off x="6594987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nk_Section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651;p66"/>
          <p:cNvGrpSpPr/>
          <p:nvPr/>
        </p:nvGrpSpPr>
        <p:grpSpPr>
          <a:xfrm>
            <a:off x="7521174" y="-180"/>
            <a:ext cx="1622932" cy="5143685"/>
            <a:chOff x="0" y="0"/>
            <a:chExt cx="1622931" cy="5143684"/>
          </a:xfrm>
        </p:grpSpPr>
        <p:sp>
          <p:nvSpPr>
            <p:cNvPr id="971" name="Google Shape;652;p66"/>
            <p:cNvSpPr/>
            <p:nvPr/>
          </p:nvSpPr>
          <p:spPr>
            <a:xfrm rot="10800000">
              <a:off x="0" y="5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72" name="Google Shape;653;p66"/>
            <p:cNvSpPr/>
            <p:nvPr/>
          </p:nvSpPr>
          <p:spPr>
            <a:xfrm rot="5400000">
              <a:off x="-1501091" y="2019661"/>
              <a:ext cx="5143685" cy="11043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74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97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657;p67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83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4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5" name="Google Shape;660;p67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8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663;p68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93" name="Google Shape;664;p68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94" name="Google Shape;665;p68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96" name="Google Shape;666;p68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7" name="Google Shape;667;p68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8" name="Google Shape;668;p68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9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0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673;p69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08" name="Google Shape;674;p69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09" name="Google Shape;675;p69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11" name="Google Shape;676;p69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2" name="Google Shape;677;p69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3" name="Google Shape;678;p69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4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5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91;p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125" name="Google Shape;92;p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6" name="Google Shape;93;p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2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Google Shape;96;p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685;p71"/>
          <p:cNvSpPr/>
          <p:nvPr>
            <p:ph type="pic" idx="21"/>
          </p:nvPr>
        </p:nvSpPr>
        <p:spPr>
          <a:xfrm>
            <a:off x="5036025" y="0"/>
            <a:ext cx="4107901" cy="5143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31" name="Google Shape;686;p71"/>
          <p:cNvSpPr/>
          <p:nvPr/>
        </p:nvSpPr>
        <p:spPr>
          <a:xfrm rot="10800000">
            <a:off x="4285706" y="145"/>
            <a:ext cx="1184427" cy="516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479" y="7172"/>
                  <a:pt x="21539" y="14428"/>
                  <a:pt x="21419" y="21600"/>
                </a:cubicBezTo>
                <a:lnTo>
                  <a:pt x="0" y="21600"/>
                </a:lnTo>
                <a:cubicBezTo>
                  <a:pt x="5034" y="18225"/>
                  <a:pt x="7764" y="14606"/>
                  <a:pt x="7764" y="10841"/>
                </a:cubicBezTo>
                <a:cubicBezTo>
                  <a:pt x="7764" y="7077"/>
                  <a:pt x="5034" y="3457"/>
                  <a:pt x="0" y="83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2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3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4" name="Google Shape;689;p7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oogle Shape;692;p7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042" name="Google Shape;693;p7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43" name="Google Shape;694;p7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45" name="Google Shape;695;p7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6" name="Google Shape;696;p7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7" name="Google Shape;697;p7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8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9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3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702;p7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57" name="Google Shape;703;p7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58" name="Google Shape;704;p7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60" name="Google Shape;705;p7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1" name="Google Shape;706;p7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2" name="Google Shape;707;p7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3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4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Sand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DarkGray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716;p76"/>
          <p:cNvGrpSpPr/>
          <p:nvPr/>
        </p:nvGrpSpPr>
        <p:grpSpPr>
          <a:xfrm>
            <a:off x="685716" y="4068765"/>
            <a:ext cx="1961477" cy="369772"/>
            <a:chOff x="0" y="0"/>
            <a:chExt cx="1961475" cy="369771"/>
          </a:xfrm>
        </p:grpSpPr>
        <p:sp>
          <p:nvSpPr>
            <p:cNvPr id="1086" name="Google Shape;717;p76"/>
            <p:cNvSpPr/>
            <p:nvPr/>
          </p:nvSpPr>
          <p:spPr>
            <a:xfrm>
              <a:off x="-1" y="21858"/>
              <a:ext cx="304563" cy="34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7" name="Google Shape;718;p76"/>
            <p:cNvSpPr/>
            <p:nvPr/>
          </p:nvSpPr>
          <p:spPr>
            <a:xfrm>
              <a:off x="358995" y="115068"/>
              <a:ext cx="241420" cy="24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8" name="Google Shape;719;p76"/>
            <p:cNvSpPr/>
            <p:nvPr/>
          </p:nvSpPr>
          <p:spPr>
            <a:xfrm>
              <a:off x="654284" y="-1"/>
              <a:ext cx="77371" cy="36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9" name="Google Shape;720;p76"/>
            <p:cNvSpPr/>
            <p:nvPr/>
          </p:nvSpPr>
          <p:spPr>
            <a:xfrm>
              <a:off x="756621" y="47693"/>
              <a:ext cx="177877" cy="31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0" name="Google Shape;721;p76"/>
            <p:cNvSpPr/>
            <p:nvPr/>
          </p:nvSpPr>
          <p:spPr>
            <a:xfrm>
              <a:off x="962306" y="115241"/>
              <a:ext cx="255886" cy="25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1" name="Google Shape;722;p76"/>
            <p:cNvSpPr/>
            <p:nvPr/>
          </p:nvSpPr>
          <p:spPr>
            <a:xfrm>
              <a:off x="1230615" y="15874"/>
              <a:ext cx="215677" cy="35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2" name="Google Shape;723;p76"/>
            <p:cNvSpPr/>
            <p:nvPr/>
          </p:nvSpPr>
          <p:spPr>
            <a:xfrm>
              <a:off x="1468872" y="17592"/>
              <a:ext cx="215229" cy="34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3" name="Google Shape;724;p76"/>
            <p:cNvSpPr/>
            <p:nvPr/>
          </p:nvSpPr>
          <p:spPr>
            <a:xfrm>
              <a:off x="1746177" y="17592"/>
              <a:ext cx="215298" cy="34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095" name="Google Shape;725;p76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96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7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730;p77"/>
          <p:cNvGrpSpPr/>
          <p:nvPr/>
        </p:nvGrpSpPr>
        <p:grpSpPr>
          <a:xfrm>
            <a:off x="2660903" y="2275264"/>
            <a:ext cx="3095360" cy="583522"/>
            <a:chOff x="-1" y="0"/>
            <a:chExt cx="3095359" cy="583521"/>
          </a:xfrm>
        </p:grpSpPr>
        <p:sp>
          <p:nvSpPr>
            <p:cNvPr id="1105" name="Google Shape;731;p77"/>
            <p:cNvSpPr/>
            <p:nvPr/>
          </p:nvSpPr>
          <p:spPr>
            <a:xfrm>
              <a:off x="-2" y="34494"/>
              <a:ext cx="480623" cy="54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6" name="Google Shape;732;p77"/>
            <p:cNvSpPr/>
            <p:nvPr/>
          </p:nvSpPr>
          <p:spPr>
            <a:xfrm>
              <a:off x="566523" y="181589"/>
              <a:ext cx="380978" cy="3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7" name="Google Shape;733;p77"/>
            <p:cNvSpPr/>
            <p:nvPr/>
          </p:nvSpPr>
          <p:spPr>
            <a:xfrm>
              <a:off x="1032512" y="0"/>
              <a:ext cx="122095" cy="57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8" name="Google Shape;734;p77"/>
            <p:cNvSpPr/>
            <p:nvPr/>
          </p:nvSpPr>
          <p:spPr>
            <a:xfrm>
              <a:off x="1194009" y="75263"/>
              <a:ext cx="280700" cy="49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9" name="Google Shape;735;p77"/>
            <p:cNvSpPr/>
            <p:nvPr/>
          </p:nvSpPr>
          <p:spPr>
            <a:xfrm>
              <a:off x="1518595" y="181859"/>
              <a:ext cx="403805" cy="40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0" name="Google Shape;736;p77"/>
            <p:cNvSpPr/>
            <p:nvPr/>
          </p:nvSpPr>
          <p:spPr>
            <a:xfrm>
              <a:off x="1942006" y="25051"/>
              <a:ext cx="340354" cy="55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1" name="Google Shape;737;p77"/>
            <p:cNvSpPr/>
            <p:nvPr/>
          </p:nvSpPr>
          <p:spPr>
            <a:xfrm>
              <a:off x="2317995" y="27764"/>
              <a:ext cx="339645" cy="54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2" name="Google Shape;738;p77"/>
            <p:cNvSpPr/>
            <p:nvPr/>
          </p:nvSpPr>
          <p:spPr>
            <a:xfrm>
              <a:off x="2755605" y="27764"/>
              <a:ext cx="339754" cy="54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1116" name="Google Shape;739;p77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1114" name="Google Shape;740;p77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15" name="Google Shape;741;p77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1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2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3" name="Google Shape;748;p7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3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99;p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138" name="Google Shape;100;p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Google Shape;101;p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4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4;p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4" name="Google Shape;105;p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urpl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8;p10"/>
          <p:cNvSpPr/>
          <p:nvPr>
            <p:ph type="pic" idx="21"/>
          </p:nvPr>
        </p:nvSpPr>
        <p:spPr>
          <a:xfrm>
            <a:off x="-76201" y="-1406251"/>
            <a:ext cx="4062604" cy="83259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2000">
                <a:latin typeface="+mn-lt"/>
                <a:ea typeface="+mn-ea"/>
                <a:cs typeface="+mn-cs"/>
                <a:sym typeface="Helvetica"/>
              </a:defRPr>
            </a:lvl1pPr>
            <a:lvl2pPr>
              <a:defRPr b="1" sz="2000">
                <a:latin typeface="+mn-lt"/>
                <a:ea typeface="+mn-ea"/>
                <a:cs typeface="+mn-cs"/>
                <a:sym typeface="Helvetica"/>
              </a:defRPr>
            </a:lvl2pPr>
            <a:lvl3pPr>
              <a:defRPr b="1" sz="2000">
                <a:latin typeface="+mn-lt"/>
                <a:ea typeface="+mn-ea"/>
                <a:cs typeface="+mn-cs"/>
                <a:sym typeface="Helvetica"/>
              </a:defRPr>
            </a:lvl3pPr>
            <a:lvl4pPr>
              <a:defRPr b="1" sz="2000">
                <a:latin typeface="+mn-lt"/>
                <a:ea typeface="+mn-ea"/>
                <a:cs typeface="+mn-cs"/>
                <a:sym typeface="Helvetica"/>
              </a:defRPr>
            </a:lvl4pPr>
            <a:lvl5pPr>
              <a:defRPr b="1"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Google Shape;111;p1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63;p27"/>
          <p:cNvGrpSpPr/>
          <p:nvPr/>
        </p:nvGrpSpPr>
        <p:grpSpPr>
          <a:xfrm>
            <a:off x="7521174" y="-175"/>
            <a:ext cx="1622925" cy="5143678"/>
            <a:chOff x="0" y="0"/>
            <a:chExt cx="1622924" cy="5143677"/>
          </a:xfrm>
        </p:grpSpPr>
        <p:sp>
          <p:nvSpPr>
            <p:cNvPr id="2" name="Google Shape;264;p27"/>
            <p:cNvSpPr/>
            <p:nvPr/>
          </p:nvSpPr>
          <p:spPr>
            <a:xfrm rot="10800000">
              <a:off x="0" y="6"/>
              <a:ext cx="821625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" name="Google Shape;265;p27"/>
            <p:cNvSpPr/>
            <p:nvPr/>
          </p:nvSpPr>
          <p:spPr>
            <a:xfrm rot="5400000">
              <a:off x="-1481237" y="2039516"/>
              <a:ext cx="5143678" cy="10646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756;p81"/>
          <p:cNvSpPr txBox="1"/>
          <p:nvPr>
            <p:ph type="title"/>
          </p:nvPr>
        </p:nvSpPr>
        <p:spPr>
          <a:xfrm>
            <a:off x="691824" y="1848149"/>
            <a:ext cx="7108801" cy="8379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Owner Business Review - {owner} </a:t>
            </a:r>
          </a:p>
        </p:txBody>
      </p:sp>
      <p:sp>
        <p:nvSpPr>
          <p:cNvPr id="1159" name="Google Shape;757;p81"/>
          <p:cNvSpPr txBox="1"/>
          <p:nvPr>
            <p:ph type="body" sz="quarter" idx="1"/>
          </p:nvPr>
        </p:nvSpPr>
        <p:spPr>
          <a:xfrm>
            <a:off x="691823" y="2762249"/>
            <a:ext cx="3880205" cy="28560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</a:lvl1pPr>
          </a:lstStyle>
          <a:p>
            <a:pPr/>
            <a:r>
              <a:t>{date}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762;p82"/>
          <p:cNvSpPr txBox="1"/>
          <p:nvPr>
            <p:ph type="body" sz="quarter" idx="1"/>
          </p:nvPr>
        </p:nvSpPr>
        <p:spPr>
          <a:xfrm>
            <a:off x="700779" y="666750"/>
            <a:ext cx="7757401" cy="566401"/>
          </a:xfrm>
          <a:prstGeom prst="rect">
            <a:avLst/>
          </a:prstGeom>
        </p:spPr>
        <p:txBody>
          <a:bodyPr/>
          <a:lstStyle/>
          <a:p>
            <a:pPr/>
            <a:r>
              <a:t> Agenda</a:t>
            </a:r>
          </a:p>
        </p:txBody>
      </p:sp>
      <p:sp>
        <p:nvSpPr>
          <p:cNvPr id="1164" name="Google Shape;763;p82"/>
          <p:cNvSpPr/>
          <p:nvPr>
            <p:ph type="body" idx="22"/>
          </p:nvPr>
        </p:nvSpPr>
        <p:spPr>
          <a:xfrm>
            <a:off x="767735" y="1595780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65" name="Google Shape;764;p82"/>
          <p:cNvSpPr txBox="1"/>
          <p:nvPr>
            <p:ph type="body" idx="23"/>
          </p:nvPr>
        </p:nvSpPr>
        <p:spPr>
          <a:xfrm>
            <a:off x="1449970" y="2176525"/>
            <a:ext cx="3672604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Enterprise Business Review</a:t>
            </a:r>
          </a:p>
        </p:txBody>
      </p:sp>
      <p:sp>
        <p:nvSpPr>
          <p:cNvPr id="1166" name="Google Shape;765;p82"/>
          <p:cNvSpPr/>
          <p:nvPr>
            <p:ph type="body" idx="24"/>
          </p:nvPr>
        </p:nvSpPr>
        <p:spPr>
          <a:xfrm>
            <a:off x="767735" y="22434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67" name="Google Shape;766;p82"/>
          <p:cNvSpPr txBox="1"/>
          <p:nvPr>
            <p:ph type="body" idx="25"/>
          </p:nvPr>
        </p:nvSpPr>
        <p:spPr>
          <a:xfrm>
            <a:off x="1449981" y="2824227"/>
            <a:ext cx="2904605" cy="457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Key Insights &amp; Trends</a:t>
            </a:r>
          </a:p>
        </p:txBody>
      </p:sp>
      <p:sp>
        <p:nvSpPr>
          <p:cNvPr id="1168" name="Google Shape;767;p82"/>
          <p:cNvSpPr/>
          <p:nvPr>
            <p:ph type="body" idx="26"/>
          </p:nvPr>
        </p:nvSpPr>
        <p:spPr>
          <a:xfrm>
            <a:off x="767735" y="28911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69" name="Google Shape;768;p82"/>
          <p:cNvSpPr txBox="1"/>
          <p:nvPr>
            <p:ph type="body" idx="27"/>
          </p:nvPr>
        </p:nvSpPr>
        <p:spPr>
          <a:xfrm>
            <a:off x="1449981" y="3471929"/>
            <a:ext cx="2904605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1170" name="Google Shape;769;p82"/>
          <p:cNvSpPr/>
          <p:nvPr>
            <p:ph type="body" idx="28"/>
          </p:nvPr>
        </p:nvSpPr>
        <p:spPr>
          <a:xfrm>
            <a:off x="767735" y="3538878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71" name="Google Shape;770;p82"/>
          <p:cNvSpPr txBox="1"/>
          <p:nvPr>
            <p:ph type="sldNum" sz="quarter" idx="4294967295"/>
          </p:nvPr>
        </p:nvSpPr>
        <p:spPr>
          <a:xfrm>
            <a:off x="8818112" y="4749851"/>
            <a:ext cx="287365" cy="3860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2" name="Google Shape;771;p82"/>
          <p:cNvSpPr txBox="1"/>
          <p:nvPr>
            <p:ph type="body" idx="21"/>
          </p:nvPr>
        </p:nvSpPr>
        <p:spPr>
          <a:xfrm>
            <a:off x="1449964" y="1479375"/>
            <a:ext cx="6009307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Franchise Scorecard(s)</a:t>
            </a:r>
          </a:p>
        </p:txBody>
      </p:sp>
      <p:sp>
        <p:nvSpPr>
          <p:cNvPr id="1173" name="Text"/>
          <p:cNvSpPr txBox="1"/>
          <p:nvPr/>
        </p:nvSpPr>
        <p:spPr>
          <a:xfrm>
            <a:off x="4508500" y="248285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174" name="Text"/>
          <p:cNvSpPr txBox="1"/>
          <p:nvPr/>
        </p:nvSpPr>
        <p:spPr>
          <a:xfrm>
            <a:off x="4635500" y="260985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776;p83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</p:spPr>
        <p:txBody>
          <a:bodyPr/>
          <a:lstStyle/>
          <a:p>
            <a:pPr/>
            <a:r>
              <a:t>{owner_name}</a:t>
            </a:r>
          </a:p>
        </p:txBody>
      </p:sp>
      <p:sp>
        <p:nvSpPr>
          <p:cNvPr id="1179" name="Google Shape;777;p83"/>
          <p:cNvSpPr txBox="1"/>
          <p:nvPr/>
        </p:nvSpPr>
        <p:spPr>
          <a:xfrm>
            <a:off x="1404724" y="3021500"/>
            <a:ext cx="32334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solidFill>
                  <a:srgbClr val="FCFAF8"/>
                </a:solidFill>
              </a:defRPr>
            </a:lvl1pPr>
          </a:lstStyle>
          <a:p>
            <a:pPr/>
            <a:r>
              <a:t>Offices:  {franchise_numbers}</a:t>
            </a:r>
          </a:p>
        </p:txBody>
      </p:sp>
      <p:sp>
        <p:nvSpPr>
          <p:cNvPr id="1180" name="Google Shape;778;p83"/>
          <p:cNvSpPr txBox="1"/>
          <p:nvPr>
            <p:ph type="sldNum" sz="quarter" idx="2"/>
          </p:nvPr>
        </p:nvSpPr>
        <p:spPr>
          <a:xfrm>
            <a:off x="8818113" y="4749851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