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7CA"/>
          </a:solidFill>
        </a:fill>
      </a:tcStyle>
    </a:wholeTbl>
    <a:band2H>
      <a:tcTxStyle b="def" i="def"/>
      <a:tcStyle>
        <a:tcBdr/>
        <a:fill>
          <a:solidFill>
            <a:srgbClr val="FFF3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CBCE"/>
          </a:solidFill>
        </a:fill>
      </a:tcStyle>
    </a:wholeTbl>
    <a:band2H>
      <a:tcTxStyle b="def" i="def"/>
      <a:tcStyle>
        <a:tcBdr/>
        <a:fill>
          <a:solidFill>
            <a:srgbClr val="EA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3CF"/>
          </a:solidFill>
        </a:fill>
      </a:tcStyle>
    </a:wholeTbl>
    <a:band2H>
      <a:tcTxStyle b="def" i="def"/>
      <a:tcStyle>
        <a:tcBdr/>
        <a:fill>
          <a:solidFill>
            <a:srgbClr val="F7EA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solidFill>
            <a:srgbClr val="2C2C2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solidFill>
            <a:srgbClr val="2C2C2C">
              <a:alpha val="20000"/>
            </a:srgbClr>
          </a:solidFill>
        </a:fill>
      </a:tcStyle>
    </a:firstCol>
    <a:la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508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Shape 11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7" name="Shape 115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Shape 1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2" name="Shape 1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Hello Home Instead Team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It’s great to be speaking with you today and we have an exciting new tool to introduce today that will assist us in achieving our growth goals, it’s an ops scorecard.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Shape 1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7" name="Shape 1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We’ll cover: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Amber_Intr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;p2"/>
          <p:cNvSpPr/>
          <p:nvPr>
            <p:ph type="pic" idx="21"/>
          </p:nvPr>
        </p:nvSpPr>
        <p:spPr>
          <a:xfrm flipH="1">
            <a:off x="5081399" y="-1591203"/>
            <a:ext cx="4062601" cy="832590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20" name="Google Shape;9;p2"/>
          <p:cNvGrpSpPr/>
          <p:nvPr/>
        </p:nvGrpSpPr>
        <p:grpSpPr>
          <a:xfrm>
            <a:off x="685751" y="3713168"/>
            <a:ext cx="1591470" cy="503140"/>
            <a:chOff x="0" y="-1"/>
            <a:chExt cx="1591469" cy="503139"/>
          </a:xfrm>
        </p:grpSpPr>
        <p:sp>
          <p:nvSpPr>
            <p:cNvPr id="15" name="Google Shape;10;p2"/>
            <p:cNvSpPr/>
            <p:nvPr/>
          </p:nvSpPr>
          <p:spPr>
            <a:xfrm>
              <a:off x="1400162" y="176290"/>
              <a:ext cx="191307" cy="317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4"/>
                  </a:lnTo>
                  <a:lnTo>
                    <a:pt x="0" y="174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6" name="Google Shape;11;p2"/>
            <p:cNvSpPr/>
            <p:nvPr/>
          </p:nvSpPr>
          <p:spPr>
            <a:xfrm>
              <a:off x="1029344" y="169228"/>
              <a:ext cx="329162" cy="333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7" name="Google Shape;12;p2"/>
            <p:cNvSpPr/>
            <p:nvPr/>
          </p:nvSpPr>
          <p:spPr>
            <a:xfrm>
              <a:off x="699403" y="170536"/>
              <a:ext cx="286304" cy="323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8" name="Google Shape;13;p2"/>
            <p:cNvSpPr/>
            <p:nvPr/>
          </p:nvSpPr>
          <p:spPr>
            <a:xfrm>
              <a:off x="328481" y="169228"/>
              <a:ext cx="329110" cy="333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9" name="Google Shape;14;p2"/>
            <p:cNvSpPr/>
            <p:nvPr/>
          </p:nvSpPr>
          <p:spPr>
            <a:xfrm>
              <a:off x="-1" y="-2"/>
              <a:ext cx="286305" cy="493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21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355600" indent="-4445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rea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14;p11" descr="Google Shape;114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989" y="1036543"/>
            <a:ext cx="2258998" cy="2953729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ig_Curve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18;p12"/>
          <p:cNvGrpSpPr/>
          <p:nvPr/>
        </p:nvGrpSpPr>
        <p:grpSpPr>
          <a:xfrm>
            <a:off x="-172" y="-11"/>
            <a:ext cx="3369305" cy="5143687"/>
            <a:chOff x="-1" y="0"/>
            <a:chExt cx="3369304" cy="5143685"/>
          </a:xfrm>
        </p:grpSpPr>
        <p:sp>
          <p:nvSpPr>
            <p:cNvPr id="172" name="Google Shape;119;p12"/>
            <p:cNvSpPr/>
            <p:nvPr/>
          </p:nvSpPr>
          <p:spPr>
            <a:xfrm>
              <a:off x="2547673" y="11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73" name="Google Shape;120;p12"/>
            <p:cNvSpPr/>
            <p:nvPr/>
          </p:nvSpPr>
          <p:spPr>
            <a:xfrm rot="16200000">
              <a:off x="-1202628" y="1202625"/>
              <a:ext cx="5143683" cy="273843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75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6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Google Shape;123;p12"/>
          <p:cNvSpPr txBox="1"/>
          <p:nvPr>
            <p:ph type="body" sz="half" idx="21"/>
          </p:nvPr>
        </p:nvSpPr>
        <p:spPr>
          <a:xfrm>
            <a:off x="4120722" y="1257300"/>
            <a:ext cx="4337704" cy="31815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26;p13"/>
          <p:cNvGrpSpPr/>
          <p:nvPr/>
        </p:nvGrpSpPr>
        <p:grpSpPr>
          <a:xfrm>
            <a:off x="7521346" y="-18730"/>
            <a:ext cx="1641711" cy="5181285"/>
            <a:chOff x="0" y="-1"/>
            <a:chExt cx="1641709" cy="5181284"/>
          </a:xfrm>
        </p:grpSpPr>
        <p:sp>
          <p:nvSpPr>
            <p:cNvPr id="185" name="Google Shape;127;p13"/>
            <p:cNvSpPr/>
            <p:nvPr/>
          </p:nvSpPr>
          <p:spPr>
            <a:xfrm rot="10800000">
              <a:off x="0" y="9"/>
              <a:ext cx="812111" cy="5181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86" name="Google Shape;128;p13"/>
            <p:cNvSpPr/>
            <p:nvPr/>
          </p:nvSpPr>
          <p:spPr>
            <a:xfrm rot="5400000">
              <a:off x="-1457292" y="2082281"/>
              <a:ext cx="5181285" cy="101672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88" name="Title Text"/>
          <p:cNvSpPr txBox="1"/>
          <p:nvPr>
            <p:ph type="title"/>
          </p:nvPr>
        </p:nvSpPr>
        <p:spPr>
          <a:xfrm>
            <a:off x="694774" y="590550"/>
            <a:ext cx="6556803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9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Google Shape;131;p13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Parts_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134;p14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198" name="Google Shape;135;p14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99" name="Google Shape;136;p14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201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2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Google Shape;139;p14"/>
          <p:cNvSpPr/>
          <p:nvPr>
            <p:ph type="pic" sz="quarter" idx="21"/>
          </p:nvPr>
        </p:nvSpPr>
        <p:spPr>
          <a:xfrm>
            <a:off x="693681" y="2228842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04" name="Google Shape;140;p14"/>
          <p:cNvSpPr/>
          <p:nvPr>
            <p:ph type="pic" sz="quarter" idx="22"/>
          </p:nvPr>
        </p:nvSpPr>
        <p:spPr>
          <a:xfrm>
            <a:off x="2822026" y="1885942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05" name="Google Shape;141;p14"/>
          <p:cNvSpPr/>
          <p:nvPr>
            <p:ph type="pic" sz="quarter" idx="23"/>
          </p:nvPr>
        </p:nvSpPr>
        <p:spPr>
          <a:xfrm>
            <a:off x="4966137" y="1885942"/>
            <a:ext cx="1371604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06" name="Google Shape;142;p14"/>
          <p:cNvSpPr/>
          <p:nvPr>
            <p:ph type="pic" sz="quarter" idx="24"/>
          </p:nvPr>
        </p:nvSpPr>
        <p:spPr>
          <a:xfrm>
            <a:off x="7094480" y="2228842"/>
            <a:ext cx="1371604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4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145;p15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214" name="Google Shape;146;p15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15" name="Google Shape;147;p15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217" name="Google Shape;148;p15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18" name="Google Shape;149;p15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19" name="Google Shape;150;p15"/>
          <p:cNvSpPr/>
          <p:nvPr>
            <p:ph type="pic" sz="quarter" idx="23"/>
          </p:nvPr>
        </p:nvSpPr>
        <p:spPr>
          <a:xfrm>
            <a:off x="4966137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20" name="Google Shape;151;p15"/>
          <p:cNvSpPr/>
          <p:nvPr>
            <p:ph type="pic" sz="quarter" idx="24"/>
          </p:nvPr>
        </p:nvSpPr>
        <p:spPr>
          <a:xfrm>
            <a:off x="7094480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21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2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156;p16"/>
          <p:cNvSpPr/>
          <p:nvPr>
            <p:ph type="pic" idx="21"/>
          </p:nvPr>
        </p:nvSpPr>
        <p:spPr>
          <a:xfrm rot="5400000">
            <a:off x="2894674" y="-5484115"/>
            <a:ext cx="3383401" cy="141732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31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2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4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hoto_2Circl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161;p17"/>
          <p:cNvSpPr/>
          <p:nvPr>
            <p:ph type="pic" sz="quarter" idx="21"/>
          </p:nvPr>
        </p:nvSpPr>
        <p:spPr>
          <a:xfrm>
            <a:off x="6721133" y="674433"/>
            <a:ext cx="1737004" cy="17370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41" name="Google Shape;162;p17"/>
          <p:cNvSpPr/>
          <p:nvPr>
            <p:ph type="pic" sz="quarter" idx="22"/>
          </p:nvPr>
        </p:nvSpPr>
        <p:spPr>
          <a:xfrm>
            <a:off x="6721133" y="2701581"/>
            <a:ext cx="1737004" cy="173700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42" name="Title Text"/>
          <p:cNvSpPr txBox="1"/>
          <p:nvPr>
            <p:ph type="title"/>
          </p:nvPr>
        </p:nvSpPr>
        <p:spPr>
          <a:xfrm>
            <a:off x="693012" y="590550"/>
            <a:ext cx="5269504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3" name="Body Level One…"/>
          <p:cNvSpPr txBox="1"/>
          <p:nvPr>
            <p:ph type="body" sz="quarter" idx="1"/>
          </p:nvPr>
        </p:nvSpPr>
        <p:spPr>
          <a:xfrm>
            <a:off x="685800" y="1390799"/>
            <a:ext cx="5269501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4" name="Google Shape;165;p17"/>
          <p:cNvSpPr txBox="1"/>
          <p:nvPr>
            <p:ph type="body" sz="half" idx="23"/>
          </p:nvPr>
        </p:nvSpPr>
        <p:spPr>
          <a:xfrm>
            <a:off x="693009" y="1943100"/>
            <a:ext cx="5269507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4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Corners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168;p18"/>
          <p:cNvSpPr/>
          <p:nvPr/>
        </p:nvSpPr>
        <p:spPr>
          <a:xfrm>
            <a:off x="75" y="-2"/>
            <a:ext cx="9144005" cy="514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53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4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5" name="Google Shape;171;p18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5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ircle_Corner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174;p19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64" name="Google Shape;175;p19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65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6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7" name="Google Shape;178;p19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6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asic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6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7" name="Google Shape;183;p20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7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Intro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19;p3"/>
          <p:cNvGrpSpPr/>
          <p:nvPr/>
        </p:nvGrpSpPr>
        <p:grpSpPr>
          <a:xfrm>
            <a:off x="685783" y="3466312"/>
            <a:ext cx="1430353" cy="452203"/>
            <a:chOff x="0" y="-1"/>
            <a:chExt cx="1430351" cy="452201"/>
          </a:xfrm>
        </p:grpSpPr>
        <p:sp>
          <p:nvSpPr>
            <p:cNvPr id="30" name="Google Shape;20;p3"/>
            <p:cNvSpPr/>
            <p:nvPr/>
          </p:nvSpPr>
          <p:spPr>
            <a:xfrm>
              <a:off x="1258413" y="158441"/>
              <a:ext cx="171938" cy="285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4"/>
                  </a:lnTo>
                  <a:lnTo>
                    <a:pt x="0" y="174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" name="Google Shape;21;p3"/>
            <p:cNvSpPr/>
            <p:nvPr/>
          </p:nvSpPr>
          <p:spPr>
            <a:xfrm>
              <a:off x="925135" y="152094"/>
              <a:ext cx="295840" cy="30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" name="Google Shape;22;p3"/>
            <p:cNvSpPr/>
            <p:nvPr/>
          </p:nvSpPr>
          <p:spPr>
            <a:xfrm>
              <a:off x="628596" y="153269"/>
              <a:ext cx="257321" cy="290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3" name="Google Shape;23;p3"/>
            <p:cNvSpPr/>
            <p:nvPr/>
          </p:nvSpPr>
          <p:spPr>
            <a:xfrm>
              <a:off x="295225" y="152094"/>
              <a:ext cx="295793" cy="30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4" name="Google Shape;24;p3"/>
            <p:cNvSpPr/>
            <p:nvPr/>
          </p:nvSpPr>
          <p:spPr>
            <a:xfrm>
              <a:off x="-1" y="-2"/>
              <a:ext cx="257320" cy="443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6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355600" indent="-4445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51" name="Google Shape;27;p3"/>
          <p:cNvGrpSpPr/>
          <p:nvPr/>
        </p:nvGrpSpPr>
        <p:grpSpPr>
          <a:xfrm>
            <a:off x="2694860" y="3466423"/>
            <a:ext cx="1591398" cy="452174"/>
            <a:chOff x="-2" y="-1"/>
            <a:chExt cx="1591396" cy="452173"/>
          </a:xfrm>
        </p:grpSpPr>
        <p:sp>
          <p:nvSpPr>
            <p:cNvPr id="38" name="Google Shape;28;p3"/>
            <p:cNvSpPr/>
            <p:nvPr/>
          </p:nvSpPr>
          <p:spPr>
            <a:xfrm>
              <a:off x="-3" y="-2"/>
              <a:ext cx="451867" cy="45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9" name="Google Shape;29;p3"/>
            <p:cNvSpPr/>
            <p:nvPr/>
          </p:nvSpPr>
          <p:spPr>
            <a:xfrm>
              <a:off x="529573" y="13182"/>
              <a:ext cx="175206" cy="196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0" name="Google Shape;30;p3"/>
            <p:cNvSpPr/>
            <p:nvPr/>
          </p:nvSpPr>
          <p:spPr>
            <a:xfrm>
              <a:off x="734879" y="63415"/>
              <a:ext cx="161593" cy="15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1" name="Google Shape;31;p3"/>
            <p:cNvSpPr/>
            <p:nvPr/>
          </p:nvSpPr>
          <p:spPr>
            <a:xfrm>
              <a:off x="926260" y="64387"/>
              <a:ext cx="235421" cy="144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2" name="Google Shape;32;p3"/>
            <p:cNvSpPr/>
            <p:nvPr/>
          </p:nvSpPr>
          <p:spPr>
            <a:xfrm>
              <a:off x="1190166" y="64058"/>
              <a:ext cx="136664" cy="148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015" y="10989"/>
                  </a:moveTo>
                  <a:lnTo>
                    <a:pt x="6311" y="10989"/>
                  </a:lnTo>
                  <a:cubicBezTo>
                    <a:pt x="6210" y="10989"/>
                    <a:pt x="6057" y="11084"/>
                    <a:pt x="6057" y="11178"/>
                  </a:cubicBezTo>
                  <a:cubicBezTo>
                    <a:pt x="5955" y="14621"/>
                    <a:pt x="8296" y="18440"/>
                    <a:pt x="15978" y="17497"/>
                  </a:cubicBezTo>
                  <a:cubicBezTo>
                    <a:pt x="17345" y="17338"/>
                    <a:pt x="18643" y="16850"/>
                    <a:pt x="19743" y="16082"/>
                  </a:cubicBezTo>
                  <a:cubicBezTo>
                    <a:pt x="20100" y="15825"/>
                    <a:pt x="20615" y="15883"/>
                    <a:pt x="20893" y="16214"/>
                  </a:cubicBezTo>
                  <a:cubicBezTo>
                    <a:pt x="21008" y="16351"/>
                    <a:pt x="21069" y="16521"/>
                    <a:pt x="21066" y="16696"/>
                  </a:cubicBezTo>
                  <a:lnTo>
                    <a:pt x="21066" y="19101"/>
                  </a:lnTo>
                  <a:cubicBezTo>
                    <a:pt x="21066" y="19148"/>
                    <a:pt x="21015" y="19242"/>
                    <a:pt x="20964" y="19242"/>
                  </a:cubicBezTo>
                  <a:cubicBezTo>
                    <a:pt x="18827" y="20704"/>
                    <a:pt x="15571" y="21600"/>
                    <a:pt x="11857" y="21600"/>
                  </a:cubicBezTo>
                  <a:cubicBezTo>
                    <a:pt x="4887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30" y="3"/>
                  </a:cubicBezTo>
                  <a:cubicBezTo>
                    <a:pt x="11153" y="0"/>
                    <a:pt x="11276" y="0"/>
                    <a:pt x="11399" y="1"/>
                  </a:cubicBezTo>
                  <a:cubicBezTo>
                    <a:pt x="17148" y="1"/>
                    <a:pt x="21473" y="3255"/>
                    <a:pt x="21473" y="8113"/>
                  </a:cubicBezTo>
                  <a:cubicBezTo>
                    <a:pt x="21455" y="9015"/>
                    <a:pt x="21353" y="9914"/>
                    <a:pt x="21168" y="10801"/>
                  </a:cubicBezTo>
                  <a:cubicBezTo>
                    <a:pt x="21219" y="10942"/>
                    <a:pt x="21117" y="10989"/>
                    <a:pt x="21015" y="10989"/>
                  </a:cubicBezTo>
                  <a:close/>
                  <a:moveTo>
                    <a:pt x="11654" y="3538"/>
                  </a:moveTo>
                  <a:cubicBezTo>
                    <a:pt x="9161" y="3538"/>
                    <a:pt x="7024" y="4812"/>
                    <a:pt x="6413" y="7783"/>
                  </a:cubicBezTo>
                  <a:cubicBezTo>
                    <a:pt x="6401" y="7899"/>
                    <a:pt x="6491" y="8004"/>
                    <a:pt x="6617" y="8018"/>
                  </a:cubicBezTo>
                  <a:lnTo>
                    <a:pt x="15826" y="8018"/>
                  </a:lnTo>
                  <a:cubicBezTo>
                    <a:pt x="15940" y="8000"/>
                    <a:pt x="16036" y="7929"/>
                    <a:pt x="16080" y="7830"/>
                  </a:cubicBezTo>
                  <a:cubicBezTo>
                    <a:pt x="16487" y="5472"/>
                    <a:pt x="14757" y="3538"/>
                    <a:pt x="11654" y="3538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3" name="Google Shape;33;p3"/>
            <p:cNvSpPr/>
            <p:nvPr/>
          </p:nvSpPr>
          <p:spPr>
            <a:xfrm>
              <a:off x="529253" y="246814"/>
              <a:ext cx="40481" cy="195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4" name="Google Shape;34;p3"/>
            <p:cNvSpPr/>
            <p:nvPr/>
          </p:nvSpPr>
          <p:spPr>
            <a:xfrm>
              <a:off x="609872" y="297372"/>
              <a:ext cx="142499" cy="144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5" name="Google Shape;35;p3"/>
            <p:cNvSpPr/>
            <p:nvPr/>
          </p:nvSpPr>
          <p:spPr>
            <a:xfrm>
              <a:off x="780215" y="296724"/>
              <a:ext cx="116578" cy="1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6" name="Google Shape;36;p3"/>
            <p:cNvSpPr/>
            <p:nvPr/>
          </p:nvSpPr>
          <p:spPr>
            <a:xfrm>
              <a:off x="912004" y="263347"/>
              <a:ext cx="98766" cy="178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7" name="Google Shape;37;p3"/>
            <p:cNvSpPr/>
            <p:nvPr/>
          </p:nvSpPr>
          <p:spPr>
            <a:xfrm>
              <a:off x="1026313" y="298017"/>
              <a:ext cx="136664" cy="148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861" y="10895"/>
                  </a:moveTo>
                  <a:lnTo>
                    <a:pt x="6413" y="10895"/>
                  </a:lnTo>
                  <a:cubicBezTo>
                    <a:pt x="6222" y="10890"/>
                    <a:pt x="6062" y="11029"/>
                    <a:pt x="6057" y="11206"/>
                  </a:cubicBezTo>
                  <a:cubicBezTo>
                    <a:pt x="6056" y="11212"/>
                    <a:pt x="6056" y="11219"/>
                    <a:pt x="6057" y="11225"/>
                  </a:cubicBezTo>
                  <a:cubicBezTo>
                    <a:pt x="6057" y="14290"/>
                    <a:pt x="7888" y="17591"/>
                    <a:pt x="13738" y="17591"/>
                  </a:cubicBezTo>
                  <a:cubicBezTo>
                    <a:pt x="16148" y="17526"/>
                    <a:pt x="18491" y="16841"/>
                    <a:pt x="20504" y="15611"/>
                  </a:cubicBezTo>
                  <a:cubicBezTo>
                    <a:pt x="20666" y="15507"/>
                    <a:pt x="20888" y="15543"/>
                    <a:pt x="21000" y="15693"/>
                  </a:cubicBezTo>
                  <a:cubicBezTo>
                    <a:pt x="21045" y="15752"/>
                    <a:pt x="21067" y="15822"/>
                    <a:pt x="21064" y="15894"/>
                  </a:cubicBezTo>
                  <a:lnTo>
                    <a:pt x="21064" y="19006"/>
                  </a:lnTo>
                  <a:cubicBezTo>
                    <a:pt x="21057" y="19116"/>
                    <a:pt x="21002" y="19218"/>
                    <a:pt x="20911" y="19289"/>
                  </a:cubicBezTo>
                  <a:cubicBezTo>
                    <a:pt x="18775" y="20751"/>
                    <a:pt x="15519" y="21600"/>
                    <a:pt x="11856" y="21600"/>
                  </a:cubicBezTo>
                  <a:cubicBezTo>
                    <a:pt x="4886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29" y="3"/>
                  </a:cubicBezTo>
                  <a:cubicBezTo>
                    <a:pt x="11152" y="0"/>
                    <a:pt x="11275" y="0"/>
                    <a:pt x="11398" y="1"/>
                  </a:cubicBezTo>
                  <a:cubicBezTo>
                    <a:pt x="17147" y="1"/>
                    <a:pt x="21471" y="3255"/>
                    <a:pt x="21471" y="8113"/>
                  </a:cubicBezTo>
                  <a:cubicBezTo>
                    <a:pt x="21473" y="8985"/>
                    <a:pt x="21371" y="9855"/>
                    <a:pt x="21166" y="10706"/>
                  </a:cubicBezTo>
                  <a:cubicBezTo>
                    <a:pt x="21166" y="10801"/>
                    <a:pt x="21013" y="10895"/>
                    <a:pt x="20861" y="10895"/>
                  </a:cubicBezTo>
                  <a:close/>
                  <a:moveTo>
                    <a:pt x="11602" y="3444"/>
                  </a:moveTo>
                  <a:cubicBezTo>
                    <a:pt x="9160" y="3444"/>
                    <a:pt x="7023" y="4670"/>
                    <a:pt x="6413" y="7547"/>
                  </a:cubicBezTo>
                  <a:cubicBezTo>
                    <a:pt x="6368" y="7735"/>
                    <a:pt x="6496" y="7921"/>
                    <a:pt x="6699" y="7963"/>
                  </a:cubicBezTo>
                  <a:cubicBezTo>
                    <a:pt x="6722" y="7968"/>
                    <a:pt x="6745" y="7971"/>
                    <a:pt x="6769" y="7971"/>
                  </a:cubicBezTo>
                  <a:lnTo>
                    <a:pt x="15672" y="7971"/>
                  </a:lnTo>
                  <a:cubicBezTo>
                    <a:pt x="15875" y="7971"/>
                    <a:pt x="16028" y="7877"/>
                    <a:pt x="16028" y="7688"/>
                  </a:cubicBezTo>
                  <a:cubicBezTo>
                    <a:pt x="16384" y="5330"/>
                    <a:pt x="14603" y="3444"/>
                    <a:pt x="11602" y="344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8" name="Google Shape;38;p3"/>
            <p:cNvSpPr/>
            <p:nvPr/>
          </p:nvSpPr>
          <p:spPr>
            <a:xfrm>
              <a:off x="1187259" y="297682"/>
              <a:ext cx="157381" cy="148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9" name="Google Shape;39;p3"/>
            <p:cNvSpPr/>
            <p:nvPr/>
          </p:nvSpPr>
          <p:spPr>
            <a:xfrm>
              <a:off x="1374104" y="246815"/>
              <a:ext cx="157704" cy="199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16810" y="20868"/>
                  </a:moveTo>
                  <a:lnTo>
                    <a:pt x="16677" y="19009"/>
                  </a:lnTo>
                  <a:cubicBezTo>
                    <a:pt x="16666" y="18942"/>
                    <a:pt x="16589" y="18894"/>
                    <a:pt x="16504" y="18902"/>
                  </a:cubicBezTo>
                  <a:cubicBezTo>
                    <a:pt x="16468" y="18905"/>
                    <a:pt x="16435" y="18918"/>
                    <a:pt x="16411" y="18939"/>
                  </a:cubicBezTo>
                  <a:cubicBezTo>
                    <a:pt x="14656" y="20624"/>
                    <a:pt x="12031" y="21591"/>
                    <a:pt x="9270" y="21569"/>
                  </a:cubicBezTo>
                  <a:cubicBezTo>
                    <a:pt x="3947" y="21569"/>
                    <a:pt x="0" y="18097"/>
                    <a:pt x="0" y="13538"/>
                  </a:cubicBezTo>
                  <a:cubicBezTo>
                    <a:pt x="0" y="8979"/>
                    <a:pt x="3947" y="5507"/>
                    <a:pt x="9270" y="5507"/>
                  </a:cubicBezTo>
                  <a:cubicBezTo>
                    <a:pt x="11916" y="5463"/>
                    <a:pt x="14450" y="6349"/>
                    <a:pt x="16189" y="7927"/>
                  </a:cubicBezTo>
                  <a:cubicBezTo>
                    <a:pt x="16233" y="7962"/>
                    <a:pt x="16278" y="7927"/>
                    <a:pt x="16278" y="7892"/>
                  </a:cubicBezTo>
                  <a:lnTo>
                    <a:pt x="16278" y="281"/>
                  </a:lnTo>
                  <a:cubicBezTo>
                    <a:pt x="16282" y="123"/>
                    <a:pt x="16448" y="-4"/>
                    <a:pt x="16648" y="0"/>
                  </a:cubicBezTo>
                  <a:cubicBezTo>
                    <a:pt x="16658" y="0"/>
                    <a:pt x="16667" y="0"/>
                    <a:pt x="16677" y="1"/>
                  </a:cubicBezTo>
                  <a:lnTo>
                    <a:pt x="17874" y="1"/>
                  </a:lnTo>
                  <a:cubicBezTo>
                    <a:pt x="19903" y="-9"/>
                    <a:pt x="21564" y="1273"/>
                    <a:pt x="21600" y="2877"/>
                  </a:cubicBezTo>
                  <a:lnTo>
                    <a:pt x="21600" y="20868"/>
                  </a:lnTo>
                  <a:cubicBezTo>
                    <a:pt x="21600" y="21042"/>
                    <a:pt x="21421" y="21183"/>
                    <a:pt x="21201" y="21183"/>
                  </a:cubicBezTo>
                  <a:lnTo>
                    <a:pt x="17165" y="21183"/>
                  </a:lnTo>
                  <a:cubicBezTo>
                    <a:pt x="16971" y="21153"/>
                    <a:pt x="16826" y="21024"/>
                    <a:pt x="16810" y="20868"/>
                  </a:cubicBezTo>
                  <a:close/>
                  <a:moveTo>
                    <a:pt x="10955" y="8523"/>
                  </a:moveTo>
                  <a:cubicBezTo>
                    <a:pt x="7851" y="8523"/>
                    <a:pt x="5322" y="10382"/>
                    <a:pt x="5322" y="13538"/>
                  </a:cubicBezTo>
                  <a:cubicBezTo>
                    <a:pt x="5322" y="16694"/>
                    <a:pt x="7851" y="18553"/>
                    <a:pt x="10955" y="18553"/>
                  </a:cubicBezTo>
                  <a:cubicBezTo>
                    <a:pt x="14060" y="18553"/>
                    <a:pt x="16588" y="16694"/>
                    <a:pt x="16588" y="13538"/>
                  </a:cubicBezTo>
                  <a:cubicBezTo>
                    <a:pt x="16588" y="10382"/>
                    <a:pt x="14060" y="8523"/>
                    <a:pt x="10955" y="852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0" name="Google Shape;40;p3"/>
            <p:cNvSpPr/>
            <p:nvPr/>
          </p:nvSpPr>
          <p:spPr>
            <a:xfrm>
              <a:off x="1555184" y="411564"/>
              <a:ext cx="36211" cy="3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9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52" name="Google Shape;41;p3"/>
          <p:cNvSpPr/>
          <p:nvPr>
            <p:ph type="pic" idx="21"/>
          </p:nvPr>
        </p:nvSpPr>
        <p:spPr>
          <a:xfrm flipH="1">
            <a:off x="5084104" y="-1593302"/>
            <a:ext cx="4059903" cy="83301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asic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187;p21"/>
          <p:cNvSpPr txBox="1"/>
          <p:nvPr/>
        </p:nvSpPr>
        <p:spPr>
          <a:xfrm>
            <a:off x="6919800" y="4752849"/>
            <a:ext cx="2132754" cy="360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ctr">
            <a:spAutoFit/>
          </a:bodyPr>
          <a:lstStyle>
            <a:lvl1pPr algn="r">
              <a:spcBef>
                <a:spcPts val="1000"/>
              </a:spcBef>
              <a:defRPr b="1" sz="12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286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losing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190;p22"/>
          <p:cNvGrpSpPr/>
          <p:nvPr/>
        </p:nvGrpSpPr>
        <p:grpSpPr>
          <a:xfrm>
            <a:off x="-244" y="-21"/>
            <a:ext cx="1898319" cy="5143689"/>
            <a:chOff x="-1" y="0"/>
            <a:chExt cx="1898318" cy="5143687"/>
          </a:xfrm>
        </p:grpSpPr>
        <p:sp>
          <p:nvSpPr>
            <p:cNvPr id="294" name="Google Shape;191;p22"/>
            <p:cNvSpPr/>
            <p:nvPr/>
          </p:nvSpPr>
          <p:spPr>
            <a:xfrm>
              <a:off x="1076687" y="13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95" name="Google Shape;192;p22"/>
            <p:cNvSpPr/>
            <p:nvPr/>
          </p:nvSpPr>
          <p:spPr>
            <a:xfrm rot="16200000">
              <a:off x="-1938054" y="1938051"/>
              <a:ext cx="5143688" cy="126758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302" name="Google Shape;193;p22"/>
          <p:cNvGrpSpPr/>
          <p:nvPr/>
        </p:nvGrpSpPr>
        <p:grpSpPr>
          <a:xfrm>
            <a:off x="2801453" y="2180781"/>
            <a:ext cx="2473266" cy="781913"/>
            <a:chOff x="0" y="-1"/>
            <a:chExt cx="2473264" cy="781911"/>
          </a:xfrm>
        </p:grpSpPr>
        <p:sp>
          <p:nvSpPr>
            <p:cNvPr id="297" name="Google Shape;194;p22"/>
            <p:cNvSpPr/>
            <p:nvPr/>
          </p:nvSpPr>
          <p:spPr>
            <a:xfrm>
              <a:off x="2175963" y="273968"/>
              <a:ext cx="297301" cy="493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5"/>
                  </a:lnTo>
                  <a:lnTo>
                    <a:pt x="0" y="175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8" name="Google Shape;195;p22"/>
            <p:cNvSpPr/>
            <p:nvPr/>
          </p:nvSpPr>
          <p:spPr>
            <a:xfrm>
              <a:off x="1599683" y="262993"/>
              <a:ext cx="511542" cy="51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9" name="Google Shape;196;p22"/>
            <p:cNvSpPr/>
            <p:nvPr/>
          </p:nvSpPr>
          <p:spPr>
            <a:xfrm>
              <a:off x="1086927" y="265025"/>
              <a:ext cx="444938" cy="502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00" name="Google Shape;197;p22"/>
            <p:cNvSpPr/>
            <p:nvPr/>
          </p:nvSpPr>
          <p:spPr>
            <a:xfrm>
              <a:off x="510484" y="262993"/>
              <a:ext cx="511461" cy="51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01" name="Google Shape;198;p22"/>
            <p:cNvSpPr/>
            <p:nvPr/>
          </p:nvSpPr>
          <p:spPr>
            <a:xfrm>
              <a:off x="-1" y="-2"/>
              <a:ext cx="444937" cy="767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03" name="Body Level One…"/>
          <p:cNvSpPr txBox="1"/>
          <p:nvPr>
            <p:ph type="body" sz="quarter" idx="1"/>
          </p:nvPr>
        </p:nvSpPr>
        <p:spPr>
          <a:xfrm>
            <a:off x="2801472" y="4137545"/>
            <a:ext cx="5265900" cy="301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4" name="Google Shape;200;p22"/>
          <p:cNvSpPr txBox="1"/>
          <p:nvPr>
            <p:ph type="body" sz="quarter" idx="21"/>
          </p:nvPr>
        </p:nvSpPr>
        <p:spPr>
          <a:xfrm>
            <a:off x="2801472" y="3816034"/>
            <a:ext cx="5265900" cy="2280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0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Intr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203;p23"/>
          <p:cNvSpPr/>
          <p:nvPr>
            <p:ph type="pic" idx="21"/>
          </p:nvPr>
        </p:nvSpPr>
        <p:spPr>
          <a:xfrm flipH="1">
            <a:off x="5102350" y="-1408176"/>
            <a:ext cx="4059904" cy="83301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326" name="Google Shape;204;p23"/>
          <p:cNvGrpSpPr/>
          <p:nvPr/>
        </p:nvGrpSpPr>
        <p:grpSpPr>
          <a:xfrm>
            <a:off x="701596" y="3442572"/>
            <a:ext cx="2354814" cy="669089"/>
            <a:chOff x="-1" y="-1"/>
            <a:chExt cx="2354812" cy="669087"/>
          </a:xfrm>
        </p:grpSpPr>
        <p:sp>
          <p:nvSpPr>
            <p:cNvPr id="313" name="Google Shape;205;p23"/>
            <p:cNvSpPr/>
            <p:nvPr/>
          </p:nvSpPr>
          <p:spPr>
            <a:xfrm>
              <a:off x="-2" y="-2"/>
              <a:ext cx="668631" cy="669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4" name="Google Shape;206;p23"/>
            <p:cNvSpPr/>
            <p:nvPr/>
          </p:nvSpPr>
          <p:spPr>
            <a:xfrm>
              <a:off x="783620" y="19509"/>
              <a:ext cx="259255" cy="29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5" name="Google Shape;207;p23"/>
            <p:cNvSpPr/>
            <p:nvPr/>
          </p:nvSpPr>
          <p:spPr>
            <a:xfrm>
              <a:off x="1087414" y="93838"/>
              <a:ext cx="239109" cy="223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6" name="Google Shape;208;p23"/>
            <p:cNvSpPr/>
            <p:nvPr/>
          </p:nvSpPr>
          <p:spPr>
            <a:xfrm>
              <a:off x="1370602" y="95276"/>
              <a:ext cx="348355" cy="213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7" name="Google Shape;209;p23"/>
            <p:cNvSpPr/>
            <p:nvPr/>
          </p:nvSpPr>
          <p:spPr>
            <a:xfrm>
              <a:off x="1761111" y="94791"/>
              <a:ext cx="202220" cy="21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015" y="10989"/>
                  </a:moveTo>
                  <a:lnTo>
                    <a:pt x="6311" y="10989"/>
                  </a:lnTo>
                  <a:cubicBezTo>
                    <a:pt x="6210" y="10989"/>
                    <a:pt x="6057" y="11084"/>
                    <a:pt x="6057" y="11178"/>
                  </a:cubicBezTo>
                  <a:cubicBezTo>
                    <a:pt x="5955" y="14621"/>
                    <a:pt x="8296" y="18440"/>
                    <a:pt x="15978" y="17497"/>
                  </a:cubicBezTo>
                  <a:cubicBezTo>
                    <a:pt x="17345" y="17338"/>
                    <a:pt x="18643" y="16850"/>
                    <a:pt x="19743" y="16082"/>
                  </a:cubicBezTo>
                  <a:cubicBezTo>
                    <a:pt x="20100" y="15825"/>
                    <a:pt x="20615" y="15883"/>
                    <a:pt x="20893" y="16214"/>
                  </a:cubicBezTo>
                  <a:cubicBezTo>
                    <a:pt x="21008" y="16351"/>
                    <a:pt x="21069" y="16521"/>
                    <a:pt x="21066" y="16696"/>
                  </a:cubicBezTo>
                  <a:lnTo>
                    <a:pt x="21066" y="19101"/>
                  </a:lnTo>
                  <a:cubicBezTo>
                    <a:pt x="21066" y="19148"/>
                    <a:pt x="21015" y="19242"/>
                    <a:pt x="20964" y="19242"/>
                  </a:cubicBezTo>
                  <a:cubicBezTo>
                    <a:pt x="18827" y="20704"/>
                    <a:pt x="15571" y="21600"/>
                    <a:pt x="11857" y="21600"/>
                  </a:cubicBezTo>
                  <a:cubicBezTo>
                    <a:pt x="4887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30" y="3"/>
                  </a:cubicBezTo>
                  <a:cubicBezTo>
                    <a:pt x="11153" y="0"/>
                    <a:pt x="11276" y="0"/>
                    <a:pt x="11399" y="1"/>
                  </a:cubicBezTo>
                  <a:cubicBezTo>
                    <a:pt x="17148" y="1"/>
                    <a:pt x="21473" y="3255"/>
                    <a:pt x="21473" y="8113"/>
                  </a:cubicBezTo>
                  <a:cubicBezTo>
                    <a:pt x="21455" y="9015"/>
                    <a:pt x="21353" y="9914"/>
                    <a:pt x="21168" y="10801"/>
                  </a:cubicBezTo>
                  <a:cubicBezTo>
                    <a:pt x="21219" y="10942"/>
                    <a:pt x="21117" y="10989"/>
                    <a:pt x="21015" y="10989"/>
                  </a:cubicBezTo>
                  <a:close/>
                  <a:moveTo>
                    <a:pt x="11654" y="3538"/>
                  </a:moveTo>
                  <a:cubicBezTo>
                    <a:pt x="9161" y="3538"/>
                    <a:pt x="7024" y="4812"/>
                    <a:pt x="6413" y="7783"/>
                  </a:cubicBezTo>
                  <a:cubicBezTo>
                    <a:pt x="6401" y="7899"/>
                    <a:pt x="6491" y="8004"/>
                    <a:pt x="6617" y="8018"/>
                  </a:cubicBezTo>
                  <a:lnTo>
                    <a:pt x="15826" y="8018"/>
                  </a:lnTo>
                  <a:cubicBezTo>
                    <a:pt x="15940" y="8000"/>
                    <a:pt x="16036" y="7929"/>
                    <a:pt x="16080" y="7830"/>
                  </a:cubicBezTo>
                  <a:cubicBezTo>
                    <a:pt x="16487" y="5472"/>
                    <a:pt x="14757" y="3538"/>
                    <a:pt x="11654" y="3538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8" name="Google Shape;210;p23"/>
            <p:cNvSpPr/>
            <p:nvPr/>
          </p:nvSpPr>
          <p:spPr>
            <a:xfrm>
              <a:off x="783145" y="365213"/>
              <a:ext cx="59899" cy="289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9" name="Google Shape;211;p23"/>
            <p:cNvSpPr/>
            <p:nvPr/>
          </p:nvSpPr>
          <p:spPr>
            <a:xfrm>
              <a:off x="902439" y="440028"/>
              <a:ext cx="210853" cy="21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0" name="Google Shape;212;p23"/>
            <p:cNvSpPr/>
            <p:nvPr/>
          </p:nvSpPr>
          <p:spPr>
            <a:xfrm>
              <a:off x="1154498" y="439069"/>
              <a:ext cx="172500" cy="2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1" name="Google Shape;213;p23"/>
            <p:cNvSpPr/>
            <p:nvPr/>
          </p:nvSpPr>
          <p:spPr>
            <a:xfrm>
              <a:off x="1349511" y="389678"/>
              <a:ext cx="146143" cy="264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2" name="Google Shape;214;p23"/>
            <p:cNvSpPr/>
            <p:nvPr/>
          </p:nvSpPr>
          <p:spPr>
            <a:xfrm>
              <a:off x="1518651" y="440982"/>
              <a:ext cx="202223" cy="21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861" y="10895"/>
                  </a:moveTo>
                  <a:lnTo>
                    <a:pt x="6413" y="10895"/>
                  </a:lnTo>
                  <a:cubicBezTo>
                    <a:pt x="6222" y="10890"/>
                    <a:pt x="6062" y="11029"/>
                    <a:pt x="6057" y="11206"/>
                  </a:cubicBezTo>
                  <a:cubicBezTo>
                    <a:pt x="6056" y="11212"/>
                    <a:pt x="6056" y="11219"/>
                    <a:pt x="6057" y="11225"/>
                  </a:cubicBezTo>
                  <a:cubicBezTo>
                    <a:pt x="6057" y="14290"/>
                    <a:pt x="7888" y="17591"/>
                    <a:pt x="13738" y="17591"/>
                  </a:cubicBezTo>
                  <a:cubicBezTo>
                    <a:pt x="16148" y="17526"/>
                    <a:pt x="18491" y="16841"/>
                    <a:pt x="20504" y="15611"/>
                  </a:cubicBezTo>
                  <a:cubicBezTo>
                    <a:pt x="20666" y="15507"/>
                    <a:pt x="20888" y="15543"/>
                    <a:pt x="21000" y="15693"/>
                  </a:cubicBezTo>
                  <a:cubicBezTo>
                    <a:pt x="21045" y="15752"/>
                    <a:pt x="21067" y="15822"/>
                    <a:pt x="21064" y="15894"/>
                  </a:cubicBezTo>
                  <a:lnTo>
                    <a:pt x="21064" y="19006"/>
                  </a:lnTo>
                  <a:cubicBezTo>
                    <a:pt x="21057" y="19116"/>
                    <a:pt x="21002" y="19218"/>
                    <a:pt x="20911" y="19289"/>
                  </a:cubicBezTo>
                  <a:cubicBezTo>
                    <a:pt x="18775" y="20751"/>
                    <a:pt x="15519" y="21600"/>
                    <a:pt x="11856" y="21600"/>
                  </a:cubicBezTo>
                  <a:cubicBezTo>
                    <a:pt x="4886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29" y="3"/>
                  </a:cubicBezTo>
                  <a:cubicBezTo>
                    <a:pt x="11152" y="0"/>
                    <a:pt x="11275" y="0"/>
                    <a:pt x="11398" y="1"/>
                  </a:cubicBezTo>
                  <a:cubicBezTo>
                    <a:pt x="17147" y="1"/>
                    <a:pt x="21471" y="3255"/>
                    <a:pt x="21471" y="8113"/>
                  </a:cubicBezTo>
                  <a:cubicBezTo>
                    <a:pt x="21473" y="8985"/>
                    <a:pt x="21371" y="9855"/>
                    <a:pt x="21166" y="10706"/>
                  </a:cubicBezTo>
                  <a:cubicBezTo>
                    <a:pt x="21166" y="10801"/>
                    <a:pt x="21013" y="10895"/>
                    <a:pt x="20861" y="10895"/>
                  </a:cubicBezTo>
                  <a:close/>
                  <a:moveTo>
                    <a:pt x="11602" y="3444"/>
                  </a:moveTo>
                  <a:cubicBezTo>
                    <a:pt x="9160" y="3444"/>
                    <a:pt x="7023" y="4670"/>
                    <a:pt x="6413" y="7547"/>
                  </a:cubicBezTo>
                  <a:cubicBezTo>
                    <a:pt x="6368" y="7735"/>
                    <a:pt x="6496" y="7921"/>
                    <a:pt x="6699" y="7963"/>
                  </a:cubicBezTo>
                  <a:cubicBezTo>
                    <a:pt x="6722" y="7968"/>
                    <a:pt x="6745" y="7971"/>
                    <a:pt x="6769" y="7971"/>
                  </a:cubicBezTo>
                  <a:lnTo>
                    <a:pt x="15672" y="7971"/>
                  </a:lnTo>
                  <a:cubicBezTo>
                    <a:pt x="15875" y="7971"/>
                    <a:pt x="16028" y="7877"/>
                    <a:pt x="16028" y="7688"/>
                  </a:cubicBezTo>
                  <a:cubicBezTo>
                    <a:pt x="16384" y="5330"/>
                    <a:pt x="14603" y="3444"/>
                    <a:pt x="11602" y="344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3" name="Google Shape;215;p23"/>
            <p:cNvSpPr/>
            <p:nvPr/>
          </p:nvSpPr>
          <p:spPr>
            <a:xfrm>
              <a:off x="1756807" y="440489"/>
              <a:ext cx="232877" cy="219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4" name="Google Shape;216;p23"/>
            <p:cNvSpPr/>
            <p:nvPr/>
          </p:nvSpPr>
          <p:spPr>
            <a:xfrm>
              <a:off x="2033284" y="365219"/>
              <a:ext cx="233357" cy="294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16810" y="20868"/>
                  </a:moveTo>
                  <a:lnTo>
                    <a:pt x="16677" y="19009"/>
                  </a:lnTo>
                  <a:cubicBezTo>
                    <a:pt x="16666" y="18942"/>
                    <a:pt x="16589" y="18894"/>
                    <a:pt x="16504" y="18902"/>
                  </a:cubicBezTo>
                  <a:cubicBezTo>
                    <a:pt x="16468" y="18905"/>
                    <a:pt x="16435" y="18918"/>
                    <a:pt x="16411" y="18939"/>
                  </a:cubicBezTo>
                  <a:cubicBezTo>
                    <a:pt x="14656" y="20624"/>
                    <a:pt x="12031" y="21591"/>
                    <a:pt x="9270" y="21569"/>
                  </a:cubicBezTo>
                  <a:cubicBezTo>
                    <a:pt x="3947" y="21569"/>
                    <a:pt x="0" y="18097"/>
                    <a:pt x="0" y="13538"/>
                  </a:cubicBezTo>
                  <a:cubicBezTo>
                    <a:pt x="0" y="8979"/>
                    <a:pt x="3947" y="5507"/>
                    <a:pt x="9270" y="5507"/>
                  </a:cubicBezTo>
                  <a:cubicBezTo>
                    <a:pt x="11916" y="5463"/>
                    <a:pt x="14450" y="6349"/>
                    <a:pt x="16189" y="7927"/>
                  </a:cubicBezTo>
                  <a:cubicBezTo>
                    <a:pt x="16233" y="7962"/>
                    <a:pt x="16278" y="7927"/>
                    <a:pt x="16278" y="7892"/>
                  </a:cubicBezTo>
                  <a:lnTo>
                    <a:pt x="16278" y="281"/>
                  </a:lnTo>
                  <a:cubicBezTo>
                    <a:pt x="16282" y="123"/>
                    <a:pt x="16448" y="-4"/>
                    <a:pt x="16648" y="0"/>
                  </a:cubicBezTo>
                  <a:cubicBezTo>
                    <a:pt x="16658" y="0"/>
                    <a:pt x="16667" y="0"/>
                    <a:pt x="16677" y="1"/>
                  </a:cubicBezTo>
                  <a:lnTo>
                    <a:pt x="17874" y="1"/>
                  </a:lnTo>
                  <a:cubicBezTo>
                    <a:pt x="19903" y="-9"/>
                    <a:pt x="21564" y="1273"/>
                    <a:pt x="21600" y="2877"/>
                  </a:cubicBezTo>
                  <a:lnTo>
                    <a:pt x="21600" y="20868"/>
                  </a:lnTo>
                  <a:cubicBezTo>
                    <a:pt x="21600" y="21042"/>
                    <a:pt x="21421" y="21183"/>
                    <a:pt x="21201" y="21183"/>
                  </a:cubicBezTo>
                  <a:lnTo>
                    <a:pt x="17165" y="21183"/>
                  </a:lnTo>
                  <a:cubicBezTo>
                    <a:pt x="16971" y="21153"/>
                    <a:pt x="16826" y="21024"/>
                    <a:pt x="16810" y="20868"/>
                  </a:cubicBezTo>
                  <a:close/>
                  <a:moveTo>
                    <a:pt x="10955" y="8523"/>
                  </a:moveTo>
                  <a:cubicBezTo>
                    <a:pt x="7851" y="8523"/>
                    <a:pt x="5322" y="10382"/>
                    <a:pt x="5322" y="13538"/>
                  </a:cubicBezTo>
                  <a:cubicBezTo>
                    <a:pt x="5322" y="16694"/>
                    <a:pt x="7851" y="18553"/>
                    <a:pt x="10955" y="18553"/>
                  </a:cubicBezTo>
                  <a:cubicBezTo>
                    <a:pt x="14060" y="18553"/>
                    <a:pt x="16588" y="16694"/>
                    <a:pt x="16588" y="13538"/>
                  </a:cubicBezTo>
                  <a:cubicBezTo>
                    <a:pt x="16588" y="10382"/>
                    <a:pt x="14060" y="8523"/>
                    <a:pt x="10955" y="852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5" name="Google Shape;217;p23"/>
            <p:cNvSpPr/>
            <p:nvPr/>
          </p:nvSpPr>
          <p:spPr>
            <a:xfrm>
              <a:off x="2301233" y="609000"/>
              <a:ext cx="53579" cy="53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8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27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8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355600" indent="-4445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9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peaker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222;p24"/>
          <p:cNvGrpSpPr/>
          <p:nvPr/>
        </p:nvGrpSpPr>
        <p:grpSpPr>
          <a:xfrm>
            <a:off x="-137" y="-13"/>
            <a:ext cx="2370478" cy="5143690"/>
            <a:chOff x="0" y="-1"/>
            <a:chExt cx="2370476" cy="5143689"/>
          </a:xfrm>
        </p:grpSpPr>
        <p:sp>
          <p:nvSpPr>
            <p:cNvPr id="336" name="Google Shape;223;p24"/>
            <p:cNvSpPr/>
            <p:nvPr/>
          </p:nvSpPr>
          <p:spPr>
            <a:xfrm>
              <a:off x="1548845" y="11"/>
              <a:ext cx="821632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37" name="Google Shape;224;p24"/>
            <p:cNvSpPr/>
            <p:nvPr/>
          </p:nvSpPr>
          <p:spPr>
            <a:xfrm rot="16200000">
              <a:off x="-1701969" y="1701966"/>
              <a:ext cx="5143686" cy="173975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339" name="Google Shape;225;p24"/>
          <p:cNvSpPr/>
          <p:nvPr>
            <p:ph type="pic" sz="quarter" idx="21"/>
          </p:nvPr>
        </p:nvSpPr>
        <p:spPr>
          <a:xfrm>
            <a:off x="6244735" y="2784178"/>
            <a:ext cx="2190306" cy="219030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40" name="Title Text"/>
          <p:cNvSpPr txBox="1"/>
          <p:nvPr>
            <p:ph type="title"/>
          </p:nvPr>
        </p:nvSpPr>
        <p:spPr>
          <a:xfrm>
            <a:off x="2338813" y="118248"/>
            <a:ext cx="4807103" cy="534403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1" name="Body Level One…"/>
          <p:cNvSpPr txBox="1"/>
          <p:nvPr>
            <p:ph type="body" sz="quarter" idx="1"/>
          </p:nvPr>
        </p:nvSpPr>
        <p:spPr>
          <a:xfrm>
            <a:off x="2715369" y="832843"/>
            <a:ext cx="2896516" cy="136381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50000"/>
              </a:lnSpc>
              <a:defRPr b="1" sz="1500">
                <a:latin typeface="+mn-lt"/>
                <a:ea typeface="+mn-ea"/>
                <a:cs typeface="+mn-cs"/>
                <a:sym typeface="Helvetica"/>
              </a:defRPr>
            </a:lvl1pPr>
            <a:lvl2pPr>
              <a:lnSpc>
                <a:spcPct val="150000"/>
              </a:lnSpc>
              <a:defRPr b="1" sz="1500">
                <a:latin typeface="+mn-lt"/>
                <a:ea typeface="+mn-ea"/>
                <a:cs typeface="+mn-cs"/>
                <a:sym typeface="Helvetica"/>
              </a:defRPr>
            </a:lvl2pPr>
            <a:lvl3pPr>
              <a:lnSpc>
                <a:spcPct val="150000"/>
              </a:lnSpc>
              <a:defRPr b="1" sz="1500">
                <a:latin typeface="+mn-lt"/>
                <a:ea typeface="+mn-ea"/>
                <a:cs typeface="+mn-cs"/>
                <a:sym typeface="Helvetica"/>
              </a:defRPr>
            </a:lvl3pPr>
            <a:lvl4pPr>
              <a:lnSpc>
                <a:spcPct val="150000"/>
              </a:lnSpc>
              <a:defRPr b="1" sz="1500">
                <a:latin typeface="+mn-lt"/>
                <a:ea typeface="+mn-ea"/>
                <a:cs typeface="+mn-cs"/>
                <a:sym typeface="Helvetica"/>
              </a:defRPr>
            </a:lvl4pPr>
            <a:lvl5pPr>
              <a:lnSpc>
                <a:spcPct val="150000"/>
              </a:lnSpc>
              <a:defRPr b="1" sz="15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2" name="Significantly Below Target"/>
          <p:cNvSpPr txBox="1"/>
          <p:nvPr/>
        </p:nvSpPr>
        <p:spPr>
          <a:xfrm>
            <a:off x="2715369" y="2619232"/>
            <a:ext cx="2896516" cy="1363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sz="2800"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Significantly Below Target</a:t>
            </a:r>
          </a:p>
        </p:txBody>
      </p:sp>
      <p:sp>
        <p:nvSpPr>
          <p:cNvPr id="343" name="Google Shape;225;p24"/>
          <p:cNvSpPr/>
          <p:nvPr>
            <p:ph type="pic" sz="quarter" idx="22"/>
          </p:nvPr>
        </p:nvSpPr>
        <p:spPr>
          <a:xfrm>
            <a:off x="6244735" y="154786"/>
            <a:ext cx="2190306" cy="219030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44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urple_Speaker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230;p25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52" name="Google Shape;231;p25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53" name="Google Shape;232;p25"/>
          <p:cNvSpPr/>
          <p:nvPr>
            <p:ph type="pic" sz="quarter" idx="21"/>
          </p:nvPr>
        </p:nvSpPr>
        <p:spPr>
          <a:xfrm>
            <a:off x="6881875" y="2854105"/>
            <a:ext cx="1576204" cy="15762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54" name="Google Shape;233;p25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55" name="Title Text"/>
          <p:cNvSpPr txBox="1"/>
          <p:nvPr>
            <p:ph type="title"/>
          </p:nvPr>
        </p:nvSpPr>
        <p:spPr>
          <a:xfrm>
            <a:off x="2502099" y="679950"/>
            <a:ext cx="3670202" cy="800104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6" name="Body Level One…"/>
          <p:cNvSpPr txBox="1"/>
          <p:nvPr>
            <p:ph type="body" sz="quarter" idx="1"/>
          </p:nvPr>
        </p:nvSpPr>
        <p:spPr>
          <a:xfrm>
            <a:off x="2502099" y="1430998"/>
            <a:ext cx="3936902" cy="60960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6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6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6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6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OC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Body Level One…"/>
          <p:cNvSpPr txBox="1"/>
          <p:nvPr>
            <p:ph type="body" sz="quarter" idx="1"/>
          </p:nvPr>
        </p:nvSpPr>
        <p:spPr>
          <a:xfrm>
            <a:off x="700778" y="666750"/>
            <a:ext cx="7757405" cy="566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5" name="Google Shape;241;p26"/>
          <p:cNvSpPr txBox="1"/>
          <p:nvPr>
            <p:ph type="body" sz="quarter" idx="21"/>
          </p:nvPr>
        </p:nvSpPr>
        <p:spPr>
          <a:xfrm>
            <a:off x="1464954" y="14045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66" name="Google Shape;242;p26"/>
          <p:cNvSpPr/>
          <p:nvPr>
            <p:ph type="body" sz="quarter" idx="22"/>
          </p:nvPr>
        </p:nvSpPr>
        <p:spPr>
          <a:xfrm>
            <a:off x="767735" y="14714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67" name="Google Shape;243;p26"/>
          <p:cNvSpPr txBox="1"/>
          <p:nvPr>
            <p:ph type="body" sz="quarter" idx="23"/>
          </p:nvPr>
        </p:nvSpPr>
        <p:spPr>
          <a:xfrm>
            <a:off x="1464954" y="20522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68" name="Google Shape;244;p26"/>
          <p:cNvSpPr/>
          <p:nvPr>
            <p:ph type="body" sz="quarter" idx="24"/>
          </p:nvPr>
        </p:nvSpPr>
        <p:spPr>
          <a:xfrm>
            <a:off x="767735" y="21191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69" name="Google Shape;245;p26"/>
          <p:cNvSpPr txBox="1"/>
          <p:nvPr>
            <p:ph type="body" sz="quarter" idx="25"/>
          </p:nvPr>
        </p:nvSpPr>
        <p:spPr>
          <a:xfrm>
            <a:off x="1464954" y="26999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0" name="Google Shape;246;p26"/>
          <p:cNvSpPr/>
          <p:nvPr>
            <p:ph type="body" sz="quarter" idx="26"/>
          </p:nvPr>
        </p:nvSpPr>
        <p:spPr>
          <a:xfrm>
            <a:off x="767735" y="27668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1" name="Google Shape;247;p26"/>
          <p:cNvSpPr txBox="1"/>
          <p:nvPr>
            <p:ph type="body" sz="quarter" idx="27"/>
          </p:nvPr>
        </p:nvSpPr>
        <p:spPr>
          <a:xfrm>
            <a:off x="1464954" y="3347604"/>
            <a:ext cx="2904607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2" name="Google Shape;248;p26"/>
          <p:cNvSpPr/>
          <p:nvPr>
            <p:ph type="body" sz="quarter" idx="28"/>
          </p:nvPr>
        </p:nvSpPr>
        <p:spPr>
          <a:xfrm>
            <a:off x="767735" y="34145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3" name="Google Shape;249;p26"/>
          <p:cNvSpPr txBox="1"/>
          <p:nvPr>
            <p:ph type="body" sz="quarter" idx="29"/>
          </p:nvPr>
        </p:nvSpPr>
        <p:spPr>
          <a:xfrm>
            <a:off x="5538651" y="14045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4" name="Google Shape;250;p26"/>
          <p:cNvSpPr/>
          <p:nvPr>
            <p:ph type="body" sz="quarter" idx="30"/>
          </p:nvPr>
        </p:nvSpPr>
        <p:spPr>
          <a:xfrm>
            <a:off x="4841428" y="14714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5" name="Google Shape;251;p26"/>
          <p:cNvSpPr txBox="1"/>
          <p:nvPr>
            <p:ph type="body" sz="quarter" idx="31"/>
          </p:nvPr>
        </p:nvSpPr>
        <p:spPr>
          <a:xfrm>
            <a:off x="5538651" y="20522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6" name="Google Shape;252;p26"/>
          <p:cNvSpPr/>
          <p:nvPr>
            <p:ph type="body" sz="quarter" idx="32"/>
          </p:nvPr>
        </p:nvSpPr>
        <p:spPr>
          <a:xfrm>
            <a:off x="4841428" y="21191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7" name="Google Shape;253;p26"/>
          <p:cNvSpPr txBox="1"/>
          <p:nvPr>
            <p:ph type="body" sz="quarter" idx="33"/>
          </p:nvPr>
        </p:nvSpPr>
        <p:spPr>
          <a:xfrm>
            <a:off x="5538651" y="26999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8" name="Google Shape;254;p26"/>
          <p:cNvSpPr/>
          <p:nvPr>
            <p:ph type="body" sz="quarter" idx="34"/>
          </p:nvPr>
        </p:nvSpPr>
        <p:spPr>
          <a:xfrm>
            <a:off x="4841428" y="27668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9" name="Google Shape;255;p26"/>
          <p:cNvSpPr txBox="1"/>
          <p:nvPr>
            <p:ph type="body" sz="quarter" idx="35"/>
          </p:nvPr>
        </p:nvSpPr>
        <p:spPr>
          <a:xfrm>
            <a:off x="5538651" y="3347604"/>
            <a:ext cx="2904604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80" name="Google Shape;256;p26"/>
          <p:cNvSpPr/>
          <p:nvPr>
            <p:ph type="body" sz="quarter" idx="36"/>
          </p:nvPr>
        </p:nvSpPr>
        <p:spPr>
          <a:xfrm>
            <a:off x="4841428" y="34145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81" name="Google Shape;257;p26"/>
          <p:cNvSpPr txBox="1"/>
          <p:nvPr>
            <p:ph type="body" sz="quarter" idx="37"/>
          </p:nvPr>
        </p:nvSpPr>
        <p:spPr>
          <a:xfrm>
            <a:off x="1464954" y="3995304"/>
            <a:ext cx="2904607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82" name="Google Shape;258;p26"/>
          <p:cNvSpPr/>
          <p:nvPr>
            <p:ph type="body" sz="quarter" idx="38"/>
          </p:nvPr>
        </p:nvSpPr>
        <p:spPr>
          <a:xfrm>
            <a:off x="767735" y="40622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83" name="Google Shape;259;p26"/>
          <p:cNvSpPr txBox="1"/>
          <p:nvPr>
            <p:ph type="body" sz="quarter" idx="39"/>
          </p:nvPr>
        </p:nvSpPr>
        <p:spPr>
          <a:xfrm>
            <a:off x="5538651" y="3995304"/>
            <a:ext cx="2904604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84" name="Google Shape;260;p26"/>
          <p:cNvSpPr/>
          <p:nvPr>
            <p:ph type="body" sz="quarter" idx="40"/>
          </p:nvPr>
        </p:nvSpPr>
        <p:spPr>
          <a:xfrm>
            <a:off x="4841428" y="40622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8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urple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263;p27"/>
          <p:cNvGrpSpPr/>
          <p:nvPr/>
        </p:nvGrpSpPr>
        <p:grpSpPr>
          <a:xfrm>
            <a:off x="7521170" y="-180"/>
            <a:ext cx="1622933" cy="5143686"/>
            <a:chOff x="0" y="-1"/>
            <a:chExt cx="1622931" cy="5143684"/>
          </a:xfrm>
        </p:grpSpPr>
        <p:sp>
          <p:nvSpPr>
            <p:cNvPr id="392" name="Google Shape;264;p27"/>
            <p:cNvSpPr/>
            <p:nvPr/>
          </p:nvSpPr>
          <p:spPr>
            <a:xfrm rot="10800000">
              <a:off x="-1" y="5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93" name="Google Shape;265;p27"/>
            <p:cNvSpPr/>
            <p:nvPr/>
          </p:nvSpPr>
          <p:spPr>
            <a:xfrm rot="5400000">
              <a:off x="-1481235" y="2039516"/>
              <a:ext cx="5143685" cy="10646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395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269;p28"/>
          <p:cNvGrpSpPr/>
          <p:nvPr/>
        </p:nvGrpSpPr>
        <p:grpSpPr>
          <a:xfrm>
            <a:off x="-217" y="-21"/>
            <a:ext cx="1432140" cy="5143688"/>
            <a:chOff x="0" y="-1"/>
            <a:chExt cx="1432138" cy="5143686"/>
          </a:xfrm>
        </p:grpSpPr>
        <p:sp>
          <p:nvSpPr>
            <p:cNvPr id="403" name="Google Shape;270;p28"/>
            <p:cNvSpPr/>
            <p:nvPr/>
          </p:nvSpPr>
          <p:spPr>
            <a:xfrm>
              <a:off x="610507" y="10"/>
              <a:ext cx="821632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04" name="Google Shape;271;p28"/>
            <p:cNvSpPr/>
            <p:nvPr/>
          </p:nvSpPr>
          <p:spPr>
            <a:xfrm rot="16200000">
              <a:off x="-2171191" y="2171188"/>
              <a:ext cx="5143687" cy="80130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06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7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8" name="Google Shape;274;p28"/>
          <p:cNvSpPr txBox="1"/>
          <p:nvPr>
            <p:ph type="body" sz="half" idx="21"/>
          </p:nvPr>
        </p:nvSpPr>
        <p:spPr>
          <a:xfrm>
            <a:off x="2294436" y="1943100"/>
            <a:ext cx="6163805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409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ig_Curve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277;p29"/>
          <p:cNvGrpSpPr/>
          <p:nvPr/>
        </p:nvGrpSpPr>
        <p:grpSpPr>
          <a:xfrm>
            <a:off x="5042091" y="-172"/>
            <a:ext cx="4102104" cy="5143686"/>
            <a:chOff x="-1" y="-1"/>
            <a:chExt cx="4102102" cy="5143684"/>
          </a:xfrm>
        </p:grpSpPr>
        <p:sp>
          <p:nvSpPr>
            <p:cNvPr id="416" name="Google Shape;278;p29"/>
            <p:cNvSpPr/>
            <p:nvPr/>
          </p:nvSpPr>
          <p:spPr>
            <a:xfrm rot="10800000">
              <a:off x="-1" y="-2"/>
              <a:ext cx="821629" cy="514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17" name="Google Shape;279;p29"/>
            <p:cNvSpPr/>
            <p:nvPr/>
          </p:nvSpPr>
          <p:spPr>
            <a:xfrm rot="5400000">
              <a:off x="-205363" y="836219"/>
              <a:ext cx="5143683" cy="347124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19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20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1" name="Google Shape;282;p29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422" name="Google Shape;283;p29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42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Photo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286;p30"/>
          <p:cNvSpPr/>
          <p:nvPr>
            <p:ph type="pic" idx="21"/>
          </p:nvPr>
        </p:nvSpPr>
        <p:spPr>
          <a:xfrm>
            <a:off x="-76200" y="-1408176"/>
            <a:ext cx="4059905" cy="83301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31" name="Title Text"/>
          <p:cNvSpPr txBox="1"/>
          <p:nvPr>
            <p:ph type="title"/>
          </p:nvPr>
        </p:nvSpPr>
        <p:spPr>
          <a:xfrm>
            <a:off x="4577317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2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2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3" name="Google Shape;289;p30"/>
          <p:cNvSpPr txBox="1"/>
          <p:nvPr>
            <p:ph type="body" sz="half" idx="22"/>
          </p:nvPr>
        </p:nvSpPr>
        <p:spPr>
          <a:xfrm>
            <a:off x="4577317" y="1943100"/>
            <a:ext cx="3880804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434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Speaker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44;p4"/>
          <p:cNvGrpSpPr/>
          <p:nvPr/>
        </p:nvGrpSpPr>
        <p:grpSpPr>
          <a:xfrm>
            <a:off x="-137" y="-13"/>
            <a:ext cx="2370478" cy="5143690"/>
            <a:chOff x="0" y="-1"/>
            <a:chExt cx="2370476" cy="5143689"/>
          </a:xfrm>
        </p:grpSpPr>
        <p:sp>
          <p:nvSpPr>
            <p:cNvPr id="60" name="Google Shape;45;p4"/>
            <p:cNvSpPr/>
            <p:nvPr/>
          </p:nvSpPr>
          <p:spPr>
            <a:xfrm>
              <a:off x="1548845" y="11"/>
              <a:ext cx="821632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1" name="Google Shape;46;p4"/>
            <p:cNvSpPr/>
            <p:nvPr/>
          </p:nvSpPr>
          <p:spPr>
            <a:xfrm rot="16200000">
              <a:off x="-1701969" y="1701966"/>
              <a:ext cx="5143686" cy="173975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3" name="Google Shape;47;p4"/>
          <p:cNvSpPr/>
          <p:nvPr>
            <p:ph type="pic" sz="quarter" idx="21"/>
          </p:nvPr>
        </p:nvSpPr>
        <p:spPr>
          <a:xfrm>
            <a:off x="685800" y="1263650"/>
            <a:ext cx="2616300" cy="26163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4" name="Title Text"/>
          <p:cNvSpPr txBox="1"/>
          <p:nvPr>
            <p:ph type="title"/>
          </p:nvPr>
        </p:nvSpPr>
        <p:spPr>
          <a:xfrm>
            <a:off x="3664148" y="666750"/>
            <a:ext cx="4794004" cy="2042400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3657600" y="2651923"/>
            <a:ext cx="4794002" cy="17868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rea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292;p31" descr="Google Shape;292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7060" y="1036543"/>
            <a:ext cx="2254856" cy="2953726"/>
          </a:xfrm>
          <a:prstGeom prst="rect">
            <a:avLst/>
          </a:prstGeom>
          <a:ln w="12700">
            <a:miter lim="400000"/>
          </a:ln>
        </p:spPr>
      </p:pic>
      <p:sp>
        <p:nvSpPr>
          <p:cNvPr id="442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ig_Curve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296;p32"/>
          <p:cNvGrpSpPr/>
          <p:nvPr/>
        </p:nvGrpSpPr>
        <p:grpSpPr>
          <a:xfrm>
            <a:off x="-172" y="-11"/>
            <a:ext cx="3369305" cy="5143687"/>
            <a:chOff x="-1" y="0"/>
            <a:chExt cx="3369304" cy="5143685"/>
          </a:xfrm>
        </p:grpSpPr>
        <p:sp>
          <p:nvSpPr>
            <p:cNvPr id="450" name="Google Shape;297;p32"/>
            <p:cNvSpPr/>
            <p:nvPr/>
          </p:nvSpPr>
          <p:spPr>
            <a:xfrm>
              <a:off x="2547673" y="11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51" name="Google Shape;298;p32"/>
            <p:cNvSpPr/>
            <p:nvPr/>
          </p:nvSpPr>
          <p:spPr>
            <a:xfrm rot="16200000">
              <a:off x="-1202628" y="1202625"/>
              <a:ext cx="5143683" cy="273843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53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4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5" name="Google Shape;301;p32"/>
          <p:cNvSpPr txBox="1"/>
          <p:nvPr>
            <p:ph type="body" sz="half" idx="21"/>
          </p:nvPr>
        </p:nvSpPr>
        <p:spPr>
          <a:xfrm>
            <a:off x="4120722" y="1257300"/>
            <a:ext cx="4337704" cy="31815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45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304;p33"/>
          <p:cNvGrpSpPr/>
          <p:nvPr/>
        </p:nvGrpSpPr>
        <p:grpSpPr>
          <a:xfrm>
            <a:off x="7521346" y="-18730"/>
            <a:ext cx="1641711" cy="5181285"/>
            <a:chOff x="0" y="-1"/>
            <a:chExt cx="1641709" cy="5181284"/>
          </a:xfrm>
        </p:grpSpPr>
        <p:sp>
          <p:nvSpPr>
            <p:cNvPr id="463" name="Google Shape;305;p33"/>
            <p:cNvSpPr/>
            <p:nvPr/>
          </p:nvSpPr>
          <p:spPr>
            <a:xfrm rot="10800000">
              <a:off x="0" y="9"/>
              <a:ext cx="812111" cy="5181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64" name="Google Shape;306;p33"/>
            <p:cNvSpPr/>
            <p:nvPr/>
          </p:nvSpPr>
          <p:spPr>
            <a:xfrm rot="5400000">
              <a:off x="-1457292" y="2082281"/>
              <a:ext cx="5181285" cy="101672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66" name="Title Text"/>
          <p:cNvSpPr txBox="1"/>
          <p:nvPr>
            <p:ph type="title"/>
          </p:nvPr>
        </p:nvSpPr>
        <p:spPr>
          <a:xfrm>
            <a:off x="694774" y="590550"/>
            <a:ext cx="6556803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7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8" name="Google Shape;309;p33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469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arts_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312;p34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476" name="Google Shape;313;p34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77" name="Google Shape;314;p34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79" name="Google Shape;315;p34"/>
          <p:cNvSpPr/>
          <p:nvPr>
            <p:ph type="pic" sz="quarter" idx="21"/>
          </p:nvPr>
        </p:nvSpPr>
        <p:spPr>
          <a:xfrm>
            <a:off x="693681" y="2228842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80" name="Google Shape;316;p34"/>
          <p:cNvSpPr/>
          <p:nvPr>
            <p:ph type="pic" sz="quarter" idx="22"/>
          </p:nvPr>
        </p:nvSpPr>
        <p:spPr>
          <a:xfrm>
            <a:off x="2822026" y="1885942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81" name="Google Shape;317;p34"/>
          <p:cNvSpPr/>
          <p:nvPr>
            <p:ph type="pic" sz="quarter" idx="23"/>
          </p:nvPr>
        </p:nvSpPr>
        <p:spPr>
          <a:xfrm>
            <a:off x="4966137" y="1885942"/>
            <a:ext cx="1371604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82" name="Google Shape;318;p34"/>
          <p:cNvSpPr/>
          <p:nvPr>
            <p:ph type="pic" sz="quarter" idx="24"/>
          </p:nvPr>
        </p:nvSpPr>
        <p:spPr>
          <a:xfrm>
            <a:off x="7094480" y="2228842"/>
            <a:ext cx="1371604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83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4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ea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323;p35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492" name="Google Shape;324;p35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93" name="Google Shape;325;p35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95" name="Google Shape;326;p35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96" name="Google Shape;327;p35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97" name="Google Shape;328;p35"/>
          <p:cNvSpPr/>
          <p:nvPr>
            <p:ph type="pic" sz="quarter" idx="23"/>
          </p:nvPr>
        </p:nvSpPr>
        <p:spPr>
          <a:xfrm>
            <a:off x="4966137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98" name="Google Shape;329;p35"/>
          <p:cNvSpPr/>
          <p:nvPr>
            <p:ph type="pic" sz="quarter" idx="24"/>
          </p:nvPr>
        </p:nvSpPr>
        <p:spPr>
          <a:xfrm>
            <a:off x="7094480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99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0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1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334;p36"/>
          <p:cNvSpPr/>
          <p:nvPr>
            <p:ph type="pic" idx="21"/>
          </p:nvPr>
        </p:nvSpPr>
        <p:spPr>
          <a:xfrm rot="5400000">
            <a:off x="2880298" y="-5429250"/>
            <a:ext cx="3383404" cy="141732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509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10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4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1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339;p37"/>
          <p:cNvSpPr/>
          <p:nvPr/>
        </p:nvSpPr>
        <p:spPr>
          <a:xfrm>
            <a:off x="75" y="-2"/>
            <a:ext cx="9144005" cy="514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19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0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1" name="Google Shape;342;p37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22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ircle_Corner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345;p38"/>
          <p:cNvSpPr/>
          <p:nvPr/>
        </p:nvSpPr>
        <p:spPr>
          <a:xfrm flipH="1" rot="10800000">
            <a:off x="6072575" y="-75897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30" name="Google Shape;346;p38"/>
          <p:cNvSpPr/>
          <p:nvPr/>
        </p:nvSpPr>
        <p:spPr>
          <a:xfrm flipH="1">
            <a:off x="-76199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31" name="Title Text"/>
          <p:cNvSpPr txBox="1"/>
          <p:nvPr>
            <p:ph type="title"/>
          </p:nvPr>
        </p:nvSpPr>
        <p:spPr>
          <a:xfrm>
            <a:off x="-2" y="134847"/>
            <a:ext cx="7712055" cy="50998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2" name="Body Level One…"/>
          <p:cNvSpPr txBox="1"/>
          <p:nvPr>
            <p:ph type="body" idx="1"/>
          </p:nvPr>
        </p:nvSpPr>
        <p:spPr>
          <a:xfrm>
            <a:off x="1357690" y="766060"/>
            <a:ext cx="5588672" cy="378376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losing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352;p39"/>
          <p:cNvGrpSpPr/>
          <p:nvPr/>
        </p:nvGrpSpPr>
        <p:grpSpPr>
          <a:xfrm>
            <a:off x="-244" y="-21"/>
            <a:ext cx="1898319" cy="5143689"/>
            <a:chOff x="-1" y="0"/>
            <a:chExt cx="1898318" cy="5143687"/>
          </a:xfrm>
        </p:grpSpPr>
        <p:sp>
          <p:nvSpPr>
            <p:cNvPr id="540" name="Google Shape;353;p39"/>
            <p:cNvSpPr/>
            <p:nvPr/>
          </p:nvSpPr>
          <p:spPr>
            <a:xfrm>
              <a:off x="1076687" y="13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41" name="Google Shape;354;p39"/>
            <p:cNvSpPr/>
            <p:nvPr/>
          </p:nvSpPr>
          <p:spPr>
            <a:xfrm rot="16200000">
              <a:off x="-1938054" y="1938051"/>
              <a:ext cx="5143688" cy="126758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556" name="Google Shape;355;p39"/>
          <p:cNvGrpSpPr/>
          <p:nvPr/>
        </p:nvGrpSpPr>
        <p:grpSpPr>
          <a:xfrm>
            <a:off x="2586875" y="2134920"/>
            <a:ext cx="3075190" cy="873774"/>
            <a:chOff x="-1" y="-1"/>
            <a:chExt cx="3075188" cy="873773"/>
          </a:xfrm>
        </p:grpSpPr>
        <p:sp>
          <p:nvSpPr>
            <p:cNvPr id="543" name="Google Shape;356;p39"/>
            <p:cNvSpPr/>
            <p:nvPr/>
          </p:nvSpPr>
          <p:spPr>
            <a:xfrm>
              <a:off x="-2" y="-1"/>
              <a:ext cx="873175" cy="873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4" name="Google Shape;357;p39"/>
            <p:cNvSpPr/>
            <p:nvPr/>
          </p:nvSpPr>
          <p:spPr>
            <a:xfrm>
              <a:off x="1023342" y="25475"/>
              <a:ext cx="338562" cy="378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5" name="Google Shape;358;p39"/>
            <p:cNvSpPr/>
            <p:nvPr/>
          </p:nvSpPr>
          <p:spPr>
            <a:xfrm>
              <a:off x="1420073" y="122544"/>
              <a:ext cx="312253" cy="291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6" name="Google Shape;359;p39"/>
            <p:cNvSpPr/>
            <p:nvPr/>
          </p:nvSpPr>
          <p:spPr>
            <a:xfrm>
              <a:off x="1789891" y="124422"/>
              <a:ext cx="454923" cy="279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7" name="Google Shape;360;p39"/>
            <p:cNvSpPr/>
            <p:nvPr/>
          </p:nvSpPr>
          <p:spPr>
            <a:xfrm>
              <a:off x="2299863" y="123788"/>
              <a:ext cx="264083" cy="286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015" y="10989"/>
                  </a:moveTo>
                  <a:lnTo>
                    <a:pt x="6311" y="10989"/>
                  </a:lnTo>
                  <a:cubicBezTo>
                    <a:pt x="6210" y="10989"/>
                    <a:pt x="6057" y="11084"/>
                    <a:pt x="6057" y="11178"/>
                  </a:cubicBezTo>
                  <a:cubicBezTo>
                    <a:pt x="5955" y="14621"/>
                    <a:pt x="8296" y="18440"/>
                    <a:pt x="15978" y="17497"/>
                  </a:cubicBezTo>
                  <a:cubicBezTo>
                    <a:pt x="17345" y="17338"/>
                    <a:pt x="18643" y="16850"/>
                    <a:pt x="19743" y="16082"/>
                  </a:cubicBezTo>
                  <a:cubicBezTo>
                    <a:pt x="20100" y="15825"/>
                    <a:pt x="20615" y="15883"/>
                    <a:pt x="20893" y="16214"/>
                  </a:cubicBezTo>
                  <a:cubicBezTo>
                    <a:pt x="21008" y="16351"/>
                    <a:pt x="21069" y="16521"/>
                    <a:pt x="21066" y="16696"/>
                  </a:cubicBezTo>
                  <a:lnTo>
                    <a:pt x="21066" y="19101"/>
                  </a:lnTo>
                  <a:cubicBezTo>
                    <a:pt x="21066" y="19148"/>
                    <a:pt x="21015" y="19242"/>
                    <a:pt x="20964" y="19242"/>
                  </a:cubicBezTo>
                  <a:cubicBezTo>
                    <a:pt x="18827" y="20704"/>
                    <a:pt x="15571" y="21600"/>
                    <a:pt x="11857" y="21600"/>
                  </a:cubicBezTo>
                  <a:cubicBezTo>
                    <a:pt x="4887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30" y="3"/>
                  </a:cubicBezTo>
                  <a:cubicBezTo>
                    <a:pt x="11153" y="0"/>
                    <a:pt x="11276" y="0"/>
                    <a:pt x="11399" y="1"/>
                  </a:cubicBezTo>
                  <a:cubicBezTo>
                    <a:pt x="17148" y="1"/>
                    <a:pt x="21473" y="3255"/>
                    <a:pt x="21473" y="8113"/>
                  </a:cubicBezTo>
                  <a:cubicBezTo>
                    <a:pt x="21455" y="9015"/>
                    <a:pt x="21353" y="9914"/>
                    <a:pt x="21168" y="10801"/>
                  </a:cubicBezTo>
                  <a:cubicBezTo>
                    <a:pt x="21219" y="10942"/>
                    <a:pt x="21117" y="10989"/>
                    <a:pt x="21015" y="10989"/>
                  </a:cubicBezTo>
                  <a:close/>
                  <a:moveTo>
                    <a:pt x="11654" y="3538"/>
                  </a:moveTo>
                  <a:cubicBezTo>
                    <a:pt x="9161" y="3538"/>
                    <a:pt x="7024" y="4812"/>
                    <a:pt x="6413" y="7783"/>
                  </a:cubicBezTo>
                  <a:cubicBezTo>
                    <a:pt x="6401" y="7899"/>
                    <a:pt x="6491" y="8004"/>
                    <a:pt x="6617" y="8018"/>
                  </a:cubicBezTo>
                  <a:lnTo>
                    <a:pt x="15826" y="8018"/>
                  </a:lnTo>
                  <a:cubicBezTo>
                    <a:pt x="15940" y="8000"/>
                    <a:pt x="16036" y="7929"/>
                    <a:pt x="16080" y="7830"/>
                  </a:cubicBezTo>
                  <a:cubicBezTo>
                    <a:pt x="16487" y="5472"/>
                    <a:pt x="14757" y="3538"/>
                    <a:pt x="11654" y="3538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8" name="Google Shape;361;p39"/>
            <p:cNvSpPr/>
            <p:nvPr/>
          </p:nvSpPr>
          <p:spPr>
            <a:xfrm>
              <a:off x="1022723" y="476941"/>
              <a:ext cx="78222" cy="378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9" name="Google Shape;362;p39"/>
            <p:cNvSpPr/>
            <p:nvPr/>
          </p:nvSpPr>
          <p:spPr>
            <a:xfrm>
              <a:off x="1178509" y="574643"/>
              <a:ext cx="275358" cy="279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0" name="Google Shape;363;p39"/>
            <p:cNvSpPr/>
            <p:nvPr/>
          </p:nvSpPr>
          <p:spPr>
            <a:xfrm>
              <a:off x="1507678" y="573391"/>
              <a:ext cx="225268" cy="289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1" name="Google Shape;364;p39"/>
            <p:cNvSpPr/>
            <p:nvPr/>
          </p:nvSpPr>
          <p:spPr>
            <a:xfrm>
              <a:off x="1762349" y="508891"/>
              <a:ext cx="190850" cy="345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2" name="Google Shape;365;p39"/>
            <p:cNvSpPr/>
            <p:nvPr/>
          </p:nvSpPr>
          <p:spPr>
            <a:xfrm>
              <a:off x="1983234" y="575888"/>
              <a:ext cx="264086" cy="286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861" y="10895"/>
                  </a:moveTo>
                  <a:lnTo>
                    <a:pt x="6413" y="10895"/>
                  </a:lnTo>
                  <a:cubicBezTo>
                    <a:pt x="6222" y="10890"/>
                    <a:pt x="6062" y="11029"/>
                    <a:pt x="6057" y="11206"/>
                  </a:cubicBezTo>
                  <a:cubicBezTo>
                    <a:pt x="6056" y="11212"/>
                    <a:pt x="6056" y="11219"/>
                    <a:pt x="6057" y="11225"/>
                  </a:cubicBezTo>
                  <a:cubicBezTo>
                    <a:pt x="6057" y="14290"/>
                    <a:pt x="7888" y="17591"/>
                    <a:pt x="13738" y="17591"/>
                  </a:cubicBezTo>
                  <a:cubicBezTo>
                    <a:pt x="16148" y="17526"/>
                    <a:pt x="18491" y="16841"/>
                    <a:pt x="20504" y="15611"/>
                  </a:cubicBezTo>
                  <a:cubicBezTo>
                    <a:pt x="20666" y="15507"/>
                    <a:pt x="20888" y="15543"/>
                    <a:pt x="21000" y="15693"/>
                  </a:cubicBezTo>
                  <a:cubicBezTo>
                    <a:pt x="21045" y="15752"/>
                    <a:pt x="21067" y="15822"/>
                    <a:pt x="21064" y="15894"/>
                  </a:cubicBezTo>
                  <a:lnTo>
                    <a:pt x="21064" y="19006"/>
                  </a:lnTo>
                  <a:cubicBezTo>
                    <a:pt x="21057" y="19116"/>
                    <a:pt x="21002" y="19218"/>
                    <a:pt x="20911" y="19289"/>
                  </a:cubicBezTo>
                  <a:cubicBezTo>
                    <a:pt x="18775" y="20751"/>
                    <a:pt x="15519" y="21600"/>
                    <a:pt x="11856" y="21600"/>
                  </a:cubicBezTo>
                  <a:cubicBezTo>
                    <a:pt x="4886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29" y="3"/>
                  </a:cubicBezTo>
                  <a:cubicBezTo>
                    <a:pt x="11152" y="0"/>
                    <a:pt x="11275" y="0"/>
                    <a:pt x="11398" y="1"/>
                  </a:cubicBezTo>
                  <a:cubicBezTo>
                    <a:pt x="17147" y="1"/>
                    <a:pt x="21471" y="3255"/>
                    <a:pt x="21471" y="8113"/>
                  </a:cubicBezTo>
                  <a:cubicBezTo>
                    <a:pt x="21473" y="8985"/>
                    <a:pt x="21371" y="9855"/>
                    <a:pt x="21166" y="10706"/>
                  </a:cubicBezTo>
                  <a:cubicBezTo>
                    <a:pt x="21166" y="10801"/>
                    <a:pt x="21013" y="10895"/>
                    <a:pt x="20861" y="10895"/>
                  </a:cubicBezTo>
                  <a:close/>
                  <a:moveTo>
                    <a:pt x="11602" y="3444"/>
                  </a:moveTo>
                  <a:cubicBezTo>
                    <a:pt x="9160" y="3444"/>
                    <a:pt x="7023" y="4670"/>
                    <a:pt x="6413" y="7547"/>
                  </a:cubicBezTo>
                  <a:cubicBezTo>
                    <a:pt x="6368" y="7735"/>
                    <a:pt x="6496" y="7921"/>
                    <a:pt x="6699" y="7963"/>
                  </a:cubicBezTo>
                  <a:cubicBezTo>
                    <a:pt x="6722" y="7968"/>
                    <a:pt x="6745" y="7971"/>
                    <a:pt x="6769" y="7971"/>
                  </a:cubicBezTo>
                  <a:lnTo>
                    <a:pt x="15672" y="7971"/>
                  </a:lnTo>
                  <a:cubicBezTo>
                    <a:pt x="15875" y="7971"/>
                    <a:pt x="16028" y="7877"/>
                    <a:pt x="16028" y="7688"/>
                  </a:cubicBezTo>
                  <a:cubicBezTo>
                    <a:pt x="16384" y="5330"/>
                    <a:pt x="14603" y="3444"/>
                    <a:pt x="11602" y="344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3" name="Google Shape;366;p39"/>
            <p:cNvSpPr/>
            <p:nvPr/>
          </p:nvSpPr>
          <p:spPr>
            <a:xfrm>
              <a:off x="2294245" y="575243"/>
              <a:ext cx="304117" cy="286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4" name="Google Shape;367;p39"/>
            <p:cNvSpPr/>
            <p:nvPr/>
          </p:nvSpPr>
          <p:spPr>
            <a:xfrm>
              <a:off x="2655301" y="476947"/>
              <a:ext cx="304743" cy="38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16810" y="20868"/>
                  </a:moveTo>
                  <a:lnTo>
                    <a:pt x="16677" y="19009"/>
                  </a:lnTo>
                  <a:cubicBezTo>
                    <a:pt x="16666" y="18942"/>
                    <a:pt x="16589" y="18894"/>
                    <a:pt x="16504" y="18902"/>
                  </a:cubicBezTo>
                  <a:cubicBezTo>
                    <a:pt x="16468" y="18905"/>
                    <a:pt x="16435" y="18918"/>
                    <a:pt x="16411" y="18939"/>
                  </a:cubicBezTo>
                  <a:cubicBezTo>
                    <a:pt x="14656" y="20624"/>
                    <a:pt x="12031" y="21591"/>
                    <a:pt x="9270" y="21569"/>
                  </a:cubicBezTo>
                  <a:cubicBezTo>
                    <a:pt x="3947" y="21569"/>
                    <a:pt x="0" y="18097"/>
                    <a:pt x="0" y="13538"/>
                  </a:cubicBezTo>
                  <a:cubicBezTo>
                    <a:pt x="0" y="8979"/>
                    <a:pt x="3947" y="5507"/>
                    <a:pt x="9270" y="5507"/>
                  </a:cubicBezTo>
                  <a:cubicBezTo>
                    <a:pt x="11916" y="5463"/>
                    <a:pt x="14450" y="6349"/>
                    <a:pt x="16189" y="7927"/>
                  </a:cubicBezTo>
                  <a:cubicBezTo>
                    <a:pt x="16233" y="7962"/>
                    <a:pt x="16278" y="7927"/>
                    <a:pt x="16278" y="7892"/>
                  </a:cubicBezTo>
                  <a:lnTo>
                    <a:pt x="16278" y="281"/>
                  </a:lnTo>
                  <a:cubicBezTo>
                    <a:pt x="16282" y="123"/>
                    <a:pt x="16448" y="-4"/>
                    <a:pt x="16648" y="0"/>
                  </a:cubicBezTo>
                  <a:cubicBezTo>
                    <a:pt x="16658" y="0"/>
                    <a:pt x="16667" y="0"/>
                    <a:pt x="16677" y="1"/>
                  </a:cubicBezTo>
                  <a:lnTo>
                    <a:pt x="17874" y="1"/>
                  </a:lnTo>
                  <a:cubicBezTo>
                    <a:pt x="19903" y="-9"/>
                    <a:pt x="21564" y="1273"/>
                    <a:pt x="21600" y="2877"/>
                  </a:cubicBezTo>
                  <a:lnTo>
                    <a:pt x="21600" y="20868"/>
                  </a:lnTo>
                  <a:cubicBezTo>
                    <a:pt x="21600" y="21042"/>
                    <a:pt x="21421" y="21183"/>
                    <a:pt x="21201" y="21183"/>
                  </a:cubicBezTo>
                  <a:lnTo>
                    <a:pt x="17165" y="21183"/>
                  </a:lnTo>
                  <a:cubicBezTo>
                    <a:pt x="16971" y="21153"/>
                    <a:pt x="16826" y="21024"/>
                    <a:pt x="16810" y="20868"/>
                  </a:cubicBezTo>
                  <a:close/>
                  <a:moveTo>
                    <a:pt x="10955" y="8523"/>
                  </a:moveTo>
                  <a:cubicBezTo>
                    <a:pt x="7851" y="8523"/>
                    <a:pt x="5322" y="10382"/>
                    <a:pt x="5322" y="13538"/>
                  </a:cubicBezTo>
                  <a:cubicBezTo>
                    <a:pt x="5322" y="16694"/>
                    <a:pt x="7851" y="18553"/>
                    <a:pt x="10955" y="18553"/>
                  </a:cubicBezTo>
                  <a:cubicBezTo>
                    <a:pt x="14060" y="18553"/>
                    <a:pt x="16588" y="16694"/>
                    <a:pt x="16588" y="13538"/>
                  </a:cubicBezTo>
                  <a:cubicBezTo>
                    <a:pt x="16588" y="10382"/>
                    <a:pt x="14060" y="8523"/>
                    <a:pt x="10955" y="852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5" name="Google Shape;368;p39"/>
            <p:cNvSpPr/>
            <p:nvPr/>
          </p:nvSpPr>
          <p:spPr>
            <a:xfrm>
              <a:off x="3005220" y="795307"/>
              <a:ext cx="69968" cy="70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9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557" name="Body Level One…"/>
          <p:cNvSpPr txBox="1"/>
          <p:nvPr>
            <p:ph type="body" sz="quarter" idx="1"/>
          </p:nvPr>
        </p:nvSpPr>
        <p:spPr>
          <a:xfrm>
            <a:off x="2801472" y="4137545"/>
            <a:ext cx="5656801" cy="301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8" name="Google Shape;370;p39"/>
          <p:cNvSpPr txBox="1"/>
          <p:nvPr>
            <p:ph type="body" sz="quarter" idx="21"/>
          </p:nvPr>
        </p:nvSpPr>
        <p:spPr>
          <a:xfrm>
            <a:off x="2801470" y="3816034"/>
            <a:ext cx="5656806" cy="2280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59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Intr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373;p40"/>
          <p:cNvGrpSpPr/>
          <p:nvPr/>
        </p:nvGrpSpPr>
        <p:grpSpPr>
          <a:xfrm>
            <a:off x="185" y="-7"/>
            <a:ext cx="9143823" cy="3359188"/>
            <a:chOff x="-1" y="-1"/>
            <a:chExt cx="9143822" cy="3359186"/>
          </a:xfrm>
        </p:grpSpPr>
        <p:sp>
          <p:nvSpPr>
            <p:cNvPr id="566" name="Google Shape;374;p40"/>
            <p:cNvSpPr/>
            <p:nvPr/>
          </p:nvSpPr>
          <p:spPr>
            <a:xfrm rot="5400000">
              <a:off x="3998923" y="-1785684"/>
              <a:ext cx="1145944" cy="9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67" name="Google Shape;375;p40"/>
            <p:cNvSpPr/>
            <p:nvPr/>
          </p:nvSpPr>
          <p:spPr>
            <a:xfrm>
              <a:off x="9" y="-2"/>
              <a:ext cx="9143812" cy="247927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589" name="Google Shape;376;p40"/>
          <p:cNvGrpSpPr/>
          <p:nvPr/>
        </p:nvGrpSpPr>
        <p:grpSpPr>
          <a:xfrm>
            <a:off x="2465757" y="3677635"/>
            <a:ext cx="4212452" cy="527026"/>
            <a:chOff x="-2" y="-1"/>
            <a:chExt cx="4212450" cy="527025"/>
          </a:xfrm>
        </p:grpSpPr>
        <p:grpSp>
          <p:nvGrpSpPr>
            <p:cNvPr id="582" name="Google Shape;377;p40"/>
            <p:cNvGrpSpPr/>
            <p:nvPr/>
          </p:nvGrpSpPr>
          <p:grpSpPr>
            <a:xfrm>
              <a:off x="2478568" y="34362"/>
              <a:ext cx="1733881" cy="492662"/>
              <a:chOff x="-1" y="-2"/>
              <a:chExt cx="1733880" cy="492660"/>
            </a:xfrm>
          </p:grpSpPr>
          <p:sp>
            <p:nvSpPr>
              <p:cNvPr id="569" name="Google Shape;378;p40"/>
              <p:cNvSpPr/>
              <p:nvPr/>
            </p:nvSpPr>
            <p:spPr>
              <a:xfrm>
                <a:off x="-2" y="-2"/>
                <a:ext cx="492323" cy="492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0" name="Google Shape;379;p40"/>
              <p:cNvSpPr/>
              <p:nvPr/>
            </p:nvSpPr>
            <p:spPr>
              <a:xfrm>
                <a:off x="576990" y="14362"/>
                <a:ext cx="190893" cy="2136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1" name="Google Shape;380;p40"/>
              <p:cNvSpPr/>
              <p:nvPr/>
            </p:nvSpPr>
            <p:spPr>
              <a:xfrm>
                <a:off x="800679" y="69093"/>
                <a:ext cx="176057" cy="164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2" name="Google Shape;381;p40"/>
              <p:cNvSpPr/>
              <p:nvPr/>
            </p:nvSpPr>
            <p:spPr>
              <a:xfrm>
                <a:off x="1009191" y="70152"/>
                <a:ext cx="256502" cy="157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3" name="Google Shape;382;p40"/>
              <p:cNvSpPr/>
              <p:nvPr/>
            </p:nvSpPr>
            <p:spPr>
              <a:xfrm>
                <a:off x="1296729" y="69794"/>
                <a:ext cx="148899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600" fill="norm" stroke="1" extrusionOk="0">
                    <a:moveTo>
                      <a:pt x="21015" y="10989"/>
                    </a:moveTo>
                    <a:lnTo>
                      <a:pt x="6311" y="10989"/>
                    </a:lnTo>
                    <a:cubicBezTo>
                      <a:pt x="6210" y="10989"/>
                      <a:pt x="6057" y="11084"/>
                      <a:pt x="6057" y="11178"/>
                    </a:cubicBezTo>
                    <a:cubicBezTo>
                      <a:pt x="5955" y="14621"/>
                      <a:pt x="8296" y="18440"/>
                      <a:pt x="15978" y="17497"/>
                    </a:cubicBezTo>
                    <a:cubicBezTo>
                      <a:pt x="17345" y="17338"/>
                      <a:pt x="18643" y="16850"/>
                      <a:pt x="19743" y="16082"/>
                    </a:cubicBezTo>
                    <a:cubicBezTo>
                      <a:pt x="20100" y="15825"/>
                      <a:pt x="20615" y="15883"/>
                      <a:pt x="20893" y="16214"/>
                    </a:cubicBezTo>
                    <a:cubicBezTo>
                      <a:pt x="21008" y="16351"/>
                      <a:pt x="21069" y="16521"/>
                      <a:pt x="21066" y="16696"/>
                    </a:cubicBezTo>
                    <a:lnTo>
                      <a:pt x="21066" y="19101"/>
                    </a:lnTo>
                    <a:cubicBezTo>
                      <a:pt x="21066" y="19148"/>
                      <a:pt x="21015" y="19242"/>
                      <a:pt x="20964" y="19242"/>
                    </a:cubicBezTo>
                    <a:cubicBezTo>
                      <a:pt x="18827" y="20704"/>
                      <a:pt x="15571" y="21600"/>
                      <a:pt x="11857" y="21600"/>
                    </a:cubicBezTo>
                    <a:cubicBezTo>
                      <a:pt x="4887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30" y="3"/>
                    </a:cubicBezTo>
                    <a:cubicBezTo>
                      <a:pt x="11153" y="0"/>
                      <a:pt x="11276" y="0"/>
                      <a:pt x="11399" y="1"/>
                    </a:cubicBezTo>
                    <a:cubicBezTo>
                      <a:pt x="17148" y="1"/>
                      <a:pt x="21473" y="3255"/>
                      <a:pt x="21473" y="8113"/>
                    </a:cubicBezTo>
                    <a:cubicBezTo>
                      <a:pt x="21455" y="9015"/>
                      <a:pt x="21353" y="9914"/>
                      <a:pt x="21168" y="10801"/>
                    </a:cubicBezTo>
                    <a:cubicBezTo>
                      <a:pt x="21219" y="10942"/>
                      <a:pt x="21117" y="10989"/>
                      <a:pt x="21015" y="10989"/>
                    </a:cubicBezTo>
                    <a:close/>
                    <a:moveTo>
                      <a:pt x="11654" y="3538"/>
                    </a:moveTo>
                    <a:cubicBezTo>
                      <a:pt x="9161" y="3538"/>
                      <a:pt x="7024" y="4812"/>
                      <a:pt x="6413" y="7783"/>
                    </a:cubicBezTo>
                    <a:cubicBezTo>
                      <a:pt x="6401" y="7899"/>
                      <a:pt x="6491" y="8004"/>
                      <a:pt x="6617" y="8018"/>
                    </a:cubicBezTo>
                    <a:lnTo>
                      <a:pt x="15826" y="8018"/>
                    </a:lnTo>
                    <a:cubicBezTo>
                      <a:pt x="15940" y="8000"/>
                      <a:pt x="16036" y="7929"/>
                      <a:pt x="16080" y="7830"/>
                    </a:cubicBezTo>
                    <a:cubicBezTo>
                      <a:pt x="16487" y="5472"/>
                      <a:pt x="14757" y="3538"/>
                      <a:pt x="11654" y="3538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4" name="Google Shape;383;p40"/>
              <p:cNvSpPr/>
              <p:nvPr/>
            </p:nvSpPr>
            <p:spPr>
              <a:xfrm>
                <a:off x="576640" y="268912"/>
                <a:ext cx="44106" cy="2132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5" name="Google Shape;384;p40"/>
              <p:cNvSpPr/>
              <p:nvPr/>
            </p:nvSpPr>
            <p:spPr>
              <a:xfrm>
                <a:off x="664478" y="323999"/>
                <a:ext cx="155255" cy="157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6" name="Google Shape;385;p40"/>
              <p:cNvSpPr/>
              <p:nvPr/>
            </p:nvSpPr>
            <p:spPr>
              <a:xfrm>
                <a:off x="850072" y="323294"/>
                <a:ext cx="127015" cy="163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7" name="Google Shape;386;p40"/>
              <p:cNvSpPr/>
              <p:nvPr/>
            </p:nvSpPr>
            <p:spPr>
              <a:xfrm>
                <a:off x="993663" y="286928"/>
                <a:ext cx="107608" cy="194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8" name="Google Shape;387;p40"/>
              <p:cNvSpPr/>
              <p:nvPr/>
            </p:nvSpPr>
            <p:spPr>
              <a:xfrm>
                <a:off x="1118204" y="324701"/>
                <a:ext cx="148900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600" fill="norm" stroke="1" extrusionOk="0">
                    <a:moveTo>
                      <a:pt x="20861" y="10895"/>
                    </a:moveTo>
                    <a:lnTo>
                      <a:pt x="6413" y="10895"/>
                    </a:lnTo>
                    <a:cubicBezTo>
                      <a:pt x="6222" y="10890"/>
                      <a:pt x="6062" y="11029"/>
                      <a:pt x="6057" y="11206"/>
                    </a:cubicBezTo>
                    <a:cubicBezTo>
                      <a:pt x="6056" y="11212"/>
                      <a:pt x="6056" y="11219"/>
                      <a:pt x="6057" y="11225"/>
                    </a:cubicBezTo>
                    <a:cubicBezTo>
                      <a:pt x="6057" y="14290"/>
                      <a:pt x="7888" y="17592"/>
                      <a:pt x="13738" y="17592"/>
                    </a:cubicBezTo>
                    <a:cubicBezTo>
                      <a:pt x="16148" y="17526"/>
                      <a:pt x="18491" y="16841"/>
                      <a:pt x="20504" y="15611"/>
                    </a:cubicBezTo>
                    <a:cubicBezTo>
                      <a:pt x="20666" y="15507"/>
                      <a:pt x="20888" y="15543"/>
                      <a:pt x="21000" y="15693"/>
                    </a:cubicBezTo>
                    <a:cubicBezTo>
                      <a:pt x="21045" y="15752"/>
                      <a:pt x="21067" y="15822"/>
                      <a:pt x="21064" y="15894"/>
                    </a:cubicBezTo>
                    <a:lnTo>
                      <a:pt x="21064" y="19006"/>
                    </a:lnTo>
                    <a:cubicBezTo>
                      <a:pt x="21057" y="19116"/>
                      <a:pt x="21002" y="19218"/>
                      <a:pt x="20911" y="19289"/>
                    </a:cubicBezTo>
                    <a:cubicBezTo>
                      <a:pt x="18775" y="20751"/>
                      <a:pt x="15519" y="21600"/>
                      <a:pt x="11856" y="21600"/>
                    </a:cubicBezTo>
                    <a:cubicBezTo>
                      <a:pt x="4886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29" y="3"/>
                    </a:cubicBezTo>
                    <a:cubicBezTo>
                      <a:pt x="11152" y="0"/>
                      <a:pt x="11275" y="0"/>
                      <a:pt x="11398" y="1"/>
                    </a:cubicBezTo>
                    <a:cubicBezTo>
                      <a:pt x="17147" y="1"/>
                      <a:pt x="21471" y="3255"/>
                      <a:pt x="21471" y="8113"/>
                    </a:cubicBezTo>
                    <a:cubicBezTo>
                      <a:pt x="21473" y="8985"/>
                      <a:pt x="21371" y="9855"/>
                      <a:pt x="21166" y="10706"/>
                    </a:cubicBezTo>
                    <a:cubicBezTo>
                      <a:pt x="21166" y="10801"/>
                      <a:pt x="21013" y="10895"/>
                      <a:pt x="20861" y="10895"/>
                    </a:cubicBezTo>
                    <a:close/>
                    <a:moveTo>
                      <a:pt x="11602" y="3444"/>
                    </a:moveTo>
                    <a:cubicBezTo>
                      <a:pt x="9160" y="3444"/>
                      <a:pt x="7023" y="4670"/>
                      <a:pt x="6413" y="7547"/>
                    </a:cubicBezTo>
                    <a:cubicBezTo>
                      <a:pt x="6368" y="7735"/>
                      <a:pt x="6496" y="7921"/>
                      <a:pt x="6699" y="7963"/>
                    </a:cubicBezTo>
                    <a:cubicBezTo>
                      <a:pt x="6722" y="7968"/>
                      <a:pt x="6745" y="7971"/>
                      <a:pt x="6769" y="7971"/>
                    </a:cubicBezTo>
                    <a:lnTo>
                      <a:pt x="15672" y="7971"/>
                    </a:lnTo>
                    <a:cubicBezTo>
                      <a:pt x="15875" y="7971"/>
                      <a:pt x="16028" y="7877"/>
                      <a:pt x="16028" y="7688"/>
                    </a:cubicBezTo>
                    <a:cubicBezTo>
                      <a:pt x="16384" y="5330"/>
                      <a:pt x="14603" y="3444"/>
                      <a:pt x="11602" y="344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9" name="Google Shape;388;p40"/>
              <p:cNvSpPr/>
              <p:nvPr/>
            </p:nvSpPr>
            <p:spPr>
              <a:xfrm>
                <a:off x="1293561" y="324339"/>
                <a:ext cx="171472" cy="161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0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0" name="Google Shape;389;p40"/>
              <p:cNvSpPr/>
              <p:nvPr/>
            </p:nvSpPr>
            <p:spPr>
              <a:xfrm>
                <a:off x="1497135" y="268916"/>
                <a:ext cx="171824" cy="217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9" fill="norm" stroke="1" extrusionOk="0">
                    <a:moveTo>
                      <a:pt x="16810" y="20868"/>
                    </a:moveTo>
                    <a:lnTo>
                      <a:pt x="16677" y="19009"/>
                    </a:lnTo>
                    <a:cubicBezTo>
                      <a:pt x="16666" y="18942"/>
                      <a:pt x="16589" y="18894"/>
                      <a:pt x="16504" y="18902"/>
                    </a:cubicBezTo>
                    <a:cubicBezTo>
                      <a:pt x="16468" y="18905"/>
                      <a:pt x="16435" y="18918"/>
                      <a:pt x="16411" y="18939"/>
                    </a:cubicBezTo>
                    <a:cubicBezTo>
                      <a:pt x="14656" y="20624"/>
                      <a:pt x="12031" y="21591"/>
                      <a:pt x="9270" y="21569"/>
                    </a:cubicBezTo>
                    <a:cubicBezTo>
                      <a:pt x="3947" y="21569"/>
                      <a:pt x="0" y="18097"/>
                      <a:pt x="0" y="13538"/>
                    </a:cubicBezTo>
                    <a:cubicBezTo>
                      <a:pt x="0" y="8979"/>
                      <a:pt x="3947" y="5507"/>
                      <a:pt x="9270" y="5507"/>
                    </a:cubicBezTo>
                    <a:cubicBezTo>
                      <a:pt x="11916" y="5463"/>
                      <a:pt x="14450" y="6349"/>
                      <a:pt x="16189" y="7927"/>
                    </a:cubicBezTo>
                    <a:cubicBezTo>
                      <a:pt x="16233" y="7962"/>
                      <a:pt x="16278" y="7927"/>
                      <a:pt x="16278" y="7892"/>
                    </a:cubicBezTo>
                    <a:lnTo>
                      <a:pt x="16278" y="281"/>
                    </a:lnTo>
                    <a:cubicBezTo>
                      <a:pt x="16282" y="123"/>
                      <a:pt x="16448" y="-4"/>
                      <a:pt x="16648" y="0"/>
                    </a:cubicBezTo>
                    <a:cubicBezTo>
                      <a:pt x="16658" y="0"/>
                      <a:pt x="16667" y="0"/>
                      <a:pt x="16677" y="1"/>
                    </a:cubicBezTo>
                    <a:lnTo>
                      <a:pt x="17874" y="1"/>
                    </a:lnTo>
                    <a:cubicBezTo>
                      <a:pt x="19903" y="-9"/>
                      <a:pt x="21564" y="1273"/>
                      <a:pt x="21600" y="2877"/>
                    </a:cubicBezTo>
                    <a:lnTo>
                      <a:pt x="21600" y="20868"/>
                    </a:lnTo>
                    <a:cubicBezTo>
                      <a:pt x="21600" y="21042"/>
                      <a:pt x="21421" y="21183"/>
                      <a:pt x="21201" y="21183"/>
                    </a:cubicBezTo>
                    <a:lnTo>
                      <a:pt x="17165" y="21183"/>
                    </a:lnTo>
                    <a:cubicBezTo>
                      <a:pt x="16971" y="21153"/>
                      <a:pt x="16826" y="21024"/>
                      <a:pt x="16810" y="20868"/>
                    </a:cubicBezTo>
                    <a:close/>
                    <a:moveTo>
                      <a:pt x="10955" y="8523"/>
                    </a:moveTo>
                    <a:cubicBezTo>
                      <a:pt x="7851" y="8523"/>
                      <a:pt x="5322" y="10382"/>
                      <a:pt x="5322" y="13538"/>
                    </a:cubicBezTo>
                    <a:cubicBezTo>
                      <a:pt x="5322" y="16694"/>
                      <a:pt x="7851" y="18553"/>
                      <a:pt x="10955" y="18553"/>
                    </a:cubicBezTo>
                    <a:cubicBezTo>
                      <a:pt x="14060" y="18553"/>
                      <a:pt x="16588" y="16694"/>
                      <a:pt x="16588" y="13538"/>
                    </a:cubicBezTo>
                    <a:cubicBezTo>
                      <a:pt x="16588" y="10382"/>
                      <a:pt x="14060" y="8523"/>
                      <a:pt x="10955" y="852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1" name="Google Shape;390;p40"/>
              <p:cNvSpPr/>
              <p:nvPr/>
            </p:nvSpPr>
            <p:spPr>
              <a:xfrm>
                <a:off x="1694429" y="448418"/>
                <a:ext cx="39451" cy="39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588" name="Google Shape;391;p40"/>
            <p:cNvGrpSpPr/>
            <p:nvPr/>
          </p:nvGrpSpPr>
          <p:grpSpPr>
            <a:xfrm>
              <a:off x="-3" y="-2"/>
              <a:ext cx="1588330" cy="502147"/>
              <a:chOff x="0" y="0"/>
              <a:chExt cx="1588328" cy="502146"/>
            </a:xfrm>
          </p:grpSpPr>
          <p:sp>
            <p:nvSpPr>
              <p:cNvPr id="583" name="Google Shape;392;p40"/>
              <p:cNvSpPr/>
              <p:nvPr/>
            </p:nvSpPr>
            <p:spPr>
              <a:xfrm>
                <a:off x="1397401" y="175944"/>
                <a:ext cx="190927" cy="316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4"/>
                    </a:lnTo>
                    <a:lnTo>
                      <a:pt x="0" y="174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4" name="Google Shape;393;p40"/>
              <p:cNvSpPr/>
              <p:nvPr/>
            </p:nvSpPr>
            <p:spPr>
              <a:xfrm>
                <a:off x="1027314" y="168896"/>
                <a:ext cx="328513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5" name="Google Shape;394;p40"/>
              <p:cNvSpPr/>
              <p:nvPr/>
            </p:nvSpPr>
            <p:spPr>
              <a:xfrm>
                <a:off x="698023" y="170199"/>
                <a:ext cx="285739" cy="322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6" name="Google Shape;395;p40"/>
              <p:cNvSpPr/>
              <p:nvPr/>
            </p:nvSpPr>
            <p:spPr>
              <a:xfrm>
                <a:off x="327832" y="168896"/>
                <a:ext cx="328461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7" name="Google Shape;396;p40"/>
              <p:cNvSpPr/>
              <p:nvPr/>
            </p:nvSpPr>
            <p:spPr>
              <a:xfrm>
                <a:off x="-1" y="-1"/>
                <a:ext cx="285740" cy="4926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sp>
        <p:nvSpPr>
          <p:cNvPr id="590" name="Title Text"/>
          <p:cNvSpPr txBox="1"/>
          <p:nvPr>
            <p:ph type="title"/>
          </p:nvPr>
        </p:nvSpPr>
        <p:spPr>
          <a:xfrm>
            <a:off x="696424" y="1356448"/>
            <a:ext cx="7761901" cy="781202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1" name="Body Level One…"/>
          <p:cNvSpPr txBox="1"/>
          <p:nvPr>
            <p:ph type="body" sz="quarter" idx="1"/>
          </p:nvPr>
        </p:nvSpPr>
        <p:spPr>
          <a:xfrm>
            <a:off x="685800" y="1874697"/>
            <a:ext cx="7761900" cy="487503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2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peaker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52;p5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4" name="Google Shape;53;p5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5" name="Google Shape;54;p5"/>
          <p:cNvSpPr/>
          <p:nvPr>
            <p:ph type="pic" sz="quarter" idx="21"/>
          </p:nvPr>
        </p:nvSpPr>
        <p:spPr>
          <a:xfrm>
            <a:off x="6881875" y="2854105"/>
            <a:ext cx="1576204" cy="15762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6" name="Google Shape;55;p5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7" name="Title Text"/>
          <p:cNvSpPr txBox="1"/>
          <p:nvPr>
            <p:ph type="title"/>
          </p:nvPr>
        </p:nvSpPr>
        <p:spPr>
          <a:xfrm>
            <a:off x="2502099" y="679950"/>
            <a:ext cx="3670202" cy="800104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quarter" idx="1"/>
          </p:nvPr>
        </p:nvSpPr>
        <p:spPr>
          <a:xfrm>
            <a:off x="2502099" y="1430998"/>
            <a:ext cx="3936902" cy="60960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6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6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6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6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peaker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401;p41"/>
          <p:cNvGrpSpPr/>
          <p:nvPr/>
        </p:nvGrpSpPr>
        <p:grpSpPr>
          <a:xfrm>
            <a:off x="-137" y="-13"/>
            <a:ext cx="2370478" cy="5143690"/>
            <a:chOff x="0" y="-1"/>
            <a:chExt cx="2370476" cy="5143689"/>
          </a:xfrm>
        </p:grpSpPr>
        <p:sp>
          <p:nvSpPr>
            <p:cNvPr id="599" name="Google Shape;402;p41"/>
            <p:cNvSpPr/>
            <p:nvPr/>
          </p:nvSpPr>
          <p:spPr>
            <a:xfrm>
              <a:off x="1548845" y="11"/>
              <a:ext cx="821632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00" name="Google Shape;403;p41"/>
            <p:cNvSpPr/>
            <p:nvPr/>
          </p:nvSpPr>
          <p:spPr>
            <a:xfrm rot="16200000">
              <a:off x="-1701969" y="1701966"/>
              <a:ext cx="5143686" cy="1739750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02" name="Google Shape;404;p41"/>
          <p:cNvSpPr/>
          <p:nvPr>
            <p:ph type="pic" sz="quarter" idx="21"/>
          </p:nvPr>
        </p:nvSpPr>
        <p:spPr>
          <a:xfrm>
            <a:off x="685800" y="1263650"/>
            <a:ext cx="2616300" cy="26163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03" name="Title Text"/>
          <p:cNvSpPr txBox="1"/>
          <p:nvPr>
            <p:ph type="title"/>
          </p:nvPr>
        </p:nvSpPr>
        <p:spPr>
          <a:xfrm>
            <a:off x="3664148" y="666750"/>
            <a:ext cx="4794004" cy="2042400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04" name="Body Level One…"/>
          <p:cNvSpPr txBox="1"/>
          <p:nvPr>
            <p:ph type="body" sz="quarter" idx="1"/>
          </p:nvPr>
        </p:nvSpPr>
        <p:spPr>
          <a:xfrm>
            <a:off x="3657600" y="2651923"/>
            <a:ext cx="4794002" cy="17868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peaker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409;p42"/>
          <p:cNvSpPr/>
          <p:nvPr>
            <p:ph type="pic" sz="quarter" idx="21"/>
          </p:nvPr>
        </p:nvSpPr>
        <p:spPr>
          <a:xfrm>
            <a:off x="6881875" y="2854105"/>
            <a:ext cx="1576204" cy="15762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13" name="Google Shape;410;p42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14" name="Google Shape;411;p42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15" name="Google Shape;412;p42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16" name="Title Text"/>
          <p:cNvSpPr txBox="1"/>
          <p:nvPr>
            <p:ph type="title"/>
          </p:nvPr>
        </p:nvSpPr>
        <p:spPr>
          <a:xfrm>
            <a:off x="2502099" y="679950"/>
            <a:ext cx="3670202" cy="800104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7" name="Body Level One…"/>
          <p:cNvSpPr txBox="1"/>
          <p:nvPr>
            <p:ph type="body" sz="quarter" idx="1"/>
          </p:nvPr>
        </p:nvSpPr>
        <p:spPr>
          <a:xfrm>
            <a:off x="2502099" y="1430998"/>
            <a:ext cx="3936902" cy="60960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6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6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6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6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OC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Body Level One…"/>
          <p:cNvSpPr txBox="1"/>
          <p:nvPr>
            <p:ph type="body" sz="quarter" idx="1"/>
          </p:nvPr>
        </p:nvSpPr>
        <p:spPr>
          <a:xfrm>
            <a:off x="700778" y="666750"/>
            <a:ext cx="7757405" cy="566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6" name="Google Shape;420;p43"/>
          <p:cNvSpPr txBox="1"/>
          <p:nvPr>
            <p:ph type="body" sz="quarter" idx="21"/>
          </p:nvPr>
        </p:nvSpPr>
        <p:spPr>
          <a:xfrm>
            <a:off x="1464954" y="14045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27" name="Google Shape;421;p43"/>
          <p:cNvSpPr/>
          <p:nvPr>
            <p:ph type="body" sz="quarter" idx="22"/>
          </p:nvPr>
        </p:nvSpPr>
        <p:spPr>
          <a:xfrm>
            <a:off x="767735" y="14714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28" name="Google Shape;422;p43"/>
          <p:cNvSpPr txBox="1"/>
          <p:nvPr>
            <p:ph type="body" sz="quarter" idx="23"/>
          </p:nvPr>
        </p:nvSpPr>
        <p:spPr>
          <a:xfrm>
            <a:off x="1464954" y="20522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29" name="Google Shape;423;p43"/>
          <p:cNvSpPr/>
          <p:nvPr>
            <p:ph type="body" sz="quarter" idx="24"/>
          </p:nvPr>
        </p:nvSpPr>
        <p:spPr>
          <a:xfrm>
            <a:off x="767735" y="21191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0" name="Google Shape;424;p43"/>
          <p:cNvSpPr txBox="1"/>
          <p:nvPr>
            <p:ph type="body" sz="quarter" idx="25"/>
          </p:nvPr>
        </p:nvSpPr>
        <p:spPr>
          <a:xfrm>
            <a:off x="1464954" y="26999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1" name="Google Shape;425;p43"/>
          <p:cNvSpPr/>
          <p:nvPr>
            <p:ph type="body" sz="quarter" idx="26"/>
          </p:nvPr>
        </p:nvSpPr>
        <p:spPr>
          <a:xfrm>
            <a:off x="767735" y="27668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2" name="Google Shape;426;p43"/>
          <p:cNvSpPr txBox="1"/>
          <p:nvPr>
            <p:ph type="body" sz="quarter" idx="27"/>
          </p:nvPr>
        </p:nvSpPr>
        <p:spPr>
          <a:xfrm>
            <a:off x="1464954" y="3347604"/>
            <a:ext cx="2904607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3" name="Google Shape;427;p43"/>
          <p:cNvSpPr/>
          <p:nvPr>
            <p:ph type="body" sz="quarter" idx="28"/>
          </p:nvPr>
        </p:nvSpPr>
        <p:spPr>
          <a:xfrm>
            <a:off x="767735" y="34145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4" name="Google Shape;428;p43"/>
          <p:cNvSpPr txBox="1"/>
          <p:nvPr>
            <p:ph type="body" sz="quarter" idx="29"/>
          </p:nvPr>
        </p:nvSpPr>
        <p:spPr>
          <a:xfrm>
            <a:off x="5538651" y="14045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5" name="Google Shape;429;p43"/>
          <p:cNvSpPr/>
          <p:nvPr>
            <p:ph type="body" sz="quarter" idx="30"/>
          </p:nvPr>
        </p:nvSpPr>
        <p:spPr>
          <a:xfrm>
            <a:off x="4841428" y="14714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6" name="Google Shape;430;p43"/>
          <p:cNvSpPr txBox="1"/>
          <p:nvPr>
            <p:ph type="body" sz="quarter" idx="31"/>
          </p:nvPr>
        </p:nvSpPr>
        <p:spPr>
          <a:xfrm>
            <a:off x="5538651" y="20522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7" name="Google Shape;431;p43"/>
          <p:cNvSpPr/>
          <p:nvPr>
            <p:ph type="body" sz="quarter" idx="32"/>
          </p:nvPr>
        </p:nvSpPr>
        <p:spPr>
          <a:xfrm>
            <a:off x="4841428" y="21191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8" name="Google Shape;432;p43"/>
          <p:cNvSpPr txBox="1"/>
          <p:nvPr>
            <p:ph type="body" sz="quarter" idx="33"/>
          </p:nvPr>
        </p:nvSpPr>
        <p:spPr>
          <a:xfrm>
            <a:off x="5538651" y="26999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9" name="Google Shape;433;p43"/>
          <p:cNvSpPr/>
          <p:nvPr>
            <p:ph type="body" sz="quarter" idx="34"/>
          </p:nvPr>
        </p:nvSpPr>
        <p:spPr>
          <a:xfrm>
            <a:off x="4841428" y="27668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40" name="Google Shape;434;p43"/>
          <p:cNvSpPr txBox="1"/>
          <p:nvPr>
            <p:ph type="body" sz="quarter" idx="35"/>
          </p:nvPr>
        </p:nvSpPr>
        <p:spPr>
          <a:xfrm>
            <a:off x="5538651" y="3347604"/>
            <a:ext cx="2904604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41" name="Google Shape;435;p43"/>
          <p:cNvSpPr/>
          <p:nvPr>
            <p:ph type="body" sz="quarter" idx="36"/>
          </p:nvPr>
        </p:nvSpPr>
        <p:spPr>
          <a:xfrm>
            <a:off x="4841428" y="34145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42" name="Google Shape;436;p43"/>
          <p:cNvSpPr txBox="1"/>
          <p:nvPr>
            <p:ph type="body" sz="quarter" idx="37"/>
          </p:nvPr>
        </p:nvSpPr>
        <p:spPr>
          <a:xfrm>
            <a:off x="1464954" y="3995304"/>
            <a:ext cx="2904607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43" name="Google Shape;437;p43"/>
          <p:cNvSpPr/>
          <p:nvPr>
            <p:ph type="body" sz="quarter" idx="38"/>
          </p:nvPr>
        </p:nvSpPr>
        <p:spPr>
          <a:xfrm>
            <a:off x="767735" y="40622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44" name="Google Shape;438;p43"/>
          <p:cNvSpPr txBox="1"/>
          <p:nvPr>
            <p:ph type="body" sz="quarter" idx="39"/>
          </p:nvPr>
        </p:nvSpPr>
        <p:spPr>
          <a:xfrm>
            <a:off x="5538651" y="3995304"/>
            <a:ext cx="2904604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45" name="Google Shape;439;p43"/>
          <p:cNvSpPr/>
          <p:nvPr>
            <p:ph type="body" sz="quarter" idx="40"/>
          </p:nvPr>
        </p:nvSpPr>
        <p:spPr>
          <a:xfrm>
            <a:off x="4841428" y="40622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4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ection">
    <p:bg>
      <p:bgPr>
        <a:solidFill>
          <a:srgbClr val="EFEB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Google Shape;442;p44"/>
          <p:cNvGrpSpPr/>
          <p:nvPr/>
        </p:nvGrpSpPr>
        <p:grpSpPr>
          <a:xfrm>
            <a:off x="7521171" y="-179"/>
            <a:ext cx="1622932" cy="5143687"/>
            <a:chOff x="-1" y="-1"/>
            <a:chExt cx="1622931" cy="5143685"/>
          </a:xfrm>
        </p:grpSpPr>
        <p:sp>
          <p:nvSpPr>
            <p:cNvPr id="653" name="Google Shape;443;p44"/>
            <p:cNvSpPr/>
            <p:nvPr/>
          </p:nvSpPr>
          <p:spPr>
            <a:xfrm rot="10800000">
              <a:off x="-1" y="3"/>
              <a:ext cx="821630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54" name="Google Shape;444;p44"/>
            <p:cNvSpPr/>
            <p:nvPr/>
          </p:nvSpPr>
          <p:spPr>
            <a:xfrm rot="5400000">
              <a:off x="-1472823" y="2047931"/>
              <a:ext cx="5143686" cy="104782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56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Basic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448;p45"/>
          <p:cNvGrpSpPr/>
          <p:nvPr/>
        </p:nvGrpSpPr>
        <p:grpSpPr>
          <a:xfrm>
            <a:off x="7068353" y="203606"/>
            <a:ext cx="1881409" cy="246943"/>
            <a:chOff x="-1" y="-2"/>
            <a:chExt cx="1881408" cy="246941"/>
          </a:xfrm>
        </p:grpSpPr>
        <p:grpSp>
          <p:nvGrpSpPr>
            <p:cNvPr id="677" name="Google Shape;449;p45"/>
            <p:cNvGrpSpPr/>
            <p:nvPr/>
          </p:nvGrpSpPr>
          <p:grpSpPr>
            <a:xfrm>
              <a:off x="1012344" y="-3"/>
              <a:ext cx="869063" cy="246943"/>
              <a:chOff x="-1" y="-1"/>
              <a:chExt cx="869061" cy="246941"/>
            </a:xfrm>
          </p:grpSpPr>
          <p:sp>
            <p:nvSpPr>
              <p:cNvPr id="664" name="Google Shape;450;p45"/>
              <p:cNvSpPr/>
              <p:nvPr/>
            </p:nvSpPr>
            <p:spPr>
              <a:xfrm>
                <a:off x="-2" y="-2"/>
                <a:ext cx="246765" cy="2469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5" name="Google Shape;451;p45"/>
              <p:cNvSpPr/>
              <p:nvPr/>
            </p:nvSpPr>
            <p:spPr>
              <a:xfrm>
                <a:off x="289200" y="7198"/>
                <a:ext cx="95681" cy="1070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6" name="Google Shape;452;p45"/>
              <p:cNvSpPr/>
              <p:nvPr/>
            </p:nvSpPr>
            <p:spPr>
              <a:xfrm>
                <a:off x="401316" y="34630"/>
                <a:ext cx="88247" cy="82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7" name="Google Shape;453;p45"/>
              <p:cNvSpPr/>
              <p:nvPr/>
            </p:nvSpPr>
            <p:spPr>
              <a:xfrm>
                <a:off x="505828" y="35161"/>
                <a:ext cx="128566" cy="78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8" name="Google Shape;454;p45"/>
              <p:cNvSpPr/>
              <p:nvPr/>
            </p:nvSpPr>
            <p:spPr>
              <a:xfrm>
                <a:off x="649948" y="34983"/>
                <a:ext cx="74634" cy="81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600" fill="norm" stroke="1" extrusionOk="0">
                    <a:moveTo>
                      <a:pt x="21015" y="10989"/>
                    </a:moveTo>
                    <a:lnTo>
                      <a:pt x="6311" y="10989"/>
                    </a:lnTo>
                    <a:cubicBezTo>
                      <a:pt x="6210" y="10989"/>
                      <a:pt x="6057" y="11084"/>
                      <a:pt x="6057" y="11178"/>
                    </a:cubicBezTo>
                    <a:cubicBezTo>
                      <a:pt x="5955" y="14621"/>
                      <a:pt x="8296" y="18440"/>
                      <a:pt x="15978" y="17497"/>
                    </a:cubicBezTo>
                    <a:cubicBezTo>
                      <a:pt x="17345" y="17338"/>
                      <a:pt x="18643" y="16850"/>
                      <a:pt x="19743" y="16082"/>
                    </a:cubicBezTo>
                    <a:cubicBezTo>
                      <a:pt x="20100" y="15825"/>
                      <a:pt x="20615" y="15883"/>
                      <a:pt x="20893" y="16214"/>
                    </a:cubicBezTo>
                    <a:cubicBezTo>
                      <a:pt x="21008" y="16351"/>
                      <a:pt x="21069" y="16521"/>
                      <a:pt x="21066" y="16696"/>
                    </a:cubicBezTo>
                    <a:lnTo>
                      <a:pt x="21066" y="19101"/>
                    </a:lnTo>
                    <a:cubicBezTo>
                      <a:pt x="21066" y="19148"/>
                      <a:pt x="21015" y="19242"/>
                      <a:pt x="20964" y="19242"/>
                    </a:cubicBezTo>
                    <a:cubicBezTo>
                      <a:pt x="18827" y="20704"/>
                      <a:pt x="15571" y="21600"/>
                      <a:pt x="11857" y="21600"/>
                    </a:cubicBezTo>
                    <a:cubicBezTo>
                      <a:pt x="4887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30" y="3"/>
                    </a:cubicBezTo>
                    <a:cubicBezTo>
                      <a:pt x="11153" y="0"/>
                      <a:pt x="11276" y="0"/>
                      <a:pt x="11399" y="1"/>
                    </a:cubicBezTo>
                    <a:cubicBezTo>
                      <a:pt x="17148" y="1"/>
                      <a:pt x="21473" y="3255"/>
                      <a:pt x="21473" y="8113"/>
                    </a:cubicBezTo>
                    <a:cubicBezTo>
                      <a:pt x="21455" y="9015"/>
                      <a:pt x="21353" y="9914"/>
                      <a:pt x="21168" y="10801"/>
                    </a:cubicBezTo>
                    <a:cubicBezTo>
                      <a:pt x="21219" y="10942"/>
                      <a:pt x="21117" y="10989"/>
                      <a:pt x="21015" y="10989"/>
                    </a:cubicBezTo>
                    <a:close/>
                    <a:moveTo>
                      <a:pt x="11654" y="3538"/>
                    </a:moveTo>
                    <a:cubicBezTo>
                      <a:pt x="9161" y="3538"/>
                      <a:pt x="7024" y="4812"/>
                      <a:pt x="6413" y="7783"/>
                    </a:cubicBezTo>
                    <a:cubicBezTo>
                      <a:pt x="6401" y="7899"/>
                      <a:pt x="6491" y="8004"/>
                      <a:pt x="6617" y="8018"/>
                    </a:cubicBezTo>
                    <a:lnTo>
                      <a:pt x="15826" y="8018"/>
                    </a:lnTo>
                    <a:cubicBezTo>
                      <a:pt x="15940" y="8000"/>
                      <a:pt x="16036" y="7929"/>
                      <a:pt x="16080" y="7830"/>
                    </a:cubicBezTo>
                    <a:cubicBezTo>
                      <a:pt x="16487" y="5472"/>
                      <a:pt x="14757" y="3538"/>
                      <a:pt x="11654" y="3538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9" name="Google Shape;455;p45"/>
              <p:cNvSpPr/>
              <p:nvPr/>
            </p:nvSpPr>
            <p:spPr>
              <a:xfrm>
                <a:off x="289023" y="134786"/>
                <a:ext cx="22109" cy="1068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0" name="Google Shape;456;p45"/>
              <p:cNvSpPr/>
              <p:nvPr/>
            </p:nvSpPr>
            <p:spPr>
              <a:xfrm>
                <a:off x="333050" y="162399"/>
                <a:ext cx="77818" cy="79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1" name="Google Shape;457;p45"/>
              <p:cNvSpPr/>
              <p:nvPr/>
            </p:nvSpPr>
            <p:spPr>
              <a:xfrm>
                <a:off x="426073" y="162045"/>
                <a:ext cx="63666" cy="8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2" name="Google Shape;458;p45"/>
              <p:cNvSpPr/>
              <p:nvPr/>
            </p:nvSpPr>
            <p:spPr>
              <a:xfrm>
                <a:off x="498045" y="143817"/>
                <a:ext cx="53937" cy="976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3" name="Google Shape;459;p45"/>
              <p:cNvSpPr/>
              <p:nvPr/>
            </p:nvSpPr>
            <p:spPr>
              <a:xfrm>
                <a:off x="560467" y="162752"/>
                <a:ext cx="74635" cy="81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600" fill="norm" stroke="1" extrusionOk="0">
                    <a:moveTo>
                      <a:pt x="20861" y="10895"/>
                    </a:moveTo>
                    <a:lnTo>
                      <a:pt x="6413" y="10895"/>
                    </a:lnTo>
                    <a:cubicBezTo>
                      <a:pt x="6222" y="10890"/>
                      <a:pt x="6062" y="11029"/>
                      <a:pt x="6057" y="11206"/>
                    </a:cubicBezTo>
                    <a:cubicBezTo>
                      <a:pt x="6056" y="11212"/>
                      <a:pt x="6056" y="11219"/>
                      <a:pt x="6057" y="11225"/>
                    </a:cubicBezTo>
                    <a:cubicBezTo>
                      <a:pt x="6057" y="14290"/>
                      <a:pt x="7888" y="17591"/>
                      <a:pt x="13738" y="17591"/>
                    </a:cubicBezTo>
                    <a:cubicBezTo>
                      <a:pt x="16148" y="17526"/>
                      <a:pt x="18491" y="16841"/>
                      <a:pt x="20505" y="15611"/>
                    </a:cubicBezTo>
                    <a:cubicBezTo>
                      <a:pt x="20666" y="15507"/>
                      <a:pt x="20888" y="15543"/>
                      <a:pt x="21000" y="15693"/>
                    </a:cubicBezTo>
                    <a:cubicBezTo>
                      <a:pt x="21045" y="15752"/>
                      <a:pt x="21067" y="15822"/>
                      <a:pt x="21064" y="15894"/>
                    </a:cubicBezTo>
                    <a:lnTo>
                      <a:pt x="21064" y="19006"/>
                    </a:lnTo>
                    <a:cubicBezTo>
                      <a:pt x="21057" y="19116"/>
                      <a:pt x="21002" y="19218"/>
                      <a:pt x="20911" y="19289"/>
                    </a:cubicBezTo>
                    <a:cubicBezTo>
                      <a:pt x="18775" y="20751"/>
                      <a:pt x="15519" y="21600"/>
                      <a:pt x="11856" y="21600"/>
                    </a:cubicBezTo>
                    <a:cubicBezTo>
                      <a:pt x="4886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29" y="3"/>
                    </a:cubicBezTo>
                    <a:cubicBezTo>
                      <a:pt x="11152" y="0"/>
                      <a:pt x="11275" y="0"/>
                      <a:pt x="11398" y="1"/>
                    </a:cubicBezTo>
                    <a:cubicBezTo>
                      <a:pt x="17147" y="1"/>
                      <a:pt x="21471" y="3255"/>
                      <a:pt x="21471" y="8113"/>
                    </a:cubicBezTo>
                    <a:cubicBezTo>
                      <a:pt x="21473" y="8985"/>
                      <a:pt x="21371" y="9855"/>
                      <a:pt x="21166" y="10706"/>
                    </a:cubicBezTo>
                    <a:cubicBezTo>
                      <a:pt x="21166" y="10801"/>
                      <a:pt x="21013" y="10895"/>
                      <a:pt x="20861" y="10895"/>
                    </a:cubicBezTo>
                    <a:close/>
                    <a:moveTo>
                      <a:pt x="11602" y="3444"/>
                    </a:moveTo>
                    <a:cubicBezTo>
                      <a:pt x="9160" y="3444"/>
                      <a:pt x="7023" y="4670"/>
                      <a:pt x="6413" y="7547"/>
                    </a:cubicBezTo>
                    <a:cubicBezTo>
                      <a:pt x="6368" y="7735"/>
                      <a:pt x="6496" y="7921"/>
                      <a:pt x="6699" y="7963"/>
                    </a:cubicBezTo>
                    <a:cubicBezTo>
                      <a:pt x="6722" y="7968"/>
                      <a:pt x="6745" y="7971"/>
                      <a:pt x="6769" y="7971"/>
                    </a:cubicBezTo>
                    <a:lnTo>
                      <a:pt x="15672" y="7971"/>
                    </a:lnTo>
                    <a:cubicBezTo>
                      <a:pt x="15875" y="7971"/>
                      <a:pt x="16028" y="7877"/>
                      <a:pt x="16028" y="7688"/>
                    </a:cubicBezTo>
                    <a:cubicBezTo>
                      <a:pt x="16384" y="5330"/>
                      <a:pt x="14603" y="3444"/>
                      <a:pt x="11602" y="344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4" name="Google Shape;460;p45"/>
              <p:cNvSpPr/>
              <p:nvPr/>
            </p:nvSpPr>
            <p:spPr>
              <a:xfrm>
                <a:off x="648360" y="162568"/>
                <a:ext cx="85948" cy="81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0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5" name="Google Shape;461;p45"/>
              <p:cNvSpPr/>
              <p:nvPr/>
            </p:nvSpPr>
            <p:spPr>
              <a:xfrm>
                <a:off x="750397" y="134788"/>
                <a:ext cx="86124" cy="1088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9" fill="norm" stroke="1" extrusionOk="0">
                    <a:moveTo>
                      <a:pt x="16810" y="20868"/>
                    </a:moveTo>
                    <a:lnTo>
                      <a:pt x="16677" y="19009"/>
                    </a:lnTo>
                    <a:cubicBezTo>
                      <a:pt x="16666" y="18942"/>
                      <a:pt x="16589" y="18894"/>
                      <a:pt x="16504" y="18902"/>
                    </a:cubicBezTo>
                    <a:cubicBezTo>
                      <a:pt x="16468" y="18905"/>
                      <a:pt x="16435" y="18918"/>
                      <a:pt x="16411" y="18939"/>
                    </a:cubicBezTo>
                    <a:cubicBezTo>
                      <a:pt x="14656" y="20624"/>
                      <a:pt x="12031" y="21591"/>
                      <a:pt x="9270" y="21569"/>
                    </a:cubicBezTo>
                    <a:cubicBezTo>
                      <a:pt x="3947" y="21569"/>
                      <a:pt x="0" y="18097"/>
                      <a:pt x="0" y="13538"/>
                    </a:cubicBezTo>
                    <a:cubicBezTo>
                      <a:pt x="0" y="8979"/>
                      <a:pt x="3947" y="5507"/>
                      <a:pt x="9270" y="5507"/>
                    </a:cubicBezTo>
                    <a:cubicBezTo>
                      <a:pt x="11916" y="5463"/>
                      <a:pt x="14450" y="6349"/>
                      <a:pt x="16189" y="7927"/>
                    </a:cubicBezTo>
                    <a:cubicBezTo>
                      <a:pt x="16233" y="7962"/>
                      <a:pt x="16278" y="7927"/>
                      <a:pt x="16278" y="7892"/>
                    </a:cubicBezTo>
                    <a:lnTo>
                      <a:pt x="16278" y="281"/>
                    </a:lnTo>
                    <a:cubicBezTo>
                      <a:pt x="16282" y="123"/>
                      <a:pt x="16448" y="-4"/>
                      <a:pt x="16648" y="0"/>
                    </a:cubicBezTo>
                    <a:cubicBezTo>
                      <a:pt x="16658" y="0"/>
                      <a:pt x="16667" y="0"/>
                      <a:pt x="16677" y="1"/>
                    </a:cubicBezTo>
                    <a:lnTo>
                      <a:pt x="17874" y="1"/>
                    </a:lnTo>
                    <a:cubicBezTo>
                      <a:pt x="19903" y="-9"/>
                      <a:pt x="21564" y="1273"/>
                      <a:pt x="21600" y="2877"/>
                    </a:cubicBezTo>
                    <a:lnTo>
                      <a:pt x="21600" y="20868"/>
                    </a:lnTo>
                    <a:cubicBezTo>
                      <a:pt x="21600" y="21042"/>
                      <a:pt x="21421" y="21183"/>
                      <a:pt x="21201" y="21183"/>
                    </a:cubicBezTo>
                    <a:lnTo>
                      <a:pt x="17165" y="21183"/>
                    </a:lnTo>
                    <a:cubicBezTo>
                      <a:pt x="16971" y="21153"/>
                      <a:pt x="16826" y="21024"/>
                      <a:pt x="16810" y="20868"/>
                    </a:cubicBezTo>
                    <a:close/>
                    <a:moveTo>
                      <a:pt x="10955" y="8523"/>
                    </a:moveTo>
                    <a:cubicBezTo>
                      <a:pt x="7851" y="8523"/>
                      <a:pt x="5322" y="10382"/>
                      <a:pt x="5322" y="13538"/>
                    </a:cubicBezTo>
                    <a:cubicBezTo>
                      <a:pt x="5322" y="16694"/>
                      <a:pt x="7851" y="18553"/>
                      <a:pt x="10955" y="18553"/>
                    </a:cubicBezTo>
                    <a:cubicBezTo>
                      <a:pt x="14060" y="18553"/>
                      <a:pt x="16588" y="16694"/>
                      <a:pt x="16588" y="13538"/>
                    </a:cubicBezTo>
                    <a:cubicBezTo>
                      <a:pt x="16588" y="10382"/>
                      <a:pt x="14060" y="8523"/>
                      <a:pt x="10955" y="852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6" name="Google Shape;462;p45"/>
              <p:cNvSpPr/>
              <p:nvPr/>
            </p:nvSpPr>
            <p:spPr>
              <a:xfrm>
                <a:off x="849284" y="224761"/>
                <a:ext cx="19777" cy="197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683" name="Google Shape;463;p45"/>
            <p:cNvGrpSpPr/>
            <p:nvPr/>
          </p:nvGrpSpPr>
          <p:grpSpPr>
            <a:xfrm>
              <a:off x="-2" y="19737"/>
              <a:ext cx="684634" cy="216451"/>
              <a:chOff x="-1" y="-1"/>
              <a:chExt cx="684633" cy="216450"/>
            </a:xfrm>
          </p:grpSpPr>
          <p:sp>
            <p:nvSpPr>
              <p:cNvPr id="678" name="Google Shape;464;p45"/>
              <p:cNvSpPr/>
              <p:nvPr/>
            </p:nvSpPr>
            <p:spPr>
              <a:xfrm>
                <a:off x="602334" y="75838"/>
                <a:ext cx="82299" cy="136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5"/>
                    </a:lnTo>
                    <a:lnTo>
                      <a:pt x="0" y="175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9" name="Google Shape;465;p45"/>
              <p:cNvSpPr/>
              <p:nvPr/>
            </p:nvSpPr>
            <p:spPr>
              <a:xfrm>
                <a:off x="442811" y="72800"/>
                <a:ext cx="141605" cy="143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80" name="Google Shape;466;p45"/>
              <p:cNvSpPr/>
              <p:nvPr/>
            </p:nvSpPr>
            <p:spPr>
              <a:xfrm>
                <a:off x="300875" y="73363"/>
                <a:ext cx="123166" cy="139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81" name="Google Shape;467;p45"/>
              <p:cNvSpPr/>
              <p:nvPr/>
            </p:nvSpPr>
            <p:spPr>
              <a:xfrm>
                <a:off x="141308" y="72800"/>
                <a:ext cx="141581" cy="143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82" name="Google Shape;468;p45"/>
              <p:cNvSpPr/>
              <p:nvPr/>
            </p:nvSpPr>
            <p:spPr>
              <a:xfrm>
                <a:off x="-2" y="-2"/>
                <a:ext cx="123168" cy="2123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sp>
        <p:nvSpPr>
          <p:cNvPr id="685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86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7" name="Google Shape;471;p45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8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474;p46"/>
          <p:cNvGrpSpPr/>
          <p:nvPr/>
        </p:nvGrpSpPr>
        <p:grpSpPr>
          <a:xfrm>
            <a:off x="-217" y="-21"/>
            <a:ext cx="1432140" cy="5143688"/>
            <a:chOff x="0" y="-1"/>
            <a:chExt cx="1432138" cy="5143686"/>
          </a:xfrm>
        </p:grpSpPr>
        <p:sp>
          <p:nvSpPr>
            <p:cNvPr id="695" name="Google Shape;475;p46"/>
            <p:cNvSpPr/>
            <p:nvPr/>
          </p:nvSpPr>
          <p:spPr>
            <a:xfrm>
              <a:off x="610507" y="10"/>
              <a:ext cx="821632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96" name="Google Shape;476;p46"/>
            <p:cNvSpPr/>
            <p:nvPr/>
          </p:nvSpPr>
          <p:spPr>
            <a:xfrm rot="16200000">
              <a:off x="-2171191" y="2171188"/>
              <a:ext cx="5143687" cy="801306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98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9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0" name="Google Shape;479;p46"/>
          <p:cNvSpPr txBox="1"/>
          <p:nvPr>
            <p:ph type="body" sz="half" idx="21"/>
          </p:nvPr>
        </p:nvSpPr>
        <p:spPr>
          <a:xfrm>
            <a:off x="2294436" y="1943100"/>
            <a:ext cx="6163805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01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ig_Curve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482;p47"/>
          <p:cNvGrpSpPr/>
          <p:nvPr/>
        </p:nvGrpSpPr>
        <p:grpSpPr>
          <a:xfrm>
            <a:off x="5042091" y="-172"/>
            <a:ext cx="4102104" cy="5143686"/>
            <a:chOff x="-1" y="-1"/>
            <a:chExt cx="4102102" cy="5143684"/>
          </a:xfrm>
        </p:grpSpPr>
        <p:sp>
          <p:nvSpPr>
            <p:cNvPr id="708" name="Google Shape;483;p47"/>
            <p:cNvSpPr/>
            <p:nvPr/>
          </p:nvSpPr>
          <p:spPr>
            <a:xfrm rot="10800000">
              <a:off x="-1" y="-2"/>
              <a:ext cx="821629" cy="514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09" name="Google Shape;484;p47"/>
            <p:cNvSpPr/>
            <p:nvPr/>
          </p:nvSpPr>
          <p:spPr>
            <a:xfrm rot="5400000">
              <a:off x="-205363" y="836219"/>
              <a:ext cx="5143683" cy="3471246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11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12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3" name="Google Shape;487;p47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14" name="Google Shape;488;p47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1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Photo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491;p48"/>
          <p:cNvSpPr/>
          <p:nvPr>
            <p:ph type="pic" idx="21"/>
          </p:nvPr>
        </p:nvSpPr>
        <p:spPr>
          <a:xfrm>
            <a:off x="-18272" y="-1593302"/>
            <a:ext cx="4059905" cy="83301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23" name="Title Text"/>
          <p:cNvSpPr txBox="1"/>
          <p:nvPr>
            <p:ph type="title"/>
          </p:nvPr>
        </p:nvSpPr>
        <p:spPr>
          <a:xfrm>
            <a:off x="4577317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4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2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5" name="Google Shape;494;p48"/>
          <p:cNvSpPr txBox="1"/>
          <p:nvPr>
            <p:ph type="body" sz="half" idx="22"/>
          </p:nvPr>
        </p:nvSpPr>
        <p:spPr>
          <a:xfrm>
            <a:off x="4577317" y="1943100"/>
            <a:ext cx="3880804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2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rea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Google Shape;497;p49" descr="Google Shape;497;p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989" y="1036543"/>
            <a:ext cx="2258998" cy="2953729"/>
          </a:xfrm>
          <a:prstGeom prst="rect">
            <a:avLst/>
          </a:prstGeom>
          <a:ln w="12700">
            <a:miter lim="400000"/>
          </a:ln>
        </p:spPr>
      </p:pic>
      <p:sp>
        <p:nvSpPr>
          <p:cNvPr id="734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ig_Curve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Google Shape;501;p50"/>
          <p:cNvGrpSpPr/>
          <p:nvPr/>
        </p:nvGrpSpPr>
        <p:grpSpPr>
          <a:xfrm>
            <a:off x="-172" y="-11"/>
            <a:ext cx="3369305" cy="5143687"/>
            <a:chOff x="-1" y="0"/>
            <a:chExt cx="3369304" cy="5143685"/>
          </a:xfrm>
        </p:grpSpPr>
        <p:sp>
          <p:nvSpPr>
            <p:cNvPr id="742" name="Google Shape;502;p50"/>
            <p:cNvSpPr/>
            <p:nvPr/>
          </p:nvSpPr>
          <p:spPr>
            <a:xfrm>
              <a:off x="2547673" y="11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43" name="Google Shape;503;p50"/>
            <p:cNvSpPr/>
            <p:nvPr/>
          </p:nvSpPr>
          <p:spPr>
            <a:xfrm rot="16200000">
              <a:off x="-1202628" y="1202625"/>
              <a:ext cx="5143683" cy="273843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45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6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7" name="Google Shape;506;p50"/>
          <p:cNvSpPr txBox="1"/>
          <p:nvPr>
            <p:ph type="body" sz="half" idx="21"/>
          </p:nvPr>
        </p:nvSpPr>
        <p:spPr>
          <a:xfrm>
            <a:off x="4120722" y="1257300"/>
            <a:ext cx="4337704" cy="31815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4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)C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700778" y="666750"/>
            <a:ext cx="7757405" cy="566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63;p6"/>
          <p:cNvSpPr txBox="1"/>
          <p:nvPr>
            <p:ph type="body" sz="quarter" idx="21"/>
          </p:nvPr>
        </p:nvSpPr>
        <p:spPr>
          <a:xfrm>
            <a:off x="1464954" y="14045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8" name="Google Shape;64;p6"/>
          <p:cNvSpPr/>
          <p:nvPr>
            <p:ph type="body" sz="quarter" idx="22"/>
          </p:nvPr>
        </p:nvSpPr>
        <p:spPr>
          <a:xfrm>
            <a:off x="767735" y="14714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9" name="Google Shape;65;p6"/>
          <p:cNvSpPr txBox="1"/>
          <p:nvPr>
            <p:ph type="body" sz="quarter" idx="23"/>
          </p:nvPr>
        </p:nvSpPr>
        <p:spPr>
          <a:xfrm>
            <a:off x="1464954" y="20522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0" name="Google Shape;66;p6"/>
          <p:cNvSpPr/>
          <p:nvPr>
            <p:ph type="body" sz="quarter" idx="24"/>
          </p:nvPr>
        </p:nvSpPr>
        <p:spPr>
          <a:xfrm>
            <a:off x="767735" y="21191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1" name="Google Shape;67;p6"/>
          <p:cNvSpPr txBox="1"/>
          <p:nvPr>
            <p:ph type="body" sz="quarter" idx="25"/>
          </p:nvPr>
        </p:nvSpPr>
        <p:spPr>
          <a:xfrm>
            <a:off x="1464954" y="26999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2" name="Google Shape;68;p6"/>
          <p:cNvSpPr/>
          <p:nvPr>
            <p:ph type="body" sz="quarter" idx="26"/>
          </p:nvPr>
        </p:nvSpPr>
        <p:spPr>
          <a:xfrm>
            <a:off x="767735" y="27668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3" name="Google Shape;69;p6"/>
          <p:cNvSpPr txBox="1"/>
          <p:nvPr>
            <p:ph type="body" sz="quarter" idx="27"/>
          </p:nvPr>
        </p:nvSpPr>
        <p:spPr>
          <a:xfrm>
            <a:off x="1464954" y="3347604"/>
            <a:ext cx="2904607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" name="Google Shape;70;p6"/>
          <p:cNvSpPr/>
          <p:nvPr>
            <p:ph type="body" sz="quarter" idx="28"/>
          </p:nvPr>
        </p:nvSpPr>
        <p:spPr>
          <a:xfrm>
            <a:off x="767735" y="34145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" name="Google Shape;71;p6"/>
          <p:cNvSpPr txBox="1"/>
          <p:nvPr>
            <p:ph type="body" sz="quarter" idx="29"/>
          </p:nvPr>
        </p:nvSpPr>
        <p:spPr>
          <a:xfrm>
            <a:off x="5538651" y="14045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6" name="Google Shape;72;p6"/>
          <p:cNvSpPr/>
          <p:nvPr>
            <p:ph type="body" sz="quarter" idx="30"/>
          </p:nvPr>
        </p:nvSpPr>
        <p:spPr>
          <a:xfrm>
            <a:off x="4841428" y="14714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7" name="Google Shape;73;p6"/>
          <p:cNvSpPr txBox="1"/>
          <p:nvPr>
            <p:ph type="body" sz="quarter" idx="31"/>
          </p:nvPr>
        </p:nvSpPr>
        <p:spPr>
          <a:xfrm>
            <a:off x="5538651" y="20522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8" name="Google Shape;74;p6"/>
          <p:cNvSpPr/>
          <p:nvPr>
            <p:ph type="body" sz="quarter" idx="32"/>
          </p:nvPr>
        </p:nvSpPr>
        <p:spPr>
          <a:xfrm>
            <a:off x="4841428" y="21191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9" name="Google Shape;75;p6"/>
          <p:cNvSpPr txBox="1"/>
          <p:nvPr>
            <p:ph type="body" sz="quarter" idx="33"/>
          </p:nvPr>
        </p:nvSpPr>
        <p:spPr>
          <a:xfrm>
            <a:off x="5538651" y="26999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0" name="Google Shape;76;p6"/>
          <p:cNvSpPr/>
          <p:nvPr>
            <p:ph type="body" sz="quarter" idx="34"/>
          </p:nvPr>
        </p:nvSpPr>
        <p:spPr>
          <a:xfrm>
            <a:off x="4841428" y="27668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1" name="Google Shape;77;p6"/>
          <p:cNvSpPr txBox="1"/>
          <p:nvPr>
            <p:ph type="body" sz="quarter" idx="35"/>
          </p:nvPr>
        </p:nvSpPr>
        <p:spPr>
          <a:xfrm>
            <a:off x="5538651" y="3347604"/>
            <a:ext cx="2904604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2" name="Google Shape;78;p6"/>
          <p:cNvSpPr/>
          <p:nvPr>
            <p:ph type="body" sz="quarter" idx="36"/>
          </p:nvPr>
        </p:nvSpPr>
        <p:spPr>
          <a:xfrm>
            <a:off x="4841428" y="34145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3" name="Google Shape;79;p6"/>
          <p:cNvSpPr txBox="1"/>
          <p:nvPr>
            <p:ph type="body" sz="quarter" idx="37"/>
          </p:nvPr>
        </p:nvSpPr>
        <p:spPr>
          <a:xfrm>
            <a:off x="1464954" y="3995304"/>
            <a:ext cx="2904607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4" name="Google Shape;80;p6"/>
          <p:cNvSpPr/>
          <p:nvPr>
            <p:ph type="body" sz="quarter" idx="38"/>
          </p:nvPr>
        </p:nvSpPr>
        <p:spPr>
          <a:xfrm>
            <a:off x="767735" y="40622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5" name="Google Shape;81;p6"/>
          <p:cNvSpPr txBox="1"/>
          <p:nvPr>
            <p:ph type="body" sz="quarter" idx="39"/>
          </p:nvPr>
        </p:nvSpPr>
        <p:spPr>
          <a:xfrm>
            <a:off x="5538651" y="3995304"/>
            <a:ext cx="2904604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6" name="Google Shape;82;p6"/>
          <p:cNvSpPr/>
          <p:nvPr>
            <p:ph type="body" sz="quarter" idx="40"/>
          </p:nvPr>
        </p:nvSpPr>
        <p:spPr>
          <a:xfrm>
            <a:off x="4841428" y="40622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509;p51"/>
          <p:cNvGrpSpPr/>
          <p:nvPr/>
        </p:nvGrpSpPr>
        <p:grpSpPr>
          <a:xfrm>
            <a:off x="7521346" y="-18730"/>
            <a:ext cx="1641711" cy="5181285"/>
            <a:chOff x="0" y="-1"/>
            <a:chExt cx="1641709" cy="5181284"/>
          </a:xfrm>
        </p:grpSpPr>
        <p:sp>
          <p:nvSpPr>
            <p:cNvPr id="755" name="Google Shape;510;p51"/>
            <p:cNvSpPr/>
            <p:nvPr/>
          </p:nvSpPr>
          <p:spPr>
            <a:xfrm rot="10800000">
              <a:off x="0" y="9"/>
              <a:ext cx="812111" cy="5181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56" name="Google Shape;511;p51"/>
            <p:cNvSpPr/>
            <p:nvPr/>
          </p:nvSpPr>
          <p:spPr>
            <a:xfrm rot="5400000">
              <a:off x="-1457292" y="2082281"/>
              <a:ext cx="5181285" cy="1016720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58" name="Title Text"/>
          <p:cNvSpPr txBox="1"/>
          <p:nvPr>
            <p:ph type="title"/>
          </p:nvPr>
        </p:nvSpPr>
        <p:spPr>
          <a:xfrm>
            <a:off x="694774" y="590550"/>
            <a:ext cx="6556803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9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0" name="Google Shape;514;p51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61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Parts_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oogle Shape;517;p52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768" name="Google Shape;518;p52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69" name="Google Shape;519;p52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71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2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3" name="Google Shape;522;p52"/>
          <p:cNvSpPr/>
          <p:nvPr>
            <p:ph type="pic" sz="quarter" idx="21"/>
          </p:nvPr>
        </p:nvSpPr>
        <p:spPr>
          <a:xfrm>
            <a:off x="693681" y="2228842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74" name="Google Shape;523;p52"/>
          <p:cNvSpPr/>
          <p:nvPr>
            <p:ph type="pic" sz="quarter" idx="22"/>
          </p:nvPr>
        </p:nvSpPr>
        <p:spPr>
          <a:xfrm>
            <a:off x="2822026" y="1885942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75" name="Google Shape;524;p52"/>
          <p:cNvSpPr/>
          <p:nvPr>
            <p:ph type="pic" sz="quarter" idx="23"/>
          </p:nvPr>
        </p:nvSpPr>
        <p:spPr>
          <a:xfrm>
            <a:off x="4966137" y="1885942"/>
            <a:ext cx="1371604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76" name="Google Shape;525;p52"/>
          <p:cNvSpPr/>
          <p:nvPr>
            <p:ph type="pic" sz="quarter" idx="24"/>
          </p:nvPr>
        </p:nvSpPr>
        <p:spPr>
          <a:xfrm>
            <a:off x="7094480" y="2228842"/>
            <a:ext cx="1371604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7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eam_4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528;p53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784" name="Google Shape;529;p53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85" name="Google Shape;530;p53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87" name="Google Shape;531;p53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88" name="Google Shape;532;p53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89" name="Google Shape;533;p53"/>
          <p:cNvSpPr/>
          <p:nvPr>
            <p:ph type="pic" sz="quarter" idx="23"/>
          </p:nvPr>
        </p:nvSpPr>
        <p:spPr>
          <a:xfrm>
            <a:off x="4966137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90" name="Google Shape;534;p53"/>
          <p:cNvSpPr/>
          <p:nvPr>
            <p:ph type="pic" sz="quarter" idx="24"/>
          </p:nvPr>
        </p:nvSpPr>
        <p:spPr>
          <a:xfrm>
            <a:off x="7094480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91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2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2" name="Google Shape;539;p54"/>
          <p:cNvGrpSpPr/>
          <p:nvPr/>
        </p:nvGrpSpPr>
        <p:grpSpPr>
          <a:xfrm>
            <a:off x="185" y="-7"/>
            <a:ext cx="9143823" cy="3359188"/>
            <a:chOff x="-1" y="-1"/>
            <a:chExt cx="9143822" cy="3359186"/>
          </a:xfrm>
        </p:grpSpPr>
        <p:sp>
          <p:nvSpPr>
            <p:cNvPr id="800" name="Google Shape;540;p54"/>
            <p:cNvSpPr/>
            <p:nvPr/>
          </p:nvSpPr>
          <p:spPr>
            <a:xfrm rot="5400000">
              <a:off x="3998923" y="-1785684"/>
              <a:ext cx="1145944" cy="9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801" name="Google Shape;541;p54"/>
            <p:cNvSpPr/>
            <p:nvPr/>
          </p:nvSpPr>
          <p:spPr>
            <a:xfrm>
              <a:off x="9" y="-2"/>
              <a:ext cx="9143812" cy="247927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803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4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4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Corners">
    <p:bg>
      <p:bgPr>
        <a:solidFill>
          <a:srgbClr val="F0EBE4">
            <a:alpha val="6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546;p55"/>
          <p:cNvSpPr/>
          <p:nvPr/>
        </p:nvSpPr>
        <p:spPr>
          <a:xfrm>
            <a:off x="75" y="-2"/>
            <a:ext cx="9144005" cy="514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13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4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5" name="Google Shape;549;p55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1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ircle_Corner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552;p56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24" name="Google Shape;553;p56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25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26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7" name="Google Shape;556;p56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2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ircle_Corners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559;p57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36" name="Google Shape;560;p57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3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Closing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oogle Shape;563;p58"/>
          <p:cNvGrpSpPr/>
          <p:nvPr/>
        </p:nvGrpSpPr>
        <p:grpSpPr>
          <a:xfrm>
            <a:off x="2465757" y="3714684"/>
            <a:ext cx="4212452" cy="527026"/>
            <a:chOff x="-2" y="-1"/>
            <a:chExt cx="4212450" cy="527025"/>
          </a:xfrm>
        </p:grpSpPr>
        <p:grpSp>
          <p:nvGrpSpPr>
            <p:cNvPr id="857" name="Google Shape;564;p58"/>
            <p:cNvGrpSpPr/>
            <p:nvPr/>
          </p:nvGrpSpPr>
          <p:grpSpPr>
            <a:xfrm>
              <a:off x="2478568" y="34362"/>
              <a:ext cx="1733881" cy="492662"/>
              <a:chOff x="-1" y="-2"/>
              <a:chExt cx="1733880" cy="492660"/>
            </a:xfrm>
          </p:grpSpPr>
          <p:sp>
            <p:nvSpPr>
              <p:cNvPr id="844" name="Google Shape;565;p58"/>
              <p:cNvSpPr/>
              <p:nvPr/>
            </p:nvSpPr>
            <p:spPr>
              <a:xfrm>
                <a:off x="-2" y="-2"/>
                <a:ext cx="492323" cy="492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5" name="Google Shape;566;p58"/>
              <p:cNvSpPr/>
              <p:nvPr/>
            </p:nvSpPr>
            <p:spPr>
              <a:xfrm>
                <a:off x="576990" y="14362"/>
                <a:ext cx="190893" cy="2136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6" name="Google Shape;567;p58"/>
              <p:cNvSpPr/>
              <p:nvPr/>
            </p:nvSpPr>
            <p:spPr>
              <a:xfrm>
                <a:off x="800679" y="69093"/>
                <a:ext cx="176057" cy="164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7" name="Google Shape;568;p58"/>
              <p:cNvSpPr/>
              <p:nvPr/>
            </p:nvSpPr>
            <p:spPr>
              <a:xfrm>
                <a:off x="1009191" y="70152"/>
                <a:ext cx="256502" cy="157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8" name="Google Shape;569;p58"/>
              <p:cNvSpPr/>
              <p:nvPr/>
            </p:nvSpPr>
            <p:spPr>
              <a:xfrm>
                <a:off x="1296729" y="69794"/>
                <a:ext cx="148899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600" fill="norm" stroke="1" extrusionOk="0">
                    <a:moveTo>
                      <a:pt x="21015" y="10989"/>
                    </a:moveTo>
                    <a:lnTo>
                      <a:pt x="6311" y="10989"/>
                    </a:lnTo>
                    <a:cubicBezTo>
                      <a:pt x="6210" y="10989"/>
                      <a:pt x="6057" y="11084"/>
                      <a:pt x="6057" y="11178"/>
                    </a:cubicBezTo>
                    <a:cubicBezTo>
                      <a:pt x="5955" y="14621"/>
                      <a:pt x="8296" y="18440"/>
                      <a:pt x="15978" y="17497"/>
                    </a:cubicBezTo>
                    <a:cubicBezTo>
                      <a:pt x="17345" y="17338"/>
                      <a:pt x="18643" y="16850"/>
                      <a:pt x="19743" y="16082"/>
                    </a:cubicBezTo>
                    <a:cubicBezTo>
                      <a:pt x="20100" y="15825"/>
                      <a:pt x="20615" y="15883"/>
                      <a:pt x="20893" y="16214"/>
                    </a:cubicBezTo>
                    <a:cubicBezTo>
                      <a:pt x="21008" y="16351"/>
                      <a:pt x="21069" y="16521"/>
                      <a:pt x="21066" y="16696"/>
                    </a:cubicBezTo>
                    <a:lnTo>
                      <a:pt x="21066" y="19101"/>
                    </a:lnTo>
                    <a:cubicBezTo>
                      <a:pt x="21066" y="19148"/>
                      <a:pt x="21015" y="19242"/>
                      <a:pt x="20964" y="19242"/>
                    </a:cubicBezTo>
                    <a:cubicBezTo>
                      <a:pt x="18827" y="20704"/>
                      <a:pt x="15571" y="21600"/>
                      <a:pt x="11857" y="21600"/>
                    </a:cubicBezTo>
                    <a:cubicBezTo>
                      <a:pt x="4887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30" y="3"/>
                    </a:cubicBezTo>
                    <a:cubicBezTo>
                      <a:pt x="11153" y="0"/>
                      <a:pt x="11276" y="0"/>
                      <a:pt x="11399" y="1"/>
                    </a:cubicBezTo>
                    <a:cubicBezTo>
                      <a:pt x="17148" y="1"/>
                      <a:pt x="21473" y="3255"/>
                      <a:pt x="21473" y="8113"/>
                    </a:cubicBezTo>
                    <a:cubicBezTo>
                      <a:pt x="21455" y="9015"/>
                      <a:pt x="21353" y="9914"/>
                      <a:pt x="21168" y="10801"/>
                    </a:cubicBezTo>
                    <a:cubicBezTo>
                      <a:pt x="21219" y="10942"/>
                      <a:pt x="21117" y="10989"/>
                      <a:pt x="21015" y="10989"/>
                    </a:cubicBezTo>
                    <a:close/>
                    <a:moveTo>
                      <a:pt x="11654" y="3538"/>
                    </a:moveTo>
                    <a:cubicBezTo>
                      <a:pt x="9161" y="3538"/>
                      <a:pt x="7024" y="4812"/>
                      <a:pt x="6413" y="7783"/>
                    </a:cubicBezTo>
                    <a:cubicBezTo>
                      <a:pt x="6401" y="7899"/>
                      <a:pt x="6491" y="8004"/>
                      <a:pt x="6617" y="8018"/>
                    </a:cubicBezTo>
                    <a:lnTo>
                      <a:pt x="15826" y="8018"/>
                    </a:lnTo>
                    <a:cubicBezTo>
                      <a:pt x="15940" y="8000"/>
                      <a:pt x="16036" y="7929"/>
                      <a:pt x="16080" y="7830"/>
                    </a:cubicBezTo>
                    <a:cubicBezTo>
                      <a:pt x="16487" y="5472"/>
                      <a:pt x="14757" y="3538"/>
                      <a:pt x="11654" y="3538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9" name="Google Shape;570;p58"/>
              <p:cNvSpPr/>
              <p:nvPr/>
            </p:nvSpPr>
            <p:spPr>
              <a:xfrm>
                <a:off x="576640" y="268912"/>
                <a:ext cx="44106" cy="2132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0" name="Google Shape;571;p58"/>
              <p:cNvSpPr/>
              <p:nvPr/>
            </p:nvSpPr>
            <p:spPr>
              <a:xfrm>
                <a:off x="664478" y="323999"/>
                <a:ext cx="155255" cy="157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1" name="Google Shape;572;p58"/>
              <p:cNvSpPr/>
              <p:nvPr/>
            </p:nvSpPr>
            <p:spPr>
              <a:xfrm>
                <a:off x="850072" y="323294"/>
                <a:ext cx="127015" cy="163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2" name="Google Shape;573;p58"/>
              <p:cNvSpPr/>
              <p:nvPr/>
            </p:nvSpPr>
            <p:spPr>
              <a:xfrm>
                <a:off x="993663" y="286928"/>
                <a:ext cx="107608" cy="194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3" name="Google Shape;574;p58"/>
              <p:cNvSpPr/>
              <p:nvPr/>
            </p:nvSpPr>
            <p:spPr>
              <a:xfrm>
                <a:off x="1118204" y="324701"/>
                <a:ext cx="148900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600" fill="norm" stroke="1" extrusionOk="0">
                    <a:moveTo>
                      <a:pt x="20861" y="10895"/>
                    </a:moveTo>
                    <a:lnTo>
                      <a:pt x="6413" y="10895"/>
                    </a:lnTo>
                    <a:cubicBezTo>
                      <a:pt x="6222" y="10890"/>
                      <a:pt x="6062" y="11029"/>
                      <a:pt x="6057" y="11206"/>
                    </a:cubicBezTo>
                    <a:cubicBezTo>
                      <a:pt x="6056" y="11212"/>
                      <a:pt x="6056" y="11219"/>
                      <a:pt x="6057" y="11225"/>
                    </a:cubicBezTo>
                    <a:cubicBezTo>
                      <a:pt x="6057" y="14290"/>
                      <a:pt x="7888" y="17592"/>
                      <a:pt x="13738" y="17592"/>
                    </a:cubicBezTo>
                    <a:cubicBezTo>
                      <a:pt x="16148" y="17526"/>
                      <a:pt x="18491" y="16841"/>
                      <a:pt x="20504" y="15611"/>
                    </a:cubicBezTo>
                    <a:cubicBezTo>
                      <a:pt x="20666" y="15507"/>
                      <a:pt x="20888" y="15543"/>
                      <a:pt x="21000" y="15693"/>
                    </a:cubicBezTo>
                    <a:cubicBezTo>
                      <a:pt x="21045" y="15752"/>
                      <a:pt x="21067" y="15822"/>
                      <a:pt x="21064" y="15894"/>
                    </a:cubicBezTo>
                    <a:lnTo>
                      <a:pt x="21064" y="19006"/>
                    </a:lnTo>
                    <a:cubicBezTo>
                      <a:pt x="21057" y="19116"/>
                      <a:pt x="21002" y="19218"/>
                      <a:pt x="20911" y="19289"/>
                    </a:cubicBezTo>
                    <a:cubicBezTo>
                      <a:pt x="18775" y="20751"/>
                      <a:pt x="15519" y="21600"/>
                      <a:pt x="11856" y="21600"/>
                    </a:cubicBezTo>
                    <a:cubicBezTo>
                      <a:pt x="4886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29" y="3"/>
                    </a:cubicBezTo>
                    <a:cubicBezTo>
                      <a:pt x="11152" y="0"/>
                      <a:pt x="11275" y="0"/>
                      <a:pt x="11398" y="1"/>
                    </a:cubicBezTo>
                    <a:cubicBezTo>
                      <a:pt x="17147" y="1"/>
                      <a:pt x="21471" y="3255"/>
                      <a:pt x="21471" y="8113"/>
                    </a:cubicBezTo>
                    <a:cubicBezTo>
                      <a:pt x="21473" y="8985"/>
                      <a:pt x="21371" y="9855"/>
                      <a:pt x="21166" y="10706"/>
                    </a:cubicBezTo>
                    <a:cubicBezTo>
                      <a:pt x="21166" y="10801"/>
                      <a:pt x="21013" y="10895"/>
                      <a:pt x="20861" y="10895"/>
                    </a:cubicBezTo>
                    <a:close/>
                    <a:moveTo>
                      <a:pt x="11602" y="3444"/>
                    </a:moveTo>
                    <a:cubicBezTo>
                      <a:pt x="9160" y="3444"/>
                      <a:pt x="7023" y="4670"/>
                      <a:pt x="6413" y="7547"/>
                    </a:cubicBezTo>
                    <a:cubicBezTo>
                      <a:pt x="6368" y="7735"/>
                      <a:pt x="6496" y="7921"/>
                      <a:pt x="6699" y="7963"/>
                    </a:cubicBezTo>
                    <a:cubicBezTo>
                      <a:pt x="6722" y="7968"/>
                      <a:pt x="6745" y="7971"/>
                      <a:pt x="6769" y="7971"/>
                    </a:cubicBezTo>
                    <a:lnTo>
                      <a:pt x="15672" y="7971"/>
                    </a:lnTo>
                    <a:cubicBezTo>
                      <a:pt x="15875" y="7971"/>
                      <a:pt x="16028" y="7877"/>
                      <a:pt x="16028" y="7688"/>
                    </a:cubicBezTo>
                    <a:cubicBezTo>
                      <a:pt x="16384" y="5330"/>
                      <a:pt x="14603" y="3444"/>
                      <a:pt x="11602" y="344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4" name="Google Shape;575;p58"/>
              <p:cNvSpPr/>
              <p:nvPr/>
            </p:nvSpPr>
            <p:spPr>
              <a:xfrm>
                <a:off x="1293561" y="324339"/>
                <a:ext cx="171472" cy="161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0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5" name="Google Shape;576;p58"/>
              <p:cNvSpPr/>
              <p:nvPr/>
            </p:nvSpPr>
            <p:spPr>
              <a:xfrm>
                <a:off x="1497135" y="268916"/>
                <a:ext cx="171824" cy="217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9" fill="norm" stroke="1" extrusionOk="0">
                    <a:moveTo>
                      <a:pt x="16810" y="20868"/>
                    </a:moveTo>
                    <a:lnTo>
                      <a:pt x="16677" y="19009"/>
                    </a:lnTo>
                    <a:cubicBezTo>
                      <a:pt x="16666" y="18942"/>
                      <a:pt x="16589" y="18894"/>
                      <a:pt x="16504" y="18902"/>
                    </a:cubicBezTo>
                    <a:cubicBezTo>
                      <a:pt x="16468" y="18905"/>
                      <a:pt x="16435" y="18918"/>
                      <a:pt x="16411" y="18939"/>
                    </a:cubicBezTo>
                    <a:cubicBezTo>
                      <a:pt x="14656" y="20624"/>
                      <a:pt x="12031" y="21591"/>
                      <a:pt x="9270" y="21569"/>
                    </a:cubicBezTo>
                    <a:cubicBezTo>
                      <a:pt x="3947" y="21569"/>
                      <a:pt x="0" y="18097"/>
                      <a:pt x="0" y="13538"/>
                    </a:cubicBezTo>
                    <a:cubicBezTo>
                      <a:pt x="0" y="8979"/>
                      <a:pt x="3947" y="5507"/>
                      <a:pt x="9270" y="5507"/>
                    </a:cubicBezTo>
                    <a:cubicBezTo>
                      <a:pt x="11916" y="5463"/>
                      <a:pt x="14450" y="6349"/>
                      <a:pt x="16189" y="7927"/>
                    </a:cubicBezTo>
                    <a:cubicBezTo>
                      <a:pt x="16233" y="7962"/>
                      <a:pt x="16278" y="7927"/>
                      <a:pt x="16278" y="7892"/>
                    </a:cubicBezTo>
                    <a:lnTo>
                      <a:pt x="16278" y="281"/>
                    </a:lnTo>
                    <a:cubicBezTo>
                      <a:pt x="16282" y="123"/>
                      <a:pt x="16448" y="-4"/>
                      <a:pt x="16648" y="0"/>
                    </a:cubicBezTo>
                    <a:cubicBezTo>
                      <a:pt x="16658" y="0"/>
                      <a:pt x="16667" y="0"/>
                      <a:pt x="16677" y="1"/>
                    </a:cubicBezTo>
                    <a:lnTo>
                      <a:pt x="17874" y="1"/>
                    </a:lnTo>
                    <a:cubicBezTo>
                      <a:pt x="19903" y="-9"/>
                      <a:pt x="21564" y="1273"/>
                      <a:pt x="21600" y="2877"/>
                    </a:cubicBezTo>
                    <a:lnTo>
                      <a:pt x="21600" y="20868"/>
                    </a:lnTo>
                    <a:cubicBezTo>
                      <a:pt x="21600" y="21042"/>
                      <a:pt x="21421" y="21183"/>
                      <a:pt x="21201" y="21183"/>
                    </a:cubicBezTo>
                    <a:lnTo>
                      <a:pt x="17165" y="21183"/>
                    </a:lnTo>
                    <a:cubicBezTo>
                      <a:pt x="16971" y="21153"/>
                      <a:pt x="16826" y="21024"/>
                      <a:pt x="16810" y="20868"/>
                    </a:cubicBezTo>
                    <a:close/>
                    <a:moveTo>
                      <a:pt x="10955" y="8523"/>
                    </a:moveTo>
                    <a:cubicBezTo>
                      <a:pt x="7851" y="8523"/>
                      <a:pt x="5322" y="10382"/>
                      <a:pt x="5322" y="13538"/>
                    </a:cubicBezTo>
                    <a:cubicBezTo>
                      <a:pt x="5322" y="16694"/>
                      <a:pt x="7851" y="18553"/>
                      <a:pt x="10955" y="18553"/>
                    </a:cubicBezTo>
                    <a:cubicBezTo>
                      <a:pt x="14060" y="18553"/>
                      <a:pt x="16588" y="16694"/>
                      <a:pt x="16588" y="13538"/>
                    </a:cubicBezTo>
                    <a:cubicBezTo>
                      <a:pt x="16588" y="10382"/>
                      <a:pt x="14060" y="8523"/>
                      <a:pt x="10955" y="852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6" name="Google Shape;577;p58"/>
              <p:cNvSpPr/>
              <p:nvPr/>
            </p:nvSpPr>
            <p:spPr>
              <a:xfrm>
                <a:off x="1694429" y="448418"/>
                <a:ext cx="39451" cy="39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863" name="Google Shape;578;p58"/>
            <p:cNvGrpSpPr/>
            <p:nvPr/>
          </p:nvGrpSpPr>
          <p:grpSpPr>
            <a:xfrm>
              <a:off x="-3" y="-2"/>
              <a:ext cx="1588330" cy="502147"/>
              <a:chOff x="0" y="0"/>
              <a:chExt cx="1588328" cy="502146"/>
            </a:xfrm>
          </p:grpSpPr>
          <p:sp>
            <p:nvSpPr>
              <p:cNvPr id="858" name="Google Shape;579;p58"/>
              <p:cNvSpPr/>
              <p:nvPr/>
            </p:nvSpPr>
            <p:spPr>
              <a:xfrm>
                <a:off x="1397401" y="175944"/>
                <a:ext cx="190927" cy="316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4"/>
                    </a:lnTo>
                    <a:lnTo>
                      <a:pt x="0" y="174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9" name="Google Shape;580;p58"/>
              <p:cNvSpPr/>
              <p:nvPr/>
            </p:nvSpPr>
            <p:spPr>
              <a:xfrm>
                <a:off x="1027314" y="168896"/>
                <a:ext cx="328513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60" name="Google Shape;581;p58"/>
              <p:cNvSpPr/>
              <p:nvPr/>
            </p:nvSpPr>
            <p:spPr>
              <a:xfrm>
                <a:off x="698023" y="170199"/>
                <a:ext cx="285739" cy="322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61" name="Google Shape;582;p58"/>
              <p:cNvSpPr/>
              <p:nvPr/>
            </p:nvSpPr>
            <p:spPr>
              <a:xfrm>
                <a:off x="327832" y="168896"/>
                <a:ext cx="328461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62" name="Google Shape;583;p58"/>
              <p:cNvSpPr/>
              <p:nvPr/>
            </p:nvSpPr>
            <p:spPr>
              <a:xfrm>
                <a:off x="-1" y="-1"/>
                <a:ext cx="285740" cy="4926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grpSp>
        <p:nvGrpSpPr>
          <p:cNvPr id="867" name="Google Shape;584;p58"/>
          <p:cNvGrpSpPr/>
          <p:nvPr/>
        </p:nvGrpSpPr>
        <p:grpSpPr>
          <a:xfrm>
            <a:off x="185" y="-7"/>
            <a:ext cx="9143823" cy="3359188"/>
            <a:chOff x="-1" y="-1"/>
            <a:chExt cx="9143822" cy="3359186"/>
          </a:xfrm>
        </p:grpSpPr>
        <p:sp>
          <p:nvSpPr>
            <p:cNvPr id="865" name="Google Shape;585;p58"/>
            <p:cNvSpPr/>
            <p:nvPr/>
          </p:nvSpPr>
          <p:spPr>
            <a:xfrm rot="5400000">
              <a:off x="3998923" y="-1785684"/>
              <a:ext cx="1145944" cy="9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866" name="Google Shape;586;p58"/>
            <p:cNvSpPr/>
            <p:nvPr/>
          </p:nvSpPr>
          <p:spPr>
            <a:xfrm>
              <a:off x="9" y="-2"/>
              <a:ext cx="9143812" cy="247927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86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Whi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Blue_Section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Google Shape;591;p60"/>
          <p:cNvGrpSpPr/>
          <p:nvPr/>
        </p:nvGrpSpPr>
        <p:grpSpPr>
          <a:xfrm>
            <a:off x="7521170" y="-179"/>
            <a:ext cx="1622933" cy="5143685"/>
            <a:chOff x="-1" y="0"/>
            <a:chExt cx="1622931" cy="5143684"/>
          </a:xfrm>
        </p:grpSpPr>
        <p:sp>
          <p:nvSpPr>
            <p:cNvPr id="882" name="Google Shape;592;p60"/>
            <p:cNvSpPr/>
            <p:nvPr/>
          </p:nvSpPr>
          <p:spPr>
            <a:xfrm rot="10800000">
              <a:off x="-1" y="5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883" name="Google Shape;593;p60"/>
            <p:cNvSpPr/>
            <p:nvPr/>
          </p:nvSpPr>
          <p:spPr>
            <a:xfrm rot="5400000">
              <a:off x="-1463315" y="2057438"/>
              <a:ext cx="5143685" cy="10288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885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r>
              <a:t>Title Text</a:t>
            </a:r>
          </a:p>
        </p:txBody>
      </p:sp>
      <p:sp>
        <p:nvSpPr>
          <p:cNvPr id="88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ection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85;p7"/>
          <p:cNvGrpSpPr/>
          <p:nvPr/>
        </p:nvGrpSpPr>
        <p:grpSpPr>
          <a:xfrm>
            <a:off x="7521170" y="-179"/>
            <a:ext cx="1622934" cy="5143685"/>
            <a:chOff x="0" y="0"/>
            <a:chExt cx="1622932" cy="5143684"/>
          </a:xfrm>
        </p:grpSpPr>
        <p:sp>
          <p:nvSpPr>
            <p:cNvPr id="114" name="Google Shape;86;p7"/>
            <p:cNvSpPr/>
            <p:nvPr/>
          </p:nvSpPr>
          <p:spPr>
            <a:xfrm rot="10800000">
              <a:off x="-1" y="4"/>
              <a:ext cx="821633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15" name="Google Shape;87;p7"/>
            <p:cNvSpPr/>
            <p:nvPr/>
          </p:nvSpPr>
          <p:spPr>
            <a:xfrm rot="5400000">
              <a:off x="-1444300" y="2076451"/>
              <a:ext cx="5143686" cy="9907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17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Photo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597;p61"/>
          <p:cNvSpPr/>
          <p:nvPr>
            <p:ph type="pic" idx="21"/>
          </p:nvPr>
        </p:nvSpPr>
        <p:spPr>
          <a:xfrm flipH="1">
            <a:off x="5102369" y="-1593302"/>
            <a:ext cx="4059904" cy="83301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94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5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6" name="Google Shape;600;p61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9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Parts_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" name="Google Shape;134;p14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904" name="Google Shape;135;p14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05" name="Google Shape;136;p14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07" name="Google Shape;606;p62"/>
          <p:cNvSpPr/>
          <p:nvPr>
            <p:ph type="pic" sz="quarter" idx="21"/>
          </p:nvPr>
        </p:nvSpPr>
        <p:spPr>
          <a:xfrm>
            <a:off x="1529423" y="2136107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08" name="Google Shape;607;p62"/>
          <p:cNvSpPr/>
          <p:nvPr>
            <p:ph type="pic" sz="quarter" idx="22"/>
          </p:nvPr>
        </p:nvSpPr>
        <p:spPr>
          <a:xfrm>
            <a:off x="3886200" y="1964275"/>
            <a:ext cx="1371600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09" name="Google Shape;608;p62"/>
          <p:cNvSpPr/>
          <p:nvPr>
            <p:ph type="pic" sz="quarter" idx="23"/>
          </p:nvPr>
        </p:nvSpPr>
        <p:spPr>
          <a:xfrm>
            <a:off x="6229243" y="2136107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10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1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2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3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613;p63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20" name="Google Shape;614;p63"/>
          <p:cNvSpPr/>
          <p:nvPr>
            <p:ph type="pic" sz="quarter" idx="22"/>
          </p:nvPr>
        </p:nvSpPr>
        <p:spPr>
          <a:xfrm>
            <a:off x="3893742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923" name="Google Shape;615;p63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921" name="Google Shape;616;p63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22" name="Google Shape;617;p63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24" name="Google Shape;618;p63"/>
          <p:cNvSpPr/>
          <p:nvPr>
            <p:ph type="pic" sz="quarter" idx="23"/>
          </p:nvPr>
        </p:nvSpPr>
        <p:spPr>
          <a:xfrm>
            <a:off x="6357501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25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26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623;p64"/>
          <p:cNvSpPr/>
          <p:nvPr>
            <p:ph type="pic" sz="quarter" idx="21"/>
          </p:nvPr>
        </p:nvSpPr>
        <p:spPr>
          <a:xfrm>
            <a:off x="1097102" y="514184"/>
            <a:ext cx="1088702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35" name="Body Level One…"/>
          <p:cNvSpPr txBox="1"/>
          <p:nvPr>
            <p:ph type="body" sz="quarter" idx="1"/>
          </p:nvPr>
        </p:nvSpPr>
        <p:spPr>
          <a:xfrm>
            <a:off x="685800" y="1644157"/>
            <a:ext cx="1865403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indent="228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228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28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228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6" name="Google Shape;625;p64"/>
          <p:cNvSpPr txBox="1"/>
          <p:nvPr>
            <p:ph type="body" sz="quarter" idx="22"/>
          </p:nvPr>
        </p:nvSpPr>
        <p:spPr>
          <a:xfrm>
            <a:off x="685798" y="2214969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37" name="Google Shape;626;p64"/>
          <p:cNvSpPr/>
          <p:nvPr>
            <p:ph type="pic" sz="quarter" idx="23"/>
          </p:nvPr>
        </p:nvSpPr>
        <p:spPr>
          <a:xfrm>
            <a:off x="1097102" y="2733606"/>
            <a:ext cx="1088702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38" name="Google Shape;627;p64"/>
          <p:cNvSpPr txBox="1"/>
          <p:nvPr>
            <p:ph type="body" sz="quarter" idx="24"/>
          </p:nvPr>
        </p:nvSpPr>
        <p:spPr>
          <a:xfrm>
            <a:off x="685798" y="3863583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39" name="Google Shape;628;p64"/>
          <p:cNvSpPr txBox="1"/>
          <p:nvPr>
            <p:ph type="body" sz="quarter" idx="25"/>
          </p:nvPr>
        </p:nvSpPr>
        <p:spPr>
          <a:xfrm>
            <a:off x="685798" y="4434392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0" name="Google Shape;629;p64"/>
          <p:cNvSpPr/>
          <p:nvPr>
            <p:ph type="pic" sz="quarter" idx="26"/>
          </p:nvPr>
        </p:nvSpPr>
        <p:spPr>
          <a:xfrm>
            <a:off x="3053719" y="514184"/>
            <a:ext cx="1088704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41" name="Google Shape;630;p64"/>
          <p:cNvSpPr txBox="1"/>
          <p:nvPr>
            <p:ph type="body" sz="quarter" idx="27"/>
          </p:nvPr>
        </p:nvSpPr>
        <p:spPr>
          <a:xfrm>
            <a:off x="2642417" y="1644157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2" name="Google Shape;631;p64"/>
          <p:cNvSpPr txBox="1"/>
          <p:nvPr>
            <p:ph type="body" sz="quarter" idx="28"/>
          </p:nvPr>
        </p:nvSpPr>
        <p:spPr>
          <a:xfrm>
            <a:off x="2642417" y="2214969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3" name="Google Shape;632;p64"/>
          <p:cNvSpPr/>
          <p:nvPr>
            <p:ph type="pic" sz="quarter" idx="29"/>
          </p:nvPr>
        </p:nvSpPr>
        <p:spPr>
          <a:xfrm>
            <a:off x="3053719" y="2733606"/>
            <a:ext cx="1088704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44" name="Google Shape;633;p64"/>
          <p:cNvSpPr txBox="1"/>
          <p:nvPr>
            <p:ph type="body" sz="quarter" idx="30"/>
          </p:nvPr>
        </p:nvSpPr>
        <p:spPr>
          <a:xfrm>
            <a:off x="2642417" y="3863583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5" name="Google Shape;634;p64"/>
          <p:cNvSpPr txBox="1"/>
          <p:nvPr>
            <p:ph type="body" sz="quarter" idx="31"/>
          </p:nvPr>
        </p:nvSpPr>
        <p:spPr>
          <a:xfrm>
            <a:off x="2642417" y="4434392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6" name="Google Shape;635;p64"/>
          <p:cNvSpPr/>
          <p:nvPr>
            <p:ph type="pic" sz="quarter" idx="32"/>
          </p:nvPr>
        </p:nvSpPr>
        <p:spPr>
          <a:xfrm>
            <a:off x="5049668" y="514184"/>
            <a:ext cx="1088704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47" name="Google Shape;636;p64"/>
          <p:cNvSpPr txBox="1"/>
          <p:nvPr>
            <p:ph type="body" sz="quarter" idx="33"/>
          </p:nvPr>
        </p:nvSpPr>
        <p:spPr>
          <a:xfrm>
            <a:off x="4638366" y="1644157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8" name="Google Shape;637;p64"/>
          <p:cNvSpPr txBox="1"/>
          <p:nvPr>
            <p:ph type="body" sz="quarter" idx="34"/>
          </p:nvPr>
        </p:nvSpPr>
        <p:spPr>
          <a:xfrm>
            <a:off x="4638366" y="2214969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9" name="Google Shape;638;p64"/>
          <p:cNvSpPr/>
          <p:nvPr>
            <p:ph type="pic" sz="quarter" idx="35"/>
          </p:nvPr>
        </p:nvSpPr>
        <p:spPr>
          <a:xfrm>
            <a:off x="5049668" y="2733606"/>
            <a:ext cx="1088704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50" name="Google Shape;639;p64"/>
          <p:cNvSpPr txBox="1"/>
          <p:nvPr>
            <p:ph type="body" sz="quarter" idx="36"/>
          </p:nvPr>
        </p:nvSpPr>
        <p:spPr>
          <a:xfrm>
            <a:off x="4638366" y="3863583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1" name="Google Shape;640;p64"/>
          <p:cNvSpPr txBox="1"/>
          <p:nvPr>
            <p:ph type="body" sz="quarter" idx="37"/>
          </p:nvPr>
        </p:nvSpPr>
        <p:spPr>
          <a:xfrm>
            <a:off x="4638366" y="4434392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2" name="Google Shape;641;p64"/>
          <p:cNvSpPr/>
          <p:nvPr>
            <p:ph type="pic" sz="quarter" idx="38"/>
          </p:nvPr>
        </p:nvSpPr>
        <p:spPr>
          <a:xfrm>
            <a:off x="7006287" y="514184"/>
            <a:ext cx="1088704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53" name="Google Shape;642;p64"/>
          <p:cNvSpPr txBox="1"/>
          <p:nvPr>
            <p:ph type="body" sz="quarter" idx="39"/>
          </p:nvPr>
        </p:nvSpPr>
        <p:spPr>
          <a:xfrm>
            <a:off x="6594987" y="1644157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4" name="Google Shape;643;p64"/>
          <p:cNvSpPr txBox="1"/>
          <p:nvPr>
            <p:ph type="body" sz="quarter" idx="40"/>
          </p:nvPr>
        </p:nvSpPr>
        <p:spPr>
          <a:xfrm>
            <a:off x="6594987" y="2214969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5" name="Google Shape;644;p64"/>
          <p:cNvSpPr/>
          <p:nvPr>
            <p:ph type="pic" sz="quarter" idx="41"/>
          </p:nvPr>
        </p:nvSpPr>
        <p:spPr>
          <a:xfrm>
            <a:off x="7006287" y="2733606"/>
            <a:ext cx="1088704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56" name="Google Shape;645;p64"/>
          <p:cNvSpPr txBox="1"/>
          <p:nvPr>
            <p:ph type="body" sz="quarter" idx="42"/>
          </p:nvPr>
        </p:nvSpPr>
        <p:spPr>
          <a:xfrm>
            <a:off x="6594987" y="3863583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7" name="Google Shape;646;p64"/>
          <p:cNvSpPr txBox="1"/>
          <p:nvPr>
            <p:ph type="body" sz="quarter" idx="43"/>
          </p:nvPr>
        </p:nvSpPr>
        <p:spPr>
          <a:xfrm>
            <a:off x="6594987" y="4434392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8_Custom Layou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nk_Section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4" name="Google Shape;651;p66"/>
          <p:cNvGrpSpPr/>
          <p:nvPr/>
        </p:nvGrpSpPr>
        <p:grpSpPr>
          <a:xfrm>
            <a:off x="7521174" y="-180"/>
            <a:ext cx="1622932" cy="5143685"/>
            <a:chOff x="0" y="0"/>
            <a:chExt cx="1622931" cy="5143684"/>
          </a:xfrm>
        </p:grpSpPr>
        <p:sp>
          <p:nvSpPr>
            <p:cNvPr id="972" name="Google Shape;652;p66"/>
            <p:cNvSpPr/>
            <p:nvPr/>
          </p:nvSpPr>
          <p:spPr>
            <a:xfrm rot="10800000">
              <a:off x="0" y="5"/>
              <a:ext cx="821630" cy="514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73" name="Google Shape;653;p66"/>
            <p:cNvSpPr/>
            <p:nvPr/>
          </p:nvSpPr>
          <p:spPr>
            <a:xfrm rot="5400000">
              <a:off x="-1501091" y="2019661"/>
              <a:ext cx="5143685" cy="11043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75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r>
              <a:t>Title Text</a:t>
            </a:r>
          </a:p>
        </p:txBody>
      </p:sp>
      <p:sp>
        <p:nvSpPr>
          <p:cNvPr id="97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Photo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657;p67"/>
          <p:cNvSpPr/>
          <p:nvPr>
            <p:ph type="pic" idx="21"/>
          </p:nvPr>
        </p:nvSpPr>
        <p:spPr>
          <a:xfrm flipH="1">
            <a:off x="5102350" y="-1408176"/>
            <a:ext cx="4059904" cy="83301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84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5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6" name="Google Shape;660;p67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8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arts_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6" name="Google Shape;663;p68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994" name="Google Shape;664;p68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95" name="Google Shape;665;p68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97" name="Google Shape;666;p68"/>
          <p:cNvSpPr/>
          <p:nvPr>
            <p:ph type="pic" sz="quarter" idx="21"/>
          </p:nvPr>
        </p:nvSpPr>
        <p:spPr>
          <a:xfrm>
            <a:off x="1529423" y="2136107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98" name="Google Shape;667;p68"/>
          <p:cNvSpPr/>
          <p:nvPr>
            <p:ph type="pic" sz="quarter" idx="22"/>
          </p:nvPr>
        </p:nvSpPr>
        <p:spPr>
          <a:xfrm>
            <a:off x="3886200" y="1964275"/>
            <a:ext cx="1371600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99" name="Google Shape;668;p68"/>
          <p:cNvSpPr/>
          <p:nvPr>
            <p:ph type="pic" sz="quarter" idx="23"/>
          </p:nvPr>
        </p:nvSpPr>
        <p:spPr>
          <a:xfrm>
            <a:off x="6229243" y="2136107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00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1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2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ea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673;p69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1009" name="Google Shape;674;p69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10" name="Google Shape;675;p69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12" name="Google Shape;676;p69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13" name="Google Shape;677;p69"/>
          <p:cNvSpPr/>
          <p:nvPr>
            <p:ph type="pic" sz="quarter" idx="22"/>
          </p:nvPr>
        </p:nvSpPr>
        <p:spPr>
          <a:xfrm>
            <a:off x="3893742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14" name="Google Shape;678;p69"/>
          <p:cNvSpPr/>
          <p:nvPr>
            <p:ph type="pic" sz="quarter" idx="23"/>
          </p:nvPr>
        </p:nvSpPr>
        <p:spPr>
          <a:xfrm>
            <a:off x="6357501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15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6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91;p8"/>
          <p:cNvGrpSpPr/>
          <p:nvPr/>
        </p:nvGrpSpPr>
        <p:grpSpPr>
          <a:xfrm>
            <a:off x="-217" y="-21"/>
            <a:ext cx="1432140" cy="5143688"/>
            <a:chOff x="0" y="-1"/>
            <a:chExt cx="1432138" cy="5143686"/>
          </a:xfrm>
        </p:grpSpPr>
        <p:sp>
          <p:nvSpPr>
            <p:cNvPr id="125" name="Google Shape;92;p8"/>
            <p:cNvSpPr/>
            <p:nvPr/>
          </p:nvSpPr>
          <p:spPr>
            <a:xfrm>
              <a:off x="610507" y="10"/>
              <a:ext cx="821632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26" name="Google Shape;93;p8"/>
            <p:cNvSpPr/>
            <p:nvPr/>
          </p:nvSpPr>
          <p:spPr>
            <a:xfrm rot="16200000">
              <a:off x="-2171191" y="2171188"/>
              <a:ext cx="5143687" cy="80130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28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9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Google Shape;96;p8"/>
          <p:cNvSpPr txBox="1"/>
          <p:nvPr>
            <p:ph type="body" sz="half" idx="21"/>
          </p:nvPr>
        </p:nvSpPr>
        <p:spPr>
          <a:xfrm>
            <a:off x="2294436" y="1943100"/>
            <a:ext cx="6163805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Photo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685;p71"/>
          <p:cNvSpPr/>
          <p:nvPr>
            <p:ph type="pic" idx="21"/>
          </p:nvPr>
        </p:nvSpPr>
        <p:spPr>
          <a:xfrm>
            <a:off x="5036025" y="0"/>
            <a:ext cx="4107901" cy="51435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32" name="Google Shape;686;p71"/>
          <p:cNvSpPr/>
          <p:nvPr/>
        </p:nvSpPr>
        <p:spPr>
          <a:xfrm rot="10800000">
            <a:off x="4285706" y="145"/>
            <a:ext cx="1184427" cy="5163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479" y="7172"/>
                  <a:pt x="21539" y="14428"/>
                  <a:pt x="21419" y="21600"/>
                </a:cubicBezTo>
                <a:lnTo>
                  <a:pt x="0" y="21600"/>
                </a:lnTo>
                <a:cubicBezTo>
                  <a:pt x="5034" y="18225"/>
                  <a:pt x="7764" y="14606"/>
                  <a:pt x="7764" y="10841"/>
                </a:cubicBezTo>
                <a:cubicBezTo>
                  <a:pt x="7764" y="7077"/>
                  <a:pt x="5034" y="3457"/>
                  <a:pt x="0" y="83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33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4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5" name="Google Shape;689;p71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3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Parts_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5" name="Google Shape;692;p72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1043" name="Google Shape;693;p72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44" name="Google Shape;694;p72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46" name="Google Shape;695;p72"/>
          <p:cNvSpPr/>
          <p:nvPr>
            <p:ph type="pic" sz="quarter" idx="21"/>
          </p:nvPr>
        </p:nvSpPr>
        <p:spPr>
          <a:xfrm>
            <a:off x="1529423" y="2136107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47" name="Google Shape;696;p72"/>
          <p:cNvSpPr/>
          <p:nvPr>
            <p:ph type="pic" sz="quarter" idx="22"/>
          </p:nvPr>
        </p:nvSpPr>
        <p:spPr>
          <a:xfrm>
            <a:off x="3886200" y="1964275"/>
            <a:ext cx="1371600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48" name="Google Shape;697;p72"/>
          <p:cNvSpPr/>
          <p:nvPr>
            <p:ph type="pic" sz="quarter" idx="23"/>
          </p:nvPr>
        </p:nvSpPr>
        <p:spPr>
          <a:xfrm>
            <a:off x="6229243" y="2136107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49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50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1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eam_3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0" name="Google Shape;702;p73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1058" name="Google Shape;703;p73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59" name="Google Shape;704;p73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61" name="Google Shape;705;p73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62" name="Google Shape;706;p73"/>
          <p:cNvSpPr/>
          <p:nvPr>
            <p:ph type="pic" sz="quarter" idx="22"/>
          </p:nvPr>
        </p:nvSpPr>
        <p:spPr>
          <a:xfrm>
            <a:off x="3893742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63" name="Google Shape;707;p73"/>
          <p:cNvSpPr/>
          <p:nvPr>
            <p:ph type="pic" sz="quarter" idx="23"/>
          </p:nvPr>
        </p:nvSpPr>
        <p:spPr>
          <a:xfrm>
            <a:off x="6357501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64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5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Sand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DarkGray">
    <p:bg>
      <p:bgPr>
        <a:solidFill>
          <a:srgbClr val="2C2C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Unite_Intr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oogle Shape;716;p76"/>
          <p:cNvGrpSpPr/>
          <p:nvPr/>
        </p:nvGrpSpPr>
        <p:grpSpPr>
          <a:xfrm>
            <a:off x="685716" y="4068765"/>
            <a:ext cx="1961477" cy="369772"/>
            <a:chOff x="0" y="0"/>
            <a:chExt cx="1961475" cy="369771"/>
          </a:xfrm>
        </p:grpSpPr>
        <p:sp>
          <p:nvSpPr>
            <p:cNvPr id="1087" name="Google Shape;717;p76"/>
            <p:cNvSpPr/>
            <p:nvPr/>
          </p:nvSpPr>
          <p:spPr>
            <a:xfrm>
              <a:off x="-1" y="21858"/>
              <a:ext cx="304563" cy="347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0"/>
                  </a:moveTo>
                  <a:lnTo>
                    <a:pt x="5497" y="0"/>
                  </a:lnTo>
                  <a:lnTo>
                    <a:pt x="5497" y="12499"/>
                  </a:lnTo>
                  <a:cubicBezTo>
                    <a:pt x="5497" y="14092"/>
                    <a:pt x="5943" y="15313"/>
                    <a:pt x="6836" y="16163"/>
                  </a:cubicBezTo>
                  <a:cubicBezTo>
                    <a:pt x="7729" y="17013"/>
                    <a:pt x="9056" y="17440"/>
                    <a:pt x="10817" y="17443"/>
                  </a:cubicBezTo>
                  <a:cubicBezTo>
                    <a:pt x="12580" y="17443"/>
                    <a:pt x="13908" y="17016"/>
                    <a:pt x="14801" y="16163"/>
                  </a:cubicBezTo>
                  <a:cubicBezTo>
                    <a:pt x="15693" y="15310"/>
                    <a:pt x="16140" y="14089"/>
                    <a:pt x="16140" y="12499"/>
                  </a:cubicBezTo>
                  <a:lnTo>
                    <a:pt x="16140" y="0"/>
                  </a:lnTo>
                  <a:lnTo>
                    <a:pt x="21600" y="0"/>
                  </a:lnTo>
                  <a:lnTo>
                    <a:pt x="21600" y="12563"/>
                  </a:lnTo>
                  <a:cubicBezTo>
                    <a:pt x="21600" y="14235"/>
                    <a:pt x="21337" y="15639"/>
                    <a:pt x="20810" y="16773"/>
                  </a:cubicBezTo>
                  <a:cubicBezTo>
                    <a:pt x="20346" y="17832"/>
                    <a:pt x="19588" y="18774"/>
                    <a:pt x="18603" y="19516"/>
                  </a:cubicBezTo>
                  <a:cubicBezTo>
                    <a:pt x="17608" y="20232"/>
                    <a:pt x="16439" y="20743"/>
                    <a:pt x="15183" y="21009"/>
                  </a:cubicBezTo>
                  <a:cubicBezTo>
                    <a:pt x="12315" y="21600"/>
                    <a:pt x="9327" y="21600"/>
                    <a:pt x="6458" y="21009"/>
                  </a:cubicBezTo>
                  <a:cubicBezTo>
                    <a:pt x="5206" y="20739"/>
                    <a:pt x="4040" y="20229"/>
                    <a:pt x="3044" y="19516"/>
                  </a:cubicBezTo>
                  <a:cubicBezTo>
                    <a:pt x="2045" y="18779"/>
                    <a:pt x="1275" y="17836"/>
                    <a:pt x="805" y="16773"/>
                  </a:cubicBezTo>
                  <a:cubicBezTo>
                    <a:pt x="276" y="15636"/>
                    <a:pt x="12" y="14232"/>
                    <a:pt x="12" y="12563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8" name="Google Shape;718;p76"/>
            <p:cNvSpPr/>
            <p:nvPr/>
          </p:nvSpPr>
          <p:spPr>
            <a:xfrm>
              <a:off x="358995" y="115068"/>
              <a:ext cx="241420" cy="248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76" fill="norm" stroke="1" extrusionOk="0">
                  <a:moveTo>
                    <a:pt x="0" y="533"/>
                  </a:moveTo>
                  <a:lnTo>
                    <a:pt x="6303" y="533"/>
                  </a:lnTo>
                  <a:lnTo>
                    <a:pt x="6303" y="3507"/>
                  </a:lnTo>
                  <a:lnTo>
                    <a:pt x="6479" y="3507"/>
                  </a:lnTo>
                  <a:cubicBezTo>
                    <a:pt x="7064" y="2396"/>
                    <a:pt x="7987" y="1486"/>
                    <a:pt x="9123" y="902"/>
                  </a:cubicBezTo>
                  <a:cubicBezTo>
                    <a:pt x="10349" y="286"/>
                    <a:pt x="11713" y="-24"/>
                    <a:pt x="13093" y="1"/>
                  </a:cubicBezTo>
                  <a:cubicBezTo>
                    <a:pt x="14184" y="-4"/>
                    <a:pt x="15269" y="149"/>
                    <a:pt x="16313" y="455"/>
                  </a:cubicBezTo>
                  <a:cubicBezTo>
                    <a:pt x="17321" y="750"/>
                    <a:pt x="18247" y="1263"/>
                    <a:pt x="19022" y="1955"/>
                  </a:cubicBezTo>
                  <a:cubicBezTo>
                    <a:pt x="19850" y="2716"/>
                    <a:pt x="20485" y="3653"/>
                    <a:pt x="20876" y="4693"/>
                  </a:cubicBezTo>
                  <a:cubicBezTo>
                    <a:pt x="21367" y="6026"/>
                    <a:pt x="21600" y="7437"/>
                    <a:pt x="21562" y="8853"/>
                  </a:cubicBezTo>
                  <a:lnTo>
                    <a:pt x="21562" y="21573"/>
                  </a:lnTo>
                  <a:lnTo>
                    <a:pt x="14956" y="21573"/>
                  </a:lnTo>
                  <a:lnTo>
                    <a:pt x="14956" y="9591"/>
                  </a:lnTo>
                  <a:cubicBezTo>
                    <a:pt x="14956" y="7808"/>
                    <a:pt x="14604" y="6572"/>
                    <a:pt x="13890" y="5881"/>
                  </a:cubicBezTo>
                  <a:cubicBezTo>
                    <a:pt x="13150" y="5179"/>
                    <a:pt x="12144" y="4805"/>
                    <a:pt x="11110" y="4846"/>
                  </a:cubicBezTo>
                  <a:cubicBezTo>
                    <a:pt x="9860" y="4822"/>
                    <a:pt x="8667" y="5355"/>
                    <a:pt x="7872" y="6293"/>
                  </a:cubicBezTo>
                  <a:cubicBezTo>
                    <a:pt x="7013" y="7253"/>
                    <a:pt x="6584" y="8639"/>
                    <a:pt x="6584" y="10450"/>
                  </a:cubicBezTo>
                  <a:lnTo>
                    <a:pt x="6584" y="21576"/>
                  </a:lnTo>
                  <a:lnTo>
                    <a:pt x="0" y="21576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9" name="Google Shape;719;p76"/>
            <p:cNvSpPr/>
            <p:nvPr/>
          </p:nvSpPr>
          <p:spPr>
            <a:xfrm>
              <a:off x="654284" y="-1"/>
              <a:ext cx="77371" cy="36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835"/>
                  </a:lnTo>
                  <a:lnTo>
                    <a:pt x="0" y="3835"/>
                  </a:lnTo>
                  <a:close/>
                  <a:moveTo>
                    <a:pt x="550" y="7199"/>
                  </a:moveTo>
                  <a:lnTo>
                    <a:pt x="21079" y="7199"/>
                  </a:lnTo>
                  <a:lnTo>
                    <a:pt x="21079" y="21600"/>
                  </a:lnTo>
                  <a:lnTo>
                    <a:pt x="55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90" name="Google Shape;720;p76"/>
            <p:cNvSpPr/>
            <p:nvPr/>
          </p:nvSpPr>
          <p:spPr>
            <a:xfrm>
              <a:off x="756621" y="47693"/>
              <a:ext cx="177877" cy="316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4" fill="norm" stroke="1" extrusionOk="0">
                  <a:moveTo>
                    <a:pt x="5548" y="8685"/>
                  </a:moveTo>
                  <a:lnTo>
                    <a:pt x="0" y="8685"/>
                  </a:lnTo>
                  <a:lnTo>
                    <a:pt x="0" y="5022"/>
                  </a:lnTo>
                  <a:lnTo>
                    <a:pt x="5548" y="5022"/>
                  </a:lnTo>
                  <a:lnTo>
                    <a:pt x="5548" y="0"/>
                  </a:lnTo>
                  <a:lnTo>
                    <a:pt x="14540" y="0"/>
                  </a:lnTo>
                  <a:lnTo>
                    <a:pt x="14540" y="5022"/>
                  </a:lnTo>
                  <a:lnTo>
                    <a:pt x="21600" y="5022"/>
                  </a:lnTo>
                  <a:lnTo>
                    <a:pt x="21600" y="8685"/>
                  </a:lnTo>
                  <a:lnTo>
                    <a:pt x="14540" y="8685"/>
                  </a:lnTo>
                  <a:lnTo>
                    <a:pt x="14540" y="15712"/>
                  </a:lnTo>
                  <a:cubicBezTo>
                    <a:pt x="14540" y="16369"/>
                    <a:pt x="14800" y="16851"/>
                    <a:pt x="15325" y="17153"/>
                  </a:cubicBezTo>
                  <a:cubicBezTo>
                    <a:pt x="15850" y="17455"/>
                    <a:pt x="16833" y="17611"/>
                    <a:pt x="18265" y="17611"/>
                  </a:cubicBezTo>
                  <a:lnTo>
                    <a:pt x="21583" y="17611"/>
                  </a:lnTo>
                  <a:lnTo>
                    <a:pt x="21583" y="21582"/>
                  </a:lnTo>
                  <a:lnTo>
                    <a:pt x="17199" y="21582"/>
                  </a:lnTo>
                  <a:cubicBezTo>
                    <a:pt x="15373" y="21600"/>
                    <a:pt x="13551" y="21498"/>
                    <a:pt x="11768" y="21277"/>
                  </a:cubicBezTo>
                  <a:cubicBezTo>
                    <a:pt x="10437" y="21117"/>
                    <a:pt x="9194" y="20779"/>
                    <a:pt x="8144" y="20292"/>
                  </a:cubicBezTo>
                  <a:cubicBezTo>
                    <a:pt x="7194" y="19816"/>
                    <a:pt x="6503" y="19199"/>
                    <a:pt x="6153" y="18511"/>
                  </a:cubicBezTo>
                  <a:cubicBezTo>
                    <a:pt x="5716" y="17634"/>
                    <a:pt x="5512" y="16725"/>
                    <a:pt x="5548" y="15814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91" name="Google Shape;721;p76"/>
            <p:cNvSpPr/>
            <p:nvPr/>
          </p:nvSpPr>
          <p:spPr>
            <a:xfrm>
              <a:off x="962306" y="115241"/>
              <a:ext cx="255886" cy="254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55" fill="norm" stroke="1" extrusionOk="0">
                  <a:moveTo>
                    <a:pt x="1" y="10901"/>
                  </a:moveTo>
                  <a:cubicBezTo>
                    <a:pt x="-22" y="9349"/>
                    <a:pt x="248" y="7807"/>
                    <a:pt x="797" y="6356"/>
                  </a:cubicBezTo>
                  <a:cubicBezTo>
                    <a:pt x="1290" y="5064"/>
                    <a:pt x="2054" y="3894"/>
                    <a:pt x="3037" y="2925"/>
                  </a:cubicBezTo>
                  <a:cubicBezTo>
                    <a:pt x="4030" y="1964"/>
                    <a:pt x="5213" y="1225"/>
                    <a:pt x="6510" y="757"/>
                  </a:cubicBezTo>
                  <a:cubicBezTo>
                    <a:pt x="7953" y="236"/>
                    <a:pt x="9477" y="-20"/>
                    <a:pt x="11011" y="1"/>
                  </a:cubicBezTo>
                  <a:cubicBezTo>
                    <a:pt x="12496" y="-21"/>
                    <a:pt x="13974" y="214"/>
                    <a:pt x="15381" y="696"/>
                  </a:cubicBezTo>
                  <a:cubicBezTo>
                    <a:pt x="16620" y="1123"/>
                    <a:pt x="17754" y="1811"/>
                    <a:pt x="18707" y="2714"/>
                  </a:cubicBezTo>
                  <a:cubicBezTo>
                    <a:pt x="19651" y="3634"/>
                    <a:pt x="20373" y="4757"/>
                    <a:pt x="20820" y="5999"/>
                  </a:cubicBezTo>
                  <a:cubicBezTo>
                    <a:pt x="21330" y="7437"/>
                    <a:pt x="21578" y="8955"/>
                    <a:pt x="21551" y="10482"/>
                  </a:cubicBezTo>
                  <a:lnTo>
                    <a:pt x="21551" y="11997"/>
                  </a:lnTo>
                  <a:lnTo>
                    <a:pt x="6280" y="11997"/>
                  </a:lnTo>
                  <a:cubicBezTo>
                    <a:pt x="6390" y="13792"/>
                    <a:pt x="6893" y="15105"/>
                    <a:pt x="7789" y="15935"/>
                  </a:cubicBezTo>
                  <a:cubicBezTo>
                    <a:pt x="8715" y="16775"/>
                    <a:pt x="9930" y="17219"/>
                    <a:pt x="11177" y="17174"/>
                  </a:cubicBezTo>
                  <a:cubicBezTo>
                    <a:pt x="12462" y="17174"/>
                    <a:pt x="13434" y="16915"/>
                    <a:pt x="14090" y="16398"/>
                  </a:cubicBezTo>
                  <a:cubicBezTo>
                    <a:pt x="14705" y="15935"/>
                    <a:pt x="15165" y="15295"/>
                    <a:pt x="15410" y="14563"/>
                  </a:cubicBezTo>
                  <a:lnTo>
                    <a:pt x="21268" y="14563"/>
                  </a:lnTo>
                  <a:cubicBezTo>
                    <a:pt x="21105" y="15508"/>
                    <a:pt x="20787" y="16419"/>
                    <a:pt x="20327" y="17259"/>
                  </a:cubicBezTo>
                  <a:cubicBezTo>
                    <a:pt x="19847" y="18123"/>
                    <a:pt x="19192" y="18877"/>
                    <a:pt x="18404" y="19471"/>
                  </a:cubicBezTo>
                  <a:cubicBezTo>
                    <a:pt x="17482" y="20152"/>
                    <a:pt x="16447" y="20663"/>
                    <a:pt x="15348" y="20983"/>
                  </a:cubicBezTo>
                  <a:cubicBezTo>
                    <a:pt x="13954" y="21387"/>
                    <a:pt x="12508" y="21579"/>
                    <a:pt x="11057" y="21552"/>
                  </a:cubicBezTo>
                  <a:cubicBezTo>
                    <a:pt x="7561" y="21552"/>
                    <a:pt x="4847" y="20661"/>
                    <a:pt x="2915" y="18879"/>
                  </a:cubicBezTo>
                  <a:cubicBezTo>
                    <a:pt x="982" y="17098"/>
                    <a:pt x="11" y="14438"/>
                    <a:pt x="1" y="10901"/>
                  </a:cubicBezTo>
                  <a:close/>
                  <a:moveTo>
                    <a:pt x="11011" y="4379"/>
                  </a:moveTo>
                  <a:cubicBezTo>
                    <a:pt x="9893" y="4330"/>
                    <a:pt x="8799" y="4713"/>
                    <a:pt x="7955" y="5451"/>
                  </a:cubicBezTo>
                  <a:cubicBezTo>
                    <a:pt x="7127" y="6254"/>
                    <a:pt x="6595" y="7316"/>
                    <a:pt x="6446" y="8463"/>
                  </a:cubicBezTo>
                  <a:lnTo>
                    <a:pt x="15238" y="8463"/>
                  </a:lnTo>
                  <a:cubicBezTo>
                    <a:pt x="14904" y="5738"/>
                    <a:pt x="13495" y="4377"/>
                    <a:pt x="11011" y="4379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92" name="Google Shape;722;p76"/>
            <p:cNvSpPr/>
            <p:nvPr/>
          </p:nvSpPr>
          <p:spPr>
            <a:xfrm>
              <a:off x="1230615" y="15874"/>
              <a:ext cx="215677" cy="353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1" y="0"/>
                  </a:moveTo>
                  <a:lnTo>
                    <a:pt x="21600" y="0"/>
                  </a:lnTo>
                  <a:lnTo>
                    <a:pt x="627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93" name="Google Shape;723;p76"/>
            <p:cNvSpPr/>
            <p:nvPr/>
          </p:nvSpPr>
          <p:spPr>
            <a:xfrm>
              <a:off x="1468872" y="17592"/>
              <a:ext cx="215229" cy="346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86"/>
                  </a:moveTo>
                  <a:cubicBezTo>
                    <a:pt x="37" y="20553"/>
                    <a:pt x="251" y="19524"/>
                    <a:pt x="639" y="18519"/>
                  </a:cubicBezTo>
                  <a:cubicBezTo>
                    <a:pt x="946" y="17731"/>
                    <a:pt x="1451" y="16979"/>
                    <a:pt x="2135" y="16289"/>
                  </a:cubicBezTo>
                  <a:cubicBezTo>
                    <a:pt x="2803" y="15631"/>
                    <a:pt x="3636" y="15044"/>
                    <a:pt x="4603" y="14550"/>
                  </a:cubicBezTo>
                  <a:cubicBezTo>
                    <a:pt x="5720" y="13982"/>
                    <a:pt x="6902" y="13466"/>
                    <a:pt x="8139" y="13003"/>
                  </a:cubicBezTo>
                  <a:lnTo>
                    <a:pt x="11930" y="11578"/>
                  </a:lnTo>
                  <a:cubicBezTo>
                    <a:pt x="12828" y="11247"/>
                    <a:pt x="13753" y="10905"/>
                    <a:pt x="14707" y="10553"/>
                  </a:cubicBezTo>
                  <a:cubicBezTo>
                    <a:pt x="15621" y="10218"/>
                    <a:pt x="16474" y="9824"/>
                    <a:pt x="17251" y="9375"/>
                  </a:cubicBezTo>
                  <a:cubicBezTo>
                    <a:pt x="18001" y="8941"/>
                    <a:pt x="18626" y="8431"/>
                    <a:pt x="19097" y="7865"/>
                  </a:cubicBezTo>
                  <a:cubicBezTo>
                    <a:pt x="19599" y="7230"/>
                    <a:pt x="19847" y="6528"/>
                    <a:pt x="19819" y="5820"/>
                  </a:cubicBezTo>
                  <a:cubicBezTo>
                    <a:pt x="19833" y="5124"/>
                    <a:pt x="19620" y="4434"/>
                    <a:pt x="19195" y="3790"/>
                  </a:cubicBezTo>
                  <a:cubicBezTo>
                    <a:pt x="18795" y="3195"/>
                    <a:pt x="18191" y="2661"/>
                    <a:pt x="17424" y="2227"/>
                  </a:cubicBezTo>
                  <a:cubicBezTo>
                    <a:pt x="16625" y="1782"/>
                    <a:pt x="15694" y="1439"/>
                    <a:pt x="14682" y="1217"/>
                  </a:cubicBezTo>
                  <a:cubicBezTo>
                    <a:pt x="13543" y="974"/>
                    <a:pt x="12346" y="854"/>
                    <a:pt x="11142" y="863"/>
                  </a:cubicBezTo>
                  <a:cubicBezTo>
                    <a:pt x="9969" y="860"/>
                    <a:pt x="8800" y="959"/>
                    <a:pt x="7671" y="1157"/>
                  </a:cubicBezTo>
                  <a:cubicBezTo>
                    <a:pt x="6583" y="1345"/>
                    <a:pt x="5571" y="1673"/>
                    <a:pt x="4700" y="2119"/>
                  </a:cubicBezTo>
                  <a:cubicBezTo>
                    <a:pt x="3793" y="2597"/>
                    <a:pt x="3070" y="3194"/>
                    <a:pt x="2582" y="3868"/>
                  </a:cubicBezTo>
                  <a:cubicBezTo>
                    <a:pt x="1995" y="4699"/>
                    <a:pt x="1681" y="5594"/>
                    <a:pt x="1659" y="6502"/>
                  </a:cubicBezTo>
                  <a:lnTo>
                    <a:pt x="153" y="6502"/>
                  </a:lnTo>
                  <a:cubicBezTo>
                    <a:pt x="164" y="5438"/>
                    <a:pt x="539" y="4387"/>
                    <a:pt x="1253" y="3419"/>
                  </a:cubicBezTo>
                  <a:cubicBezTo>
                    <a:pt x="1845" y="2638"/>
                    <a:pt x="2712" y="1949"/>
                    <a:pt x="3790" y="1405"/>
                  </a:cubicBezTo>
                  <a:cubicBezTo>
                    <a:pt x="4818" y="903"/>
                    <a:pt x="5999" y="536"/>
                    <a:pt x="7261" y="326"/>
                  </a:cubicBezTo>
                  <a:cubicBezTo>
                    <a:pt x="8521" y="111"/>
                    <a:pt x="9822" y="2"/>
                    <a:pt x="11128" y="0"/>
                  </a:cubicBezTo>
                  <a:cubicBezTo>
                    <a:pt x="12499" y="-5"/>
                    <a:pt x="13863" y="126"/>
                    <a:pt x="15168" y="389"/>
                  </a:cubicBezTo>
                  <a:cubicBezTo>
                    <a:pt x="16367" y="627"/>
                    <a:pt x="17478" y="1011"/>
                    <a:pt x="18434" y="1519"/>
                  </a:cubicBezTo>
                  <a:cubicBezTo>
                    <a:pt x="19359" y="2025"/>
                    <a:pt x="20098" y="2649"/>
                    <a:pt x="20600" y="3348"/>
                  </a:cubicBezTo>
                  <a:cubicBezTo>
                    <a:pt x="21151" y="4129"/>
                    <a:pt x="21423" y="4974"/>
                    <a:pt x="21399" y="5827"/>
                  </a:cubicBezTo>
                  <a:cubicBezTo>
                    <a:pt x="21436" y="6629"/>
                    <a:pt x="21171" y="7425"/>
                    <a:pt x="20625" y="8152"/>
                  </a:cubicBezTo>
                  <a:cubicBezTo>
                    <a:pt x="20125" y="8782"/>
                    <a:pt x="19442" y="9349"/>
                    <a:pt x="18608" y="9824"/>
                  </a:cubicBezTo>
                  <a:cubicBezTo>
                    <a:pt x="17763" y="10309"/>
                    <a:pt x="16845" y="10742"/>
                    <a:pt x="15866" y="11118"/>
                  </a:cubicBezTo>
                  <a:cubicBezTo>
                    <a:pt x="14866" y="11501"/>
                    <a:pt x="13869" y="11878"/>
                    <a:pt x="12874" y="12251"/>
                  </a:cubicBezTo>
                  <a:lnTo>
                    <a:pt x="9084" y="13674"/>
                  </a:lnTo>
                  <a:cubicBezTo>
                    <a:pt x="7908" y="14122"/>
                    <a:pt x="6783" y="14619"/>
                    <a:pt x="5717" y="15163"/>
                  </a:cubicBezTo>
                  <a:cubicBezTo>
                    <a:pt x="4861" y="15595"/>
                    <a:pt x="4114" y="16104"/>
                    <a:pt x="3499" y="16673"/>
                  </a:cubicBezTo>
                  <a:cubicBezTo>
                    <a:pt x="2924" y="17219"/>
                    <a:pt x="2502" y="17822"/>
                    <a:pt x="2249" y="18456"/>
                  </a:cubicBezTo>
                  <a:cubicBezTo>
                    <a:pt x="1964" y="19203"/>
                    <a:pt x="1796" y="19965"/>
                    <a:pt x="1749" y="20732"/>
                  </a:cubicBezTo>
                  <a:lnTo>
                    <a:pt x="21600" y="20732"/>
                  </a:lnTo>
                  <a:lnTo>
                    <a:pt x="21600" y="21595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94" name="Google Shape;724;p76"/>
            <p:cNvSpPr/>
            <p:nvPr/>
          </p:nvSpPr>
          <p:spPr>
            <a:xfrm>
              <a:off x="1746177" y="17592"/>
              <a:ext cx="215298" cy="346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95"/>
                  </a:moveTo>
                  <a:cubicBezTo>
                    <a:pt x="28" y="20561"/>
                    <a:pt x="237" y="19532"/>
                    <a:pt x="625" y="18526"/>
                  </a:cubicBezTo>
                  <a:cubicBezTo>
                    <a:pt x="931" y="17739"/>
                    <a:pt x="1434" y="16986"/>
                    <a:pt x="2117" y="16295"/>
                  </a:cubicBezTo>
                  <a:cubicBezTo>
                    <a:pt x="2787" y="15638"/>
                    <a:pt x="3620" y="15052"/>
                    <a:pt x="4584" y="14556"/>
                  </a:cubicBezTo>
                  <a:cubicBezTo>
                    <a:pt x="5702" y="13988"/>
                    <a:pt x="6885" y="13471"/>
                    <a:pt x="8123" y="13009"/>
                  </a:cubicBezTo>
                  <a:lnTo>
                    <a:pt x="11916" y="11582"/>
                  </a:lnTo>
                  <a:lnTo>
                    <a:pt x="14691" y="10557"/>
                  </a:lnTo>
                  <a:cubicBezTo>
                    <a:pt x="15603" y="10222"/>
                    <a:pt x="16455" y="9827"/>
                    <a:pt x="17231" y="9379"/>
                  </a:cubicBezTo>
                  <a:cubicBezTo>
                    <a:pt x="17983" y="8946"/>
                    <a:pt x="18607" y="8434"/>
                    <a:pt x="19077" y="7868"/>
                  </a:cubicBezTo>
                  <a:cubicBezTo>
                    <a:pt x="19581" y="7233"/>
                    <a:pt x="19828" y="6531"/>
                    <a:pt x="19799" y="5823"/>
                  </a:cubicBezTo>
                  <a:cubicBezTo>
                    <a:pt x="19814" y="5127"/>
                    <a:pt x="19602" y="4436"/>
                    <a:pt x="19178" y="3792"/>
                  </a:cubicBezTo>
                  <a:cubicBezTo>
                    <a:pt x="18777" y="3196"/>
                    <a:pt x="18172" y="2662"/>
                    <a:pt x="17405" y="2227"/>
                  </a:cubicBezTo>
                  <a:cubicBezTo>
                    <a:pt x="16608" y="1782"/>
                    <a:pt x="15678" y="1439"/>
                    <a:pt x="14667" y="1218"/>
                  </a:cubicBezTo>
                  <a:cubicBezTo>
                    <a:pt x="13528" y="974"/>
                    <a:pt x="12329" y="855"/>
                    <a:pt x="11124" y="864"/>
                  </a:cubicBezTo>
                  <a:cubicBezTo>
                    <a:pt x="9951" y="861"/>
                    <a:pt x="8784" y="959"/>
                    <a:pt x="7655" y="1157"/>
                  </a:cubicBezTo>
                  <a:cubicBezTo>
                    <a:pt x="5389" y="1538"/>
                    <a:pt x="3521" y="2535"/>
                    <a:pt x="2571" y="3870"/>
                  </a:cubicBezTo>
                  <a:cubicBezTo>
                    <a:pt x="1984" y="4701"/>
                    <a:pt x="1669" y="5597"/>
                    <a:pt x="1645" y="6505"/>
                  </a:cubicBezTo>
                  <a:lnTo>
                    <a:pt x="153" y="6505"/>
                  </a:lnTo>
                  <a:cubicBezTo>
                    <a:pt x="161" y="5440"/>
                    <a:pt x="535" y="4389"/>
                    <a:pt x="1249" y="3421"/>
                  </a:cubicBezTo>
                  <a:cubicBezTo>
                    <a:pt x="1843" y="2639"/>
                    <a:pt x="2712" y="1950"/>
                    <a:pt x="3793" y="1405"/>
                  </a:cubicBezTo>
                  <a:cubicBezTo>
                    <a:pt x="4819" y="902"/>
                    <a:pt x="6000" y="535"/>
                    <a:pt x="7262" y="326"/>
                  </a:cubicBezTo>
                  <a:cubicBezTo>
                    <a:pt x="8521" y="112"/>
                    <a:pt x="9820" y="2"/>
                    <a:pt x="11124" y="0"/>
                  </a:cubicBezTo>
                  <a:cubicBezTo>
                    <a:pt x="12495" y="-5"/>
                    <a:pt x="13859" y="126"/>
                    <a:pt x="15163" y="389"/>
                  </a:cubicBezTo>
                  <a:cubicBezTo>
                    <a:pt x="16363" y="626"/>
                    <a:pt x="17473" y="1010"/>
                    <a:pt x="18429" y="1520"/>
                  </a:cubicBezTo>
                  <a:cubicBezTo>
                    <a:pt x="19355" y="2025"/>
                    <a:pt x="20095" y="2650"/>
                    <a:pt x="20597" y="3350"/>
                  </a:cubicBezTo>
                  <a:cubicBezTo>
                    <a:pt x="21144" y="4126"/>
                    <a:pt x="21416" y="4966"/>
                    <a:pt x="21395" y="5814"/>
                  </a:cubicBezTo>
                  <a:cubicBezTo>
                    <a:pt x="21434" y="6616"/>
                    <a:pt x="21170" y="7413"/>
                    <a:pt x="20625" y="8140"/>
                  </a:cubicBezTo>
                  <a:cubicBezTo>
                    <a:pt x="20125" y="8771"/>
                    <a:pt x="19440" y="9338"/>
                    <a:pt x="18605" y="9813"/>
                  </a:cubicBezTo>
                  <a:cubicBezTo>
                    <a:pt x="17761" y="10298"/>
                    <a:pt x="16843" y="10732"/>
                    <a:pt x="15864" y="11107"/>
                  </a:cubicBezTo>
                  <a:cubicBezTo>
                    <a:pt x="14867" y="11490"/>
                    <a:pt x="13870" y="11868"/>
                    <a:pt x="12873" y="12240"/>
                  </a:cubicBezTo>
                  <a:lnTo>
                    <a:pt x="9084" y="13665"/>
                  </a:lnTo>
                  <a:cubicBezTo>
                    <a:pt x="7911" y="14113"/>
                    <a:pt x="6787" y="14610"/>
                    <a:pt x="5722" y="15154"/>
                  </a:cubicBezTo>
                  <a:cubicBezTo>
                    <a:pt x="4865" y="15585"/>
                    <a:pt x="4116" y="16095"/>
                    <a:pt x="3501" y="16664"/>
                  </a:cubicBezTo>
                  <a:cubicBezTo>
                    <a:pt x="2929" y="17212"/>
                    <a:pt x="2508" y="17815"/>
                    <a:pt x="2255" y="18449"/>
                  </a:cubicBezTo>
                  <a:cubicBezTo>
                    <a:pt x="1966" y="19195"/>
                    <a:pt x="1799" y="19958"/>
                    <a:pt x="1756" y="20725"/>
                  </a:cubicBezTo>
                  <a:lnTo>
                    <a:pt x="21600" y="20725"/>
                  </a:lnTo>
                  <a:lnTo>
                    <a:pt x="21600" y="21589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1096" name="Google Shape;725;p76"/>
          <p:cNvSpPr/>
          <p:nvPr>
            <p:ph type="pic" idx="21"/>
          </p:nvPr>
        </p:nvSpPr>
        <p:spPr>
          <a:xfrm flipH="1">
            <a:off x="5102369" y="-1593302"/>
            <a:ext cx="4059904" cy="83301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97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98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355600" indent="-4445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9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Unite_Closing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4" name="Google Shape;730;p77"/>
          <p:cNvGrpSpPr/>
          <p:nvPr/>
        </p:nvGrpSpPr>
        <p:grpSpPr>
          <a:xfrm>
            <a:off x="2660903" y="2275264"/>
            <a:ext cx="3095360" cy="583522"/>
            <a:chOff x="-1" y="0"/>
            <a:chExt cx="3095359" cy="583521"/>
          </a:xfrm>
        </p:grpSpPr>
        <p:sp>
          <p:nvSpPr>
            <p:cNvPr id="1106" name="Google Shape;731;p77"/>
            <p:cNvSpPr/>
            <p:nvPr/>
          </p:nvSpPr>
          <p:spPr>
            <a:xfrm>
              <a:off x="-2" y="34494"/>
              <a:ext cx="480623" cy="549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0"/>
                  </a:moveTo>
                  <a:lnTo>
                    <a:pt x="5497" y="0"/>
                  </a:lnTo>
                  <a:lnTo>
                    <a:pt x="5497" y="12499"/>
                  </a:lnTo>
                  <a:cubicBezTo>
                    <a:pt x="5497" y="14092"/>
                    <a:pt x="5943" y="15313"/>
                    <a:pt x="6836" y="16163"/>
                  </a:cubicBezTo>
                  <a:cubicBezTo>
                    <a:pt x="7729" y="17013"/>
                    <a:pt x="9056" y="17440"/>
                    <a:pt x="10817" y="17443"/>
                  </a:cubicBezTo>
                  <a:cubicBezTo>
                    <a:pt x="12580" y="17443"/>
                    <a:pt x="13908" y="17016"/>
                    <a:pt x="14801" y="16163"/>
                  </a:cubicBezTo>
                  <a:cubicBezTo>
                    <a:pt x="15693" y="15310"/>
                    <a:pt x="16140" y="14089"/>
                    <a:pt x="16140" y="12499"/>
                  </a:cubicBezTo>
                  <a:lnTo>
                    <a:pt x="16140" y="0"/>
                  </a:lnTo>
                  <a:lnTo>
                    <a:pt x="21600" y="0"/>
                  </a:lnTo>
                  <a:lnTo>
                    <a:pt x="21600" y="12563"/>
                  </a:lnTo>
                  <a:cubicBezTo>
                    <a:pt x="21600" y="14235"/>
                    <a:pt x="21337" y="15639"/>
                    <a:pt x="20810" y="16773"/>
                  </a:cubicBezTo>
                  <a:cubicBezTo>
                    <a:pt x="20346" y="17832"/>
                    <a:pt x="19588" y="18774"/>
                    <a:pt x="18603" y="19516"/>
                  </a:cubicBezTo>
                  <a:cubicBezTo>
                    <a:pt x="17608" y="20232"/>
                    <a:pt x="16439" y="20743"/>
                    <a:pt x="15183" y="21009"/>
                  </a:cubicBezTo>
                  <a:cubicBezTo>
                    <a:pt x="12315" y="21600"/>
                    <a:pt x="9327" y="21600"/>
                    <a:pt x="6458" y="21009"/>
                  </a:cubicBezTo>
                  <a:cubicBezTo>
                    <a:pt x="5206" y="20739"/>
                    <a:pt x="4040" y="20229"/>
                    <a:pt x="3044" y="19516"/>
                  </a:cubicBezTo>
                  <a:cubicBezTo>
                    <a:pt x="2045" y="18779"/>
                    <a:pt x="1275" y="17836"/>
                    <a:pt x="805" y="16773"/>
                  </a:cubicBezTo>
                  <a:cubicBezTo>
                    <a:pt x="276" y="15636"/>
                    <a:pt x="12" y="14232"/>
                    <a:pt x="12" y="1256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7" name="Google Shape;732;p77"/>
            <p:cNvSpPr/>
            <p:nvPr/>
          </p:nvSpPr>
          <p:spPr>
            <a:xfrm>
              <a:off x="566523" y="181589"/>
              <a:ext cx="380978" cy="392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76" fill="norm" stroke="1" extrusionOk="0">
                  <a:moveTo>
                    <a:pt x="0" y="533"/>
                  </a:moveTo>
                  <a:lnTo>
                    <a:pt x="6303" y="533"/>
                  </a:lnTo>
                  <a:lnTo>
                    <a:pt x="6303" y="3507"/>
                  </a:lnTo>
                  <a:lnTo>
                    <a:pt x="6479" y="3507"/>
                  </a:lnTo>
                  <a:cubicBezTo>
                    <a:pt x="7064" y="2396"/>
                    <a:pt x="7987" y="1486"/>
                    <a:pt x="9123" y="902"/>
                  </a:cubicBezTo>
                  <a:cubicBezTo>
                    <a:pt x="10349" y="286"/>
                    <a:pt x="11713" y="-24"/>
                    <a:pt x="13093" y="1"/>
                  </a:cubicBezTo>
                  <a:cubicBezTo>
                    <a:pt x="14184" y="-4"/>
                    <a:pt x="15269" y="149"/>
                    <a:pt x="16313" y="455"/>
                  </a:cubicBezTo>
                  <a:cubicBezTo>
                    <a:pt x="17321" y="750"/>
                    <a:pt x="18247" y="1263"/>
                    <a:pt x="19022" y="1955"/>
                  </a:cubicBezTo>
                  <a:cubicBezTo>
                    <a:pt x="19850" y="2716"/>
                    <a:pt x="20485" y="3653"/>
                    <a:pt x="20876" y="4693"/>
                  </a:cubicBezTo>
                  <a:cubicBezTo>
                    <a:pt x="21367" y="6026"/>
                    <a:pt x="21600" y="7437"/>
                    <a:pt x="21562" y="8853"/>
                  </a:cubicBezTo>
                  <a:lnTo>
                    <a:pt x="21562" y="21573"/>
                  </a:lnTo>
                  <a:lnTo>
                    <a:pt x="14956" y="21573"/>
                  </a:lnTo>
                  <a:lnTo>
                    <a:pt x="14956" y="9591"/>
                  </a:lnTo>
                  <a:cubicBezTo>
                    <a:pt x="14956" y="7808"/>
                    <a:pt x="14604" y="6572"/>
                    <a:pt x="13890" y="5881"/>
                  </a:cubicBezTo>
                  <a:cubicBezTo>
                    <a:pt x="13150" y="5179"/>
                    <a:pt x="12144" y="4805"/>
                    <a:pt x="11110" y="4846"/>
                  </a:cubicBezTo>
                  <a:cubicBezTo>
                    <a:pt x="9860" y="4822"/>
                    <a:pt x="8667" y="5355"/>
                    <a:pt x="7872" y="6293"/>
                  </a:cubicBezTo>
                  <a:cubicBezTo>
                    <a:pt x="7013" y="7253"/>
                    <a:pt x="6584" y="8639"/>
                    <a:pt x="6584" y="10450"/>
                  </a:cubicBezTo>
                  <a:lnTo>
                    <a:pt x="6584" y="21576"/>
                  </a:lnTo>
                  <a:lnTo>
                    <a:pt x="0" y="2157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8" name="Google Shape;733;p77"/>
            <p:cNvSpPr/>
            <p:nvPr/>
          </p:nvSpPr>
          <p:spPr>
            <a:xfrm>
              <a:off x="1032512" y="0"/>
              <a:ext cx="122095" cy="573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835"/>
                  </a:lnTo>
                  <a:lnTo>
                    <a:pt x="0" y="3835"/>
                  </a:lnTo>
                  <a:close/>
                  <a:moveTo>
                    <a:pt x="550" y="7199"/>
                  </a:moveTo>
                  <a:lnTo>
                    <a:pt x="21079" y="7199"/>
                  </a:lnTo>
                  <a:lnTo>
                    <a:pt x="21079" y="21600"/>
                  </a:lnTo>
                  <a:lnTo>
                    <a:pt x="55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9" name="Google Shape;734;p77"/>
            <p:cNvSpPr/>
            <p:nvPr/>
          </p:nvSpPr>
          <p:spPr>
            <a:xfrm>
              <a:off x="1194009" y="75263"/>
              <a:ext cx="280700" cy="498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4" fill="norm" stroke="1" extrusionOk="0">
                  <a:moveTo>
                    <a:pt x="5548" y="8685"/>
                  </a:moveTo>
                  <a:lnTo>
                    <a:pt x="0" y="8685"/>
                  </a:lnTo>
                  <a:lnTo>
                    <a:pt x="0" y="5022"/>
                  </a:lnTo>
                  <a:lnTo>
                    <a:pt x="5548" y="5022"/>
                  </a:lnTo>
                  <a:lnTo>
                    <a:pt x="5548" y="0"/>
                  </a:lnTo>
                  <a:lnTo>
                    <a:pt x="14540" y="0"/>
                  </a:lnTo>
                  <a:lnTo>
                    <a:pt x="14540" y="5022"/>
                  </a:lnTo>
                  <a:lnTo>
                    <a:pt x="21600" y="5022"/>
                  </a:lnTo>
                  <a:lnTo>
                    <a:pt x="21600" y="8685"/>
                  </a:lnTo>
                  <a:lnTo>
                    <a:pt x="14540" y="8685"/>
                  </a:lnTo>
                  <a:lnTo>
                    <a:pt x="14540" y="15712"/>
                  </a:lnTo>
                  <a:cubicBezTo>
                    <a:pt x="14540" y="16369"/>
                    <a:pt x="14800" y="16851"/>
                    <a:pt x="15325" y="17153"/>
                  </a:cubicBezTo>
                  <a:cubicBezTo>
                    <a:pt x="15850" y="17455"/>
                    <a:pt x="16833" y="17611"/>
                    <a:pt x="18265" y="17611"/>
                  </a:cubicBezTo>
                  <a:lnTo>
                    <a:pt x="21583" y="17611"/>
                  </a:lnTo>
                  <a:lnTo>
                    <a:pt x="21583" y="21582"/>
                  </a:lnTo>
                  <a:lnTo>
                    <a:pt x="17199" y="21582"/>
                  </a:lnTo>
                  <a:cubicBezTo>
                    <a:pt x="15373" y="21600"/>
                    <a:pt x="13551" y="21498"/>
                    <a:pt x="11768" y="21277"/>
                  </a:cubicBezTo>
                  <a:cubicBezTo>
                    <a:pt x="10437" y="21117"/>
                    <a:pt x="9194" y="20779"/>
                    <a:pt x="8144" y="20292"/>
                  </a:cubicBezTo>
                  <a:cubicBezTo>
                    <a:pt x="7194" y="19816"/>
                    <a:pt x="6503" y="19199"/>
                    <a:pt x="6153" y="18511"/>
                  </a:cubicBezTo>
                  <a:cubicBezTo>
                    <a:pt x="5716" y="17634"/>
                    <a:pt x="5512" y="16725"/>
                    <a:pt x="5548" y="1581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10" name="Google Shape;735;p77"/>
            <p:cNvSpPr/>
            <p:nvPr/>
          </p:nvSpPr>
          <p:spPr>
            <a:xfrm>
              <a:off x="1518595" y="181859"/>
              <a:ext cx="403805" cy="401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55" fill="norm" stroke="1" extrusionOk="0">
                  <a:moveTo>
                    <a:pt x="1" y="10901"/>
                  </a:moveTo>
                  <a:cubicBezTo>
                    <a:pt x="-22" y="9349"/>
                    <a:pt x="248" y="7807"/>
                    <a:pt x="797" y="6356"/>
                  </a:cubicBezTo>
                  <a:cubicBezTo>
                    <a:pt x="1290" y="5064"/>
                    <a:pt x="2054" y="3894"/>
                    <a:pt x="3037" y="2925"/>
                  </a:cubicBezTo>
                  <a:cubicBezTo>
                    <a:pt x="4030" y="1964"/>
                    <a:pt x="5213" y="1225"/>
                    <a:pt x="6510" y="757"/>
                  </a:cubicBezTo>
                  <a:cubicBezTo>
                    <a:pt x="7953" y="236"/>
                    <a:pt x="9477" y="-20"/>
                    <a:pt x="11011" y="1"/>
                  </a:cubicBezTo>
                  <a:cubicBezTo>
                    <a:pt x="12496" y="-21"/>
                    <a:pt x="13974" y="214"/>
                    <a:pt x="15381" y="696"/>
                  </a:cubicBezTo>
                  <a:cubicBezTo>
                    <a:pt x="16620" y="1123"/>
                    <a:pt x="17754" y="1811"/>
                    <a:pt x="18707" y="2714"/>
                  </a:cubicBezTo>
                  <a:cubicBezTo>
                    <a:pt x="19651" y="3634"/>
                    <a:pt x="20373" y="4757"/>
                    <a:pt x="20820" y="5999"/>
                  </a:cubicBezTo>
                  <a:cubicBezTo>
                    <a:pt x="21330" y="7437"/>
                    <a:pt x="21578" y="8955"/>
                    <a:pt x="21551" y="10482"/>
                  </a:cubicBezTo>
                  <a:lnTo>
                    <a:pt x="21551" y="11997"/>
                  </a:lnTo>
                  <a:lnTo>
                    <a:pt x="6280" y="11997"/>
                  </a:lnTo>
                  <a:cubicBezTo>
                    <a:pt x="6390" y="13792"/>
                    <a:pt x="6893" y="15105"/>
                    <a:pt x="7789" y="15935"/>
                  </a:cubicBezTo>
                  <a:cubicBezTo>
                    <a:pt x="8715" y="16775"/>
                    <a:pt x="9930" y="17219"/>
                    <a:pt x="11177" y="17174"/>
                  </a:cubicBezTo>
                  <a:cubicBezTo>
                    <a:pt x="12462" y="17174"/>
                    <a:pt x="13434" y="16915"/>
                    <a:pt x="14090" y="16398"/>
                  </a:cubicBezTo>
                  <a:cubicBezTo>
                    <a:pt x="14705" y="15935"/>
                    <a:pt x="15165" y="15295"/>
                    <a:pt x="15410" y="14563"/>
                  </a:cubicBezTo>
                  <a:lnTo>
                    <a:pt x="21268" y="14563"/>
                  </a:lnTo>
                  <a:cubicBezTo>
                    <a:pt x="21105" y="15508"/>
                    <a:pt x="20787" y="16419"/>
                    <a:pt x="20327" y="17259"/>
                  </a:cubicBezTo>
                  <a:cubicBezTo>
                    <a:pt x="19847" y="18123"/>
                    <a:pt x="19192" y="18877"/>
                    <a:pt x="18404" y="19471"/>
                  </a:cubicBezTo>
                  <a:cubicBezTo>
                    <a:pt x="17482" y="20152"/>
                    <a:pt x="16447" y="20663"/>
                    <a:pt x="15348" y="20983"/>
                  </a:cubicBezTo>
                  <a:cubicBezTo>
                    <a:pt x="13954" y="21387"/>
                    <a:pt x="12508" y="21579"/>
                    <a:pt x="11057" y="21552"/>
                  </a:cubicBezTo>
                  <a:cubicBezTo>
                    <a:pt x="7561" y="21552"/>
                    <a:pt x="4847" y="20661"/>
                    <a:pt x="2915" y="18879"/>
                  </a:cubicBezTo>
                  <a:cubicBezTo>
                    <a:pt x="982" y="17098"/>
                    <a:pt x="11" y="14438"/>
                    <a:pt x="1" y="10901"/>
                  </a:cubicBezTo>
                  <a:close/>
                  <a:moveTo>
                    <a:pt x="11011" y="4379"/>
                  </a:moveTo>
                  <a:cubicBezTo>
                    <a:pt x="9893" y="4330"/>
                    <a:pt x="8799" y="4713"/>
                    <a:pt x="7955" y="5451"/>
                  </a:cubicBezTo>
                  <a:cubicBezTo>
                    <a:pt x="7127" y="6254"/>
                    <a:pt x="6595" y="7316"/>
                    <a:pt x="6446" y="8463"/>
                  </a:cubicBezTo>
                  <a:lnTo>
                    <a:pt x="15238" y="8463"/>
                  </a:lnTo>
                  <a:cubicBezTo>
                    <a:pt x="14904" y="5738"/>
                    <a:pt x="13495" y="4377"/>
                    <a:pt x="11011" y="437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11" name="Google Shape;736;p77"/>
            <p:cNvSpPr/>
            <p:nvPr/>
          </p:nvSpPr>
          <p:spPr>
            <a:xfrm>
              <a:off x="1942006" y="25051"/>
              <a:ext cx="340354" cy="558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1" y="0"/>
                  </a:moveTo>
                  <a:lnTo>
                    <a:pt x="21600" y="0"/>
                  </a:lnTo>
                  <a:lnTo>
                    <a:pt x="627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12" name="Google Shape;737;p77"/>
            <p:cNvSpPr/>
            <p:nvPr/>
          </p:nvSpPr>
          <p:spPr>
            <a:xfrm>
              <a:off x="2317995" y="27764"/>
              <a:ext cx="339645" cy="546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86"/>
                  </a:moveTo>
                  <a:cubicBezTo>
                    <a:pt x="37" y="20553"/>
                    <a:pt x="251" y="19524"/>
                    <a:pt x="639" y="18519"/>
                  </a:cubicBezTo>
                  <a:cubicBezTo>
                    <a:pt x="946" y="17731"/>
                    <a:pt x="1451" y="16979"/>
                    <a:pt x="2135" y="16289"/>
                  </a:cubicBezTo>
                  <a:cubicBezTo>
                    <a:pt x="2803" y="15631"/>
                    <a:pt x="3636" y="15044"/>
                    <a:pt x="4603" y="14550"/>
                  </a:cubicBezTo>
                  <a:cubicBezTo>
                    <a:pt x="5720" y="13982"/>
                    <a:pt x="6902" y="13466"/>
                    <a:pt x="8139" y="13003"/>
                  </a:cubicBezTo>
                  <a:lnTo>
                    <a:pt x="11930" y="11578"/>
                  </a:lnTo>
                  <a:cubicBezTo>
                    <a:pt x="12828" y="11247"/>
                    <a:pt x="13753" y="10905"/>
                    <a:pt x="14707" y="10553"/>
                  </a:cubicBezTo>
                  <a:cubicBezTo>
                    <a:pt x="15621" y="10218"/>
                    <a:pt x="16474" y="9824"/>
                    <a:pt x="17251" y="9375"/>
                  </a:cubicBezTo>
                  <a:cubicBezTo>
                    <a:pt x="18001" y="8941"/>
                    <a:pt x="18626" y="8431"/>
                    <a:pt x="19097" y="7865"/>
                  </a:cubicBezTo>
                  <a:cubicBezTo>
                    <a:pt x="19599" y="7230"/>
                    <a:pt x="19847" y="6528"/>
                    <a:pt x="19819" y="5820"/>
                  </a:cubicBezTo>
                  <a:cubicBezTo>
                    <a:pt x="19833" y="5124"/>
                    <a:pt x="19620" y="4434"/>
                    <a:pt x="19195" y="3790"/>
                  </a:cubicBezTo>
                  <a:cubicBezTo>
                    <a:pt x="18795" y="3195"/>
                    <a:pt x="18191" y="2661"/>
                    <a:pt x="17424" y="2227"/>
                  </a:cubicBezTo>
                  <a:cubicBezTo>
                    <a:pt x="16625" y="1782"/>
                    <a:pt x="15694" y="1439"/>
                    <a:pt x="14682" y="1217"/>
                  </a:cubicBezTo>
                  <a:cubicBezTo>
                    <a:pt x="13543" y="974"/>
                    <a:pt x="12346" y="854"/>
                    <a:pt x="11142" y="863"/>
                  </a:cubicBezTo>
                  <a:cubicBezTo>
                    <a:pt x="9969" y="860"/>
                    <a:pt x="8800" y="959"/>
                    <a:pt x="7671" y="1157"/>
                  </a:cubicBezTo>
                  <a:cubicBezTo>
                    <a:pt x="6583" y="1345"/>
                    <a:pt x="5571" y="1673"/>
                    <a:pt x="4700" y="2119"/>
                  </a:cubicBezTo>
                  <a:cubicBezTo>
                    <a:pt x="3793" y="2597"/>
                    <a:pt x="3070" y="3194"/>
                    <a:pt x="2582" y="3868"/>
                  </a:cubicBezTo>
                  <a:cubicBezTo>
                    <a:pt x="1995" y="4699"/>
                    <a:pt x="1681" y="5594"/>
                    <a:pt x="1659" y="6502"/>
                  </a:cubicBezTo>
                  <a:lnTo>
                    <a:pt x="153" y="6502"/>
                  </a:lnTo>
                  <a:cubicBezTo>
                    <a:pt x="164" y="5438"/>
                    <a:pt x="539" y="4387"/>
                    <a:pt x="1253" y="3419"/>
                  </a:cubicBezTo>
                  <a:cubicBezTo>
                    <a:pt x="1845" y="2638"/>
                    <a:pt x="2712" y="1949"/>
                    <a:pt x="3790" y="1405"/>
                  </a:cubicBezTo>
                  <a:cubicBezTo>
                    <a:pt x="4818" y="903"/>
                    <a:pt x="5999" y="536"/>
                    <a:pt x="7261" y="326"/>
                  </a:cubicBezTo>
                  <a:cubicBezTo>
                    <a:pt x="8521" y="111"/>
                    <a:pt x="9822" y="2"/>
                    <a:pt x="11128" y="0"/>
                  </a:cubicBezTo>
                  <a:cubicBezTo>
                    <a:pt x="12499" y="-5"/>
                    <a:pt x="13863" y="126"/>
                    <a:pt x="15168" y="389"/>
                  </a:cubicBezTo>
                  <a:cubicBezTo>
                    <a:pt x="16367" y="627"/>
                    <a:pt x="17478" y="1011"/>
                    <a:pt x="18434" y="1519"/>
                  </a:cubicBezTo>
                  <a:cubicBezTo>
                    <a:pt x="19359" y="2025"/>
                    <a:pt x="20098" y="2649"/>
                    <a:pt x="20600" y="3348"/>
                  </a:cubicBezTo>
                  <a:cubicBezTo>
                    <a:pt x="21151" y="4129"/>
                    <a:pt x="21423" y="4974"/>
                    <a:pt x="21399" y="5827"/>
                  </a:cubicBezTo>
                  <a:cubicBezTo>
                    <a:pt x="21436" y="6629"/>
                    <a:pt x="21171" y="7425"/>
                    <a:pt x="20625" y="8152"/>
                  </a:cubicBezTo>
                  <a:cubicBezTo>
                    <a:pt x="20125" y="8782"/>
                    <a:pt x="19442" y="9349"/>
                    <a:pt x="18608" y="9824"/>
                  </a:cubicBezTo>
                  <a:cubicBezTo>
                    <a:pt x="17763" y="10309"/>
                    <a:pt x="16845" y="10742"/>
                    <a:pt x="15866" y="11118"/>
                  </a:cubicBezTo>
                  <a:cubicBezTo>
                    <a:pt x="14866" y="11501"/>
                    <a:pt x="13869" y="11878"/>
                    <a:pt x="12874" y="12251"/>
                  </a:cubicBezTo>
                  <a:lnTo>
                    <a:pt x="9084" y="13674"/>
                  </a:lnTo>
                  <a:cubicBezTo>
                    <a:pt x="7908" y="14122"/>
                    <a:pt x="6783" y="14619"/>
                    <a:pt x="5717" y="15163"/>
                  </a:cubicBezTo>
                  <a:cubicBezTo>
                    <a:pt x="4861" y="15595"/>
                    <a:pt x="4114" y="16104"/>
                    <a:pt x="3499" y="16673"/>
                  </a:cubicBezTo>
                  <a:cubicBezTo>
                    <a:pt x="2924" y="17219"/>
                    <a:pt x="2502" y="17822"/>
                    <a:pt x="2249" y="18456"/>
                  </a:cubicBezTo>
                  <a:cubicBezTo>
                    <a:pt x="1964" y="19203"/>
                    <a:pt x="1796" y="19965"/>
                    <a:pt x="1749" y="20732"/>
                  </a:cubicBezTo>
                  <a:lnTo>
                    <a:pt x="21600" y="20732"/>
                  </a:lnTo>
                  <a:lnTo>
                    <a:pt x="21600" y="2159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13" name="Google Shape;738;p77"/>
            <p:cNvSpPr/>
            <p:nvPr/>
          </p:nvSpPr>
          <p:spPr>
            <a:xfrm>
              <a:off x="2755605" y="27764"/>
              <a:ext cx="339754" cy="546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95"/>
                  </a:moveTo>
                  <a:cubicBezTo>
                    <a:pt x="28" y="20561"/>
                    <a:pt x="237" y="19532"/>
                    <a:pt x="625" y="18526"/>
                  </a:cubicBezTo>
                  <a:cubicBezTo>
                    <a:pt x="931" y="17739"/>
                    <a:pt x="1434" y="16986"/>
                    <a:pt x="2117" y="16295"/>
                  </a:cubicBezTo>
                  <a:cubicBezTo>
                    <a:pt x="2787" y="15638"/>
                    <a:pt x="3620" y="15052"/>
                    <a:pt x="4584" y="14556"/>
                  </a:cubicBezTo>
                  <a:cubicBezTo>
                    <a:pt x="5702" y="13988"/>
                    <a:pt x="6885" y="13471"/>
                    <a:pt x="8123" y="13009"/>
                  </a:cubicBezTo>
                  <a:lnTo>
                    <a:pt x="11916" y="11582"/>
                  </a:lnTo>
                  <a:lnTo>
                    <a:pt x="14691" y="10557"/>
                  </a:lnTo>
                  <a:cubicBezTo>
                    <a:pt x="15603" y="10222"/>
                    <a:pt x="16455" y="9827"/>
                    <a:pt x="17231" y="9379"/>
                  </a:cubicBezTo>
                  <a:cubicBezTo>
                    <a:pt x="17983" y="8946"/>
                    <a:pt x="18607" y="8434"/>
                    <a:pt x="19077" y="7868"/>
                  </a:cubicBezTo>
                  <a:cubicBezTo>
                    <a:pt x="19581" y="7233"/>
                    <a:pt x="19828" y="6531"/>
                    <a:pt x="19799" y="5823"/>
                  </a:cubicBezTo>
                  <a:cubicBezTo>
                    <a:pt x="19814" y="5127"/>
                    <a:pt x="19602" y="4436"/>
                    <a:pt x="19178" y="3792"/>
                  </a:cubicBezTo>
                  <a:cubicBezTo>
                    <a:pt x="18777" y="3196"/>
                    <a:pt x="18172" y="2662"/>
                    <a:pt x="17405" y="2227"/>
                  </a:cubicBezTo>
                  <a:cubicBezTo>
                    <a:pt x="16608" y="1782"/>
                    <a:pt x="15678" y="1439"/>
                    <a:pt x="14667" y="1218"/>
                  </a:cubicBezTo>
                  <a:cubicBezTo>
                    <a:pt x="13528" y="974"/>
                    <a:pt x="12329" y="855"/>
                    <a:pt x="11124" y="864"/>
                  </a:cubicBezTo>
                  <a:cubicBezTo>
                    <a:pt x="9951" y="861"/>
                    <a:pt x="8784" y="959"/>
                    <a:pt x="7655" y="1157"/>
                  </a:cubicBezTo>
                  <a:cubicBezTo>
                    <a:pt x="5389" y="1538"/>
                    <a:pt x="3521" y="2535"/>
                    <a:pt x="2571" y="3870"/>
                  </a:cubicBezTo>
                  <a:cubicBezTo>
                    <a:pt x="1984" y="4701"/>
                    <a:pt x="1669" y="5597"/>
                    <a:pt x="1645" y="6505"/>
                  </a:cubicBezTo>
                  <a:lnTo>
                    <a:pt x="153" y="6505"/>
                  </a:lnTo>
                  <a:cubicBezTo>
                    <a:pt x="161" y="5440"/>
                    <a:pt x="535" y="4389"/>
                    <a:pt x="1249" y="3421"/>
                  </a:cubicBezTo>
                  <a:cubicBezTo>
                    <a:pt x="1843" y="2639"/>
                    <a:pt x="2712" y="1950"/>
                    <a:pt x="3793" y="1405"/>
                  </a:cubicBezTo>
                  <a:cubicBezTo>
                    <a:pt x="4819" y="902"/>
                    <a:pt x="6000" y="535"/>
                    <a:pt x="7262" y="326"/>
                  </a:cubicBezTo>
                  <a:cubicBezTo>
                    <a:pt x="8521" y="112"/>
                    <a:pt x="9820" y="2"/>
                    <a:pt x="11124" y="0"/>
                  </a:cubicBezTo>
                  <a:cubicBezTo>
                    <a:pt x="12495" y="-5"/>
                    <a:pt x="13859" y="126"/>
                    <a:pt x="15163" y="389"/>
                  </a:cubicBezTo>
                  <a:cubicBezTo>
                    <a:pt x="16363" y="626"/>
                    <a:pt x="17473" y="1010"/>
                    <a:pt x="18429" y="1520"/>
                  </a:cubicBezTo>
                  <a:cubicBezTo>
                    <a:pt x="19355" y="2025"/>
                    <a:pt x="20095" y="2650"/>
                    <a:pt x="20597" y="3350"/>
                  </a:cubicBezTo>
                  <a:cubicBezTo>
                    <a:pt x="21144" y="4126"/>
                    <a:pt x="21416" y="4966"/>
                    <a:pt x="21395" y="5814"/>
                  </a:cubicBezTo>
                  <a:cubicBezTo>
                    <a:pt x="21434" y="6616"/>
                    <a:pt x="21170" y="7413"/>
                    <a:pt x="20625" y="8140"/>
                  </a:cubicBezTo>
                  <a:cubicBezTo>
                    <a:pt x="20125" y="8771"/>
                    <a:pt x="19440" y="9338"/>
                    <a:pt x="18605" y="9813"/>
                  </a:cubicBezTo>
                  <a:cubicBezTo>
                    <a:pt x="17761" y="10298"/>
                    <a:pt x="16843" y="10732"/>
                    <a:pt x="15864" y="11107"/>
                  </a:cubicBezTo>
                  <a:cubicBezTo>
                    <a:pt x="14867" y="11490"/>
                    <a:pt x="13870" y="11868"/>
                    <a:pt x="12873" y="12240"/>
                  </a:cubicBezTo>
                  <a:lnTo>
                    <a:pt x="9084" y="13665"/>
                  </a:lnTo>
                  <a:cubicBezTo>
                    <a:pt x="7911" y="14113"/>
                    <a:pt x="6787" y="14610"/>
                    <a:pt x="5722" y="15154"/>
                  </a:cubicBezTo>
                  <a:cubicBezTo>
                    <a:pt x="4865" y="15585"/>
                    <a:pt x="4116" y="16095"/>
                    <a:pt x="3501" y="16664"/>
                  </a:cubicBezTo>
                  <a:cubicBezTo>
                    <a:pt x="2929" y="17212"/>
                    <a:pt x="2508" y="17815"/>
                    <a:pt x="2255" y="18449"/>
                  </a:cubicBezTo>
                  <a:cubicBezTo>
                    <a:pt x="1966" y="19195"/>
                    <a:pt x="1799" y="19958"/>
                    <a:pt x="1756" y="20725"/>
                  </a:cubicBezTo>
                  <a:lnTo>
                    <a:pt x="21600" y="20725"/>
                  </a:lnTo>
                  <a:lnTo>
                    <a:pt x="21600" y="2158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grpSp>
        <p:nvGrpSpPr>
          <p:cNvPr id="1117" name="Google Shape;739;p77"/>
          <p:cNvGrpSpPr/>
          <p:nvPr/>
        </p:nvGrpSpPr>
        <p:grpSpPr>
          <a:xfrm>
            <a:off x="-244" y="-21"/>
            <a:ext cx="1898319" cy="5143689"/>
            <a:chOff x="-1" y="0"/>
            <a:chExt cx="1898318" cy="5143687"/>
          </a:xfrm>
        </p:grpSpPr>
        <p:sp>
          <p:nvSpPr>
            <p:cNvPr id="1115" name="Google Shape;740;p77"/>
            <p:cNvSpPr/>
            <p:nvPr/>
          </p:nvSpPr>
          <p:spPr>
            <a:xfrm>
              <a:off x="1076687" y="13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116" name="Google Shape;741;p77"/>
            <p:cNvSpPr/>
            <p:nvPr/>
          </p:nvSpPr>
          <p:spPr>
            <a:xfrm rot="16200000">
              <a:off x="-1938054" y="1938051"/>
              <a:ext cx="5143688" cy="126758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11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Slide Number"/>
          <p:cNvSpPr txBox="1"/>
          <p:nvPr>
            <p:ph type="sldNum" sz="quarter" idx="2"/>
          </p:nvPr>
        </p:nvSpPr>
        <p:spPr>
          <a:xfrm>
            <a:off x="8641973" y="4663216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asic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3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4" name="Google Shape;748;p79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13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Slide Number"/>
          <p:cNvSpPr txBox="1"/>
          <p:nvPr>
            <p:ph type="sldNum" sz="quarter" idx="2"/>
          </p:nvPr>
        </p:nvSpPr>
        <p:spPr>
          <a:xfrm>
            <a:off x="8641973" y="4663216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ig_Curve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99;p9"/>
          <p:cNvGrpSpPr/>
          <p:nvPr/>
        </p:nvGrpSpPr>
        <p:grpSpPr>
          <a:xfrm>
            <a:off x="5042091" y="-172"/>
            <a:ext cx="4102104" cy="5143686"/>
            <a:chOff x="-1" y="-1"/>
            <a:chExt cx="4102102" cy="5143684"/>
          </a:xfrm>
        </p:grpSpPr>
        <p:sp>
          <p:nvSpPr>
            <p:cNvPr id="138" name="Google Shape;100;p9"/>
            <p:cNvSpPr/>
            <p:nvPr/>
          </p:nvSpPr>
          <p:spPr>
            <a:xfrm rot="10800000">
              <a:off x="-1" y="-2"/>
              <a:ext cx="821629" cy="514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39" name="Google Shape;101;p9"/>
            <p:cNvSpPr/>
            <p:nvPr/>
          </p:nvSpPr>
          <p:spPr>
            <a:xfrm rot="5400000">
              <a:off x="-205363" y="836219"/>
              <a:ext cx="5143683" cy="347124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41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2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Google Shape;104;p9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44" name="Google Shape;105;p9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Purple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Photo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08;p10"/>
          <p:cNvSpPr/>
          <p:nvPr>
            <p:ph type="pic" idx="21"/>
          </p:nvPr>
        </p:nvSpPr>
        <p:spPr>
          <a:xfrm>
            <a:off x="-76201" y="-1406251"/>
            <a:ext cx="4062604" cy="83259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53" name="Title Text"/>
          <p:cNvSpPr txBox="1"/>
          <p:nvPr>
            <p:ph type="title"/>
          </p:nvPr>
        </p:nvSpPr>
        <p:spPr>
          <a:xfrm>
            <a:off x="4577317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4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2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Google Shape;111;p10"/>
          <p:cNvSpPr txBox="1"/>
          <p:nvPr>
            <p:ph type="body" sz="half" idx="22"/>
          </p:nvPr>
        </p:nvSpPr>
        <p:spPr>
          <a:xfrm>
            <a:off x="4577317" y="1943100"/>
            <a:ext cx="3880804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4.xml"/><Relationship Id="rId66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6.xml"/><Relationship Id="rId68" Type="http://schemas.openxmlformats.org/officeDocument/2006/relationships/slideLayout" Target="../slideLayouts/slideLayout67.xml"/><Relationship Id="rId69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9.xml"/><Relationship Id="rId7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71.xml"/><Relationship Id="rId73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73.xml"/><Relationship Id="rId75" Type="http://schemas.openxmlformats.org/officeDocument/2006/relationships/slideLayout" Target="../slideLayouts/slideLayout74.xml"/><Relationship Id="rId76" Type="http://schemas.openxmlformats.org/officeDocument/2006/relationships/slideLayout" Target="../slideLayouts/slideLayout75.xml"/><Relationship Id="rId77" Type="http://schemas.openxmlformats.org/officeDocument/2006/relationships/slideLayout" Target="../slideLayouts/slideLayout76.xml"/><Relationship Id="rId78" Type="http://schemas.openxmlformats.org/officeDocument/2006/relationships/slideLayout" Target="../slideLayouts/slideLayout77.xml"/><Relationship Id="rId79" Type="http://schemas.openxmlformats.org/officeDocument/2006/relationships/slideLayout" Target="../slideLayouts/slideLayout78.xml"/><Relationship Id="rId80" Type="http://schemas.openxmlformats.org/officeDocument/2006/relationships/slideLayout" Target="../slideLayouts/slideLayout79.xml"/><Relationship Id="rId81" Type="http://schemas.openxmlformats.org/officeDocument/2006/relationships/slideLayout" Target="../slideLayouts/slideLayout8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63;p27"/>
          <p:cNvGrpSpPr/>
          <p:nvPr/>
        </p:nvGrpSpPr>
        <p:grpSpPr>
          <a:xfrm>
            <a:off x="7521174" y="-175"/>
            <a:ext cx="1622925" cy="5143678"/>
            <a:chOff x="0" y="0"/>
            <a:chExt cx="1622924" cy="5143677"/>
          </a:xfrm>
        </p:grpSpPr>
        <p:sp>
          <p:nvSpPr>
            <p:cNvPr id="2" name="Google Shape;264;p27"/>
            <p:cNvSpPr/>
            <p:nvPr/>
          </p:nvSpPr>
          <p:spPr>
            <a:xfrm rot="10800000">
              <a:off x="0" y="6"/>
              <a:ext cx="821625" cy="514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" name="Google Shape;265;p27"/>
            <p:cNvSpPr/>
            <p:nvPr/>
          </p:nvSpPr>
          <p:spPr>
            <a:xfrm rot="5400000">
              <a:off x="-1481237" y="2039516"/>
              <a:ext cx="5143678" cy="10646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5" name="Title Text"/>
          <p:cNvSpPr txBox="1"/>
          <p:nvPr>
            <p:ph type="title"/>
          </p:nvPr>
        </p:nvSpPr>
        <p:spPr>
          <a:xfrm>
            <a:off x="1035174" y="2152799"/>
            <a:ext cx="5331902" cy="837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26292" y="4749851"/>
            <a:ext cx="379192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>
            <a:spAutoFit/>
          </a:bodyPr>
          <a:lstStyle>
            <a:lvl1pPr algn="r">
              <a:defRPr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</p:sldLayoutIdLst>
  <p:transition xmlns:p14="http://schemas.microsoft.com/office/powerpoint/2010/main" spd="med" advClick="1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9pPr>
    </p:titleStyle>
    <p:body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756;p81"/>
          <p:cNvSpPr txBox="1"/>
          <p:nvPr>
            <p:ph type="title"/>
          </p:nvPr>
        </p:nvSpPr>
        <p:spPr>
          <a:xfrm>
            <a:off x="691824" y="1848149"/>
            <a:ext cx="7108801" cy="8379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Owner Business Review - {owner} </a:t>
            </a:r>
          </a:p>
        </p:txBody>
      </p:sp>
      <p:sp>
        <p:nvSpPr>
          <p:cNvPr id="1160" name="Google Shape;757;p81"/>
          <p:cNvSpPr txBox="1"/>
          <p:nvPr>
            <p:ph type="body" sz="quarter" idx="1"/>
          </p:nvPr>
        </p:nvSpPr>
        <p:spPr>
          <a:xfrm>
            <a:off x="691823" y="2762249"/>
            <a:ext cx="3880205" cy="28560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</a:lvl1pPr>
          </a:lstStyle>
          <a:p>
            <a:pPr/>
            <a:r>
              <a:t>{date}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762;p82"/>
          <p:cNvSpPr txBox="1"/>
          <p:nvPr>
            <p:ph type="body" sz="quarter" idx="1"/>
          </p:nvPr>
        </p:nvSpPr>
        <p:spPr>
          <a:xfrm>
            <a:off x="700779" y="666750"/>
            <a:ext cx="7757401" cy="566401"/>
          </a:xfrm>
          <a:prstGeom prst="rect">
            <a:avLst/>
          </a:prstGeom>
        </p:spPr>
        <p:txBody>
          <a:bodyPr/>
          <a:lstStyle/>
          <a:p>
            <a:pPr/>
            <a:r>
              <a:t> Agenda</a:t>
            </a:r>
          </a:p>
        </p:txBody>
      </p:sp>
      <p:sp>
        <p:nvSpPr>
          <p:cNvPr id="1165" name="Google Shape;763;p82"/>
          <p:cNvSpPr/>
          <p:nvPr>
            <p:ph type="body" idx="22"/>
          </p:nvPr>
        </p:nvSpPr>
        <p:spPr>
          <a:xfrm>
            <a:off x="767735" y="1595780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777240">
              <a:lnSpc>
                <a:spcPct val="150000"/>
              </a:lnSpc>
              <a:spcBef>
                <a:spcPts val="1000"/>
              </a:spcBef>
              <a:defRPr b="1" sz="212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66" name="Google Shape;764;p82"/>
          <p:cNvSpPr txBox="1"/>
          <p:nvPr>
            <p:ph type="body" idx="23"/>
          </p:nvPr>
        </p:nvSpPr>
        <p:spPr>
          <a:xfrm>
            <a:off x="1449970" y="2176525"/>
            <a:ext cx="3672604" cy="457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Enterprise Business Review</a:t>
            </a:r>
          </a:p>
        </p:txBody>
      </p:sp>
      <p:sp>
        <p:nvSpPr>
          <p:cNvPr id="1167" name="Google Shape;765;p82"/>
          <p:cNvSpPr/>
          <p:nvPr>
            <p:ph type="body" idx="24"/>
          </p:nvPr>
        </p:nvSpPr>
        <p:spPr>
          <a:xfrm>
            <a:off x="767735" y="2243477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777240">
              <a:lnSpc>
                <a:spcPct val="150000"/>
              </a:lnSpc>
              <a:spcBef>
                <a:spcPts val="1000"/>
              </a:spcBef>
              <a:defRPr b="1" sz="212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68" name="Google Shape;766;p82"/>
          <p:cNvSpPr txBox="1"/>
          <p:nvPr>
            <p:ph type="body" idx="25"/>
          </p:nvPr>
        </p:nvSpPr>
        <p:spPr>
          <a:xfrm>
            <a:off x="1449981" y="2824227"/>
            <a:ext cx="2904605" cy="4572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Key Insights &amp; Trends</a:t>
            </a:r>
          </a:p>
        </p:txBody>
      </p:sp>
      <p:sp>
        <p:nvSpPr>
          <p:cNvPr id="1169" name="Google Shape;767;p82"/>
          <p:cNvSpPr/>
          <p:nvPr>
            <p:ph type="body" idx="26"/>
          </p:nvPr>
        </p:nvSpPr>
        <p:spPr>
          <a:xfrm>
            <a:off x="767735" y="2891177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777240">
              <a:lnSpc>
                <a:spcPct val="150000"/>
              </a:lnSpc>
              <a:spcBef>
                <a:spcPts val="1000"/>
              </a:spcBef>
              <a:defRPr b="1" sz="212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70" name="Google Shape;768;p82"/>
          <p:cNvSpPr txBox="1"/>
          <p:nvPr>
            <p:ph type="body" idx="27"/>
          </p:nvPr>
        </p:nvSpPr>
        <p:spPr>
          <a:xfrm>
            <a:off x="1449981" y="3471929"/>
            <a:ext cx="2904605" cy="457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Questions</a:t>
            </a:r>
          </a:p>
        </p:txBody>
      </p:sp>
      <p:sp>
        <p:nvSpPr>
          <p:cNvPr id="1171" name="Google Shape;769;p82"/>
          <p:cNvSpPr/>
          <p:nvPr>
            <p:ph type="body" idx="28"/>
          </p:nvPr>
        </p:nvSpPr>
        <p:spPr>
          <a:xfrm>
            <a:off x="767735" y="3538878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777240">
              <a:lnSpc>
                <a:spcPct val="150000"/>
              </a:lnSpc>
              <a:spcBef>
                <a:spcPts val="1000"/>
              </a:spcBef>
              <a:defRPr b="1" sz="212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72" name="Google Shape;770;p82"/>
          <p:cNvSpPr txBox="1"/>
          <p:nvPr>
            <p:ph type="sldNum" sz="quarter" idx="4294967295"/>
          </p:nvPr>
        </p:nvSpPr>
        <p:spPr>
          <a:xfrm>
            <a:off x="8818112" y="4749851"/>
            <a:ext cx="287365" cy="3860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73" name="Google Shape;771;p82"/>
          <p:cNvSpPr txBox="1"/>
          <p:nvPr>
            <p:ph type="body" idx="21"/>
          </p:nvPr>
        </p:nvSpPr>
        <p:spPr>
          <a:xfrm>
            <a:off x="1449964" y="1479375"/>
            <a:ext cx="6009307" cy="457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Franchise Scorecard(s)</a:t>
            </a:r>
          </a:p>
        </p:txBody>
      </p:sp>
      <p:sp>
        <p:nvSpPr>
          <p:cNvPr id="1174" name="Text"/>
          <p:cNvSpPr txBox="1"/>
          <p:nvPr/>
        </p:nvSpPr>
        <p:spPr>
          <a:xfrm>
            <a:off x="4508500" y="248285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1175" name="Text"/>
          <p:cNvSpPr txBox="1"/>
          <p:nvPr/>
        </p:nvSpPr>
        <p:spPr>
          <a:xfrm>
            <a:off x="4635500" y="260985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776;p83"/>
          <p:cNvSpPr txBox="1"/>
          <p:nvPr>
            <p:ph type="title"/>
          </p:nvPr>
        </p:nvSpPr>
        <p:spPr>
          <a:xfrm>
            <a:off x="1035174" y="2152799"/>
            <a:ext cx="5331902" cy="837902"/>
          </a:xfrm>
          <a:prstGeom prst="rect">
            <a:avLst/>
          </a:prstGeom>
        </p:spPr>
        <p:txBody>
          <a:bodyPr/>
          <a:lstStyle/>
          <a:p>
            <a:pPr/>
            <a:r>
              <a:t>{owner_name}</a:t>
            </a:r>
          </a:p>
        </p:txBody>
      </p:sp>
      <p:sp>
        <p:nvSpPr>
          <p:cNvPr id="1180" name="Google Shape;777;p83"/>
          <p:cNvSpPr txBox="1"/>
          <p:nvPr/>
        </p:nvSpPr>
        <p:spPr>
          <a:xfrm>
            <a:off x="1404724" y="3021500"/>
            <a:ext cx="3233402" cy="44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>
                <a:solidFill>
                  <a:srgbClr val="FCFAF8"/>
                </a:solidFill>
              </a:defRPr>
            </a:lvl1pPr>
          </a:lstStyle>
          <a:p>
            <a:pPr/>
            <a:r>
              <a:t>Offices:  {franchise_numbers}</a:t>
            </a:r>
          </a:p>
        </p:txBody>
      </p:sp>
      <p:sp>
        <p:nvSpPr>
          <p:cNvPr id="1181" name="Google Shape;778;p83"/>
          <p:cNvSpPr txBox="1"/>
          <p:nvPr>
            <p:ph type="sldNum" sz="quarter" idx="2"/>
          </p:nvPr>
        </p:nvSpPr>
        <p:spPr>
          <a:xfrm>
            <a:off x="8818113" y="4749851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Joined Forces">
  <a:themeElements>
    <a:clrScheme name="Joined Forces">
      <a:dk1>
        <a:srgbClr val="2C2C2C"/>
      </a:dk1>
      <a:lt1>
        <a:srgbClr val="FFFFFF"/>
      </a:lt1>
      <a:dk2>
        <a:srgbClr val="A7A7A7"/>
      </a:dk2>
      <a:lt2>
        <a:srgbClr val="535353"/>
      </a:lt2>
      <a:accent1>
        <a:srgbClr val="FFBC10"/>
      </a:accent1>
      <a:accent2>
        <a:srgbClr val="0092A8"/>
      </a:accent2>
      <a:accent3>
        <a:srgbClr val="681C49"/>
      </a:accent3>
      <a:accent4>
        <a:srgbClr val="BA135F"/>
      </a:accent4>
      <a:accent5>
        <a:srgbClr val="0DA397"/>
      </a:accent5>
      <a:accent6>
        <a:srgbClr val="D56D4F"/>
      </a:accent6>
      <a:hlink>
        <a:srgbClr val="0000FF"/>
      </a:hlink>
      <a:folHlink>
        <a:srgbClr val="FF00FF"/>
      </a:folHlink>
    </a:clrScheme>
    <a:fontScheme name="Joined Force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oined Forc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Joined Forces">
  <a:themeElements>
    <a:clrScheme name="Joined Forc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BC10"/>
      </a:accent1>
      <a:accent2>
        <a:srgbClr val="0092A8"/>
      </a:accent2>
      <a:accent3>
        <a:srgbClr val="681C49"/>
      </a:accent3>
      <a:accent4>
        <a:srgbClr val="BA135F"/>
      </a:accent4>
      <a:accent5>
        <a:srgbClr val="0DA397"/>
      </a:accent5>
      <a:accent6>
        <a:srgbClr val="D56D4F"/>
      </a:accent6>
      <a:hlink>
        <a:srgbClr val="0000FF"/>
      </a:hlink>
      <a:folHlink>
        <a:srgbClr val="FF00FF"/>
      </a:folHlink>
    </a:clrScheme>
    <a:fontScheme name="Joined Force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oined Forc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