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7" name="Shape 11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2" name="Shape 1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7" name="Shape 1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98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9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0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4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5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6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45;p1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214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5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7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8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9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0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31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1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42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68;p18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4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-1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5" y="296724"/>
              <a:ext cx="116578" cy="15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6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294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5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302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7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5;p22"/>
            <p:cNvSpPr/>
            <p:nvPr/>
          </p:nvSpPr>
          <p:spPr>
            <a:xfrm>
              <a:off x="1599683" y="262993"/>
              <a:ext cx="511542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9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0" name="Google Shape;197;p22"/>
            <p:cNvSpPr/>
            <p:nvPr/>
          </p:nvSpPr>
          <p:spPr>
            <a:xfrm>
              <a:off x="510484" y="262993"/>
              <a:ext cx="511461" cy="51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01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3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326" name="Google Shape;204;p23"/>
          <p:cNvGrpSpPr/>
          <p:nvPr/>
        </p:nvGrpSpPr>
        <p:grpSpPr>
          <a:xfrm>
            <a:off x="701596" y="3442572"/>
            <a:ext cx="2354814" cy="669089"/>
            <a:chOff x="-1" y="-1"/>
            <a:chExt cx="2354812" cy="669087"/>
          </a:xfrm>
        </p:grpSpPr>
        <p:sp>
          <p:nvSpPr>
            <p:cNvPr id="313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2;p23"/>
            <p:cNvSpPr/>
            <p:nvPr/>
          </p:nvSpPr>
          <p:spPr>
            <a:xfrm>
              <a:off x="1154498" y="439069"/>
              <a:ext cx="172500" cy="2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3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4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5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7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336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7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9" name="Google Shape;225;p24"/>
          <p:cNvSpPr/>
          <p:nvPr>
            <p:ph type="pic" sz="quarter" idx="21"/>
          </p:nvPr>
        </p:nvSpPr>
        <p:spPr>
          <a:xfrm>
            <a:off x="6244735" y="2784178"/>
            <a:ext cx="2190306" cy="21903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2338813" y="118248"/>
            <a:ext cx="4807102" cy="534403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quarter" idx="1"/>
          </p:nvPr>
        </p:nvSpPr>
        <p:spPr>
          <a:xfrm>
            <a:off x="2715369" y="832843"/>
            <a:ext cx="2896516" cy="136381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ct val="150000"/>
              </a:lnSpc>
              <a:defRPr b="1" sz="15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Rectangle"/>
          <p:cNvSpPr txBox="1"/>
          <p:nvPr/>
        </p:nvSpPr>
        <p:spPr>
          <a:xfrm>
            <a:off x="2715369" y="2619232"/>
            <a:ext cx="2896516" cy="136381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sp>
        <p:nvSpPr>
          <p:cNvPr id="343" name="Google Shape;225;p24"/>
          <p:cNvSpPr/>
          <p:nvPr>
            <p:ph type="pic" sz="quarter" idx="22"/>
          </p:nvPr>
        </p:nvSpPr>
        <p:spPr>
          <a:xfrm>
            <a:off x="6244735" y="154786"/>
            <a:ext cx="2190306" cy="21903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2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53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4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5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6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6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7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8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69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0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1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2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3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4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5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6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7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8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79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0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1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2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3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4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8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92" name="Google Shape;264;p27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3" name="Google Shape;265;p27"/>
            <p:cNvSpPr/>
            <p:nvPr/>
          </p:nvSpPr>
          <p:spPr>
            <a:xfrm rot="5400000">
              <a:off x="-1481235" y="2039516"/>
              <a:ext cx="5143685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5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403" name="Google Shape;270;p2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04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6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7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8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6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7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1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2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31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2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3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3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50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1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53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4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5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63" name="Google Shape;305;p33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64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6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7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8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46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6" name="Google Shape;313;p3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7" name="Google Shape;314;p3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9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0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1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2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83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4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323;p35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492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93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5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6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7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8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49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509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0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339;p37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9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0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1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30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31" name="Title Text"/>
          <p:cNvSpPr txBox="1"/>
          <p:nvPr>
            <p:ph type="title"/>
          </p:nvPr>
        </p:nvSpPr>
        <p:spPr>
          <a:xfrm>
            <a:off x="-2" y="134847"/>
            <a:ext cx="7712055" cy="50998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2" name="Body Level One…"/>
          <p:cNvSpPr txBox="1"/>
          <p:nvPr>
            <p:ph type="body" idx="1"/>
          </p:nvPr>
        </p:nvSpPr>
        <p:spPr>
          <a:xfrm>
            <a:off x="1357690" y="766060"/>
            <a:ext cx="5588672" cy="37837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540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41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6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43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1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2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3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4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5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7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8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5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373;p40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566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7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9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82" name="Google Shape;377;p40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569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7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8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8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83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4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5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6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7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90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1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9"/>
          </a:xfrm>
        </p:grpSpPr>
        <p:sp>
          <p:nvSpPr>
            <p:cNvPr id="599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00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02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03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4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3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14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5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6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7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6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6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6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6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7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8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29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0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1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2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3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4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5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6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7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8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39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0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1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2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3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4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5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4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53" name="Google Shape;443;p44"/>
            <p:cNvSpPr/>
            <p:nvPr/>
          </p:nvSpPr>
          <p:spPr>
            <a:xfrm rot="10800000">
              <a:off x="-1" y="3"/>
              <a:ext cx="821630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54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6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7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64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2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3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83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8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9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0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1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82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7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8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5" name="Google Shape;475;p46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6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8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9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1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3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4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1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2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3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42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43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7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4" cy="31815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>
              <a:lnSpc>
                <a:spcPts val="2500"/>
              </a:lnSpc>
              <a:spcBef>
                <a:spcPts val="500"/>
              </a:spcBef>
              <a:defRPr sz="1500">
                <a:solidFill>
                  <a:srgbClr val="2C2C2C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7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7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5" name="Google Shape;510;p51"/>
            <p:cNvSpPr/>
            <p:nvPr/>
          </p:nvSpPr>
          <p:spPr>
            <a:xfrm rot="10800000">
              <a:off x="0" y="9"/>
              <a:ext cx="812111" cy="518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6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0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6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8" name="Google Shape;518;p5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9" name="Google Shape;519;p5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7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3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4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5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6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7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528;p5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784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5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7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8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89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90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91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2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539;p54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00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01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03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4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546;p55"/>
          <p:cNvSpPr/>
          <p:nvPr/>
        </p:nvSpPr>
        <p:spPr>
          <a:xfrm>
            <a:off x="75" y="-2"/>
            <a:ext cx="9144005" cy="514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4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5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4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5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6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7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6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7" name="Google Shape;564;p58"/>
            <p:cNvGrpSpPr/>
            <p:nvPr/>
          </p:nvGrpSpPr>
          <p:grpSpPr>
            <a:xfrm>
              <a:off x="2478568" y="34362"/>
              <a:ext cx="1733881" cy="492662"/>
              <a:chOff x="-1" y="-2"/>
              <a:chExt cx="1733880" cy="492660"/>
            </a:xfrm>
          </p:grpSpPr>
          <p:sp>
            <p:nvSpPr>
              <p:cNvPr id="844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3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63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8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9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0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1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62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lnSpc>
                    <a:spcPct val="150000"/>
                  </a:lnSpc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7" name="Google Shape;584;p58"/>
          <p:cNvGrpSpPr/>
          <p:nvPr/>
        </p:nvGrpSpPr>
        <p:grpSpPr>
          <a:xfrm>
            <a:off x="185" y="-7"/>
            <a:ext cx="9143823" cy="3359188"/>
            <a:chOff x="-1" y="-1"/>
            <a:chExt cx="9143822" cy="3359186"/>
          </a:xfrm>
        </p:grpSpPr>
        <p:sp>
          <p:nvSpPr>
            <p:cNvPr id="865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6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82" name="Google Shape;592;p60"/>
            <p:cNvSpPr/>
            <p:nvPr/>
          </p:nvSpPr>
          <p:spPr>
            <a:xfrm rot="10800000">
              <a:off x="-1" y="5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83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5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88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9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6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9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04" name="Google Shape;135;p14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05" name="Google Shape;136;p14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07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8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09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10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1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0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grpSp>
        <p:nvGrpSpPr>
          <p:cNvPr id="923" name="Google Shape;615;p6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921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22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24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2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6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5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228600" algn="ctr">
              <a:spcBef>
                <a:spcPts val="100"/>
              </a:spcBef>
              <a:defRPr b="1">
                <a:solidFill>
                  <a:srgbClr val="2C2C2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6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7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38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39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0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1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2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3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4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5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6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47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8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49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0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1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2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3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4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5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56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7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5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72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73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75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r>
              <a:t>Title Text</a:t>
            </a:r>
          </a:p>
        </p:txBody>
      </p:sp>
      <p:sp>
        <p:nvSpPr>
          <p:cNvPr id="97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8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6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98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94" name="Google Shape;664;p68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95" name="Google Shape;665;p68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97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8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999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00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1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673;p69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09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10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12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3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4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6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32" name="Google Shape;686;p71"/>
          <p:cNvSpPr/>
          <p:nvPr/>
        </p:nvSpPr>
        <p:spPr>
          <a:xfrm rot="10800000">
            <a:off x="4285706" y="145"/>
            <a:ext cx="1184427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3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43" name="Google Shape;693;p72"/>
            <p:cNvSpPr/>
            <p:nvPr/>
          </p:nvSpPr>
          <p:spPr>
            <a:xfrm rot="16200000">
              <a:off x="3841625" y="-3841603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44" name="Google Shape;694;p72"/>
            <p:cNvSpPr/>
            <p:nvPr/>
          </p:nvSpPr>
          <p:spPr>
            <a:xfrm rot="10800000">
              <a:off x="-2" y="1121277"/>
              <a:ext cx="9143814" cy="1460658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46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7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8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49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0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1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702;p73"/>
          <p:cNvGrpSpPr/>
          <p:nvPr/>
        </p:nvGrpSpPr>
        <p:grpSpPr>
          <a:xfrm>
            <a:off x="199" y="117"/>
            <a:ext cx="9143822" cy="2057417"/>
            <a:chOff x="0" y="0"/>
            <a:chExt cx="9143820" cy="2057415"/>
          </a:xfrm>
        </p:grpSpPr>
        <p:sp>
          <p:nvSpPr>
            <p:cNvPr id="1058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9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61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2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3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</p:spPr>
        <p:txBody>
          <a:bodyPr anchor="t"/>
          <a:lstStyle>
            <a:lvl1pPr algn="ctr"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5" name="Body Level One…"/>
          <p:cNvSpPr txBox="1"/>
          <p:nvPr>
            <p:ph type="body" sz="quarter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716;p76"/>
          <p:cNvGrpSpPr/>
          <p:nvPr/>
        </p:nvGrpSpPr>
        <p:grpSpPr>
          <a:xfrm>
            <a:off x="685716" y="4068765"/>
            <a:ext cx="1961477" cy="369772"/>
            <a:chOff x="0" y="0"/>
            <a:chExt cx="1961475" cy="369771"/>
          </a:xfrm>
        </p:grpSpPr>
        <p:sp>
          <p:nvSpPr>
            <p:cNvPr id="1087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8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9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0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1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2" name="Google Shape;722;p76"/>
            <p:cNvSpPr/>
            <p:nvPr/>
          </p:nvSpPr>
          <p:spPr>
            <a:xfrm>
              <a:off x="1230615" y="15874"/>
              <a:ext cx="215677" cy="353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3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4" name="Google Shape;724;p76"/>
            <p:cNvSpPr/>
            <p:nvPr/>
          </p:nvSpPr>
          <p:spPr>
            <a:xfrm>
              <a:off x="1746177" y="17592"/>
              <a:ext cx="215298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96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97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8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55600" indent="-4445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55600" indent="-355600">
              <a:spcBef>
                <a:spcPts val="700"/>
              </a:spcBef>
              <a:defRPr b="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9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730;p77"/>
          <p:cNvGrpSpPr/>
          <p:nvPr/>
        </p:nvGrpSpPr>
        <p:grpSpPr>
          <a:xfrm>
            <a:off x="2660903" y="2275264"/>
            <a:ext cx="3095360" cy="583522"/>
            <a:chOff x="-1" y="0"/>
            <a:chExt cx="3095359" cy="583521"/>
          </a:xfrm>
        </p:grpSpPr>
        <p:sp>
          <p:nvSpPr>
            <p:cNvPr id="1106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7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8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9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0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1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2" name="Google Shape;737;p77"/>
            <p:cNvSpPr/>
            <p:nvPr/>
          </p:nvSpPr>
          <p:spPr>
            <a:xfrm>
              <a:off x="2317995" y="27764"/>
              <a:ext cx="339645" cy="54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13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17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7"/>
          </a:xfrm>
        </p:grpSpPr>
        <p:sp>
          <p:nvSpPr>
            <p:cNvPr id="1115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16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8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4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13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50000"/>
                </a:lnSpc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urple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algn="ctr">
              <a:defRPr b="1"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3;p27"/>
          <p:cNvGrpSpPr/>
          <p:nvPr/>
        </p:nvGrpSpPr>
        <p:grpSpPr>
          <a:xfrm>
            <a:off x="7521174" y="-175"/>
            <a:ext cx="1622925" cy="5143678"/>
            <a:chOff x="0" y="0"/>
            <a:chExt cx="1622924" cy="5143677"/>
          </a:xfrm>
        </p:grpSpPr>
        <p:sp>
          <p:nvSpPr>
            <p:cNvPr id="2" name="Google Shape;264;p27"/>
            <p:cNvSpPr/>
            <p:nvPr/>
          </p:nvSpPr>
          <p:spPr>
            <a:xfrm rot="10800000">
              <a:off x="0" y="6"/>
              <a:ext cx="821625" cy="514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265;p27"/>
            <p:cNvSpPr/>
            <p:nvPr/>
          </p:nvSpPr>
          <p:spPr>
            <a:xfrm rot="5400000">
              <a:off x="-1481237" y="2039516"/>
              <a:ext cx="5143678" cy="10646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26292" y="4749851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756;p81"/>
          <p:cNvSpPr txBox="1"/>
          <p:nvPr>
            <p:ph type="title"/>
          </p:nvPr>
        </p:nvSpPr>
        <p:spPr>
          <a:xfrm>
            <a:off x="691824" y="1848149"/>
            <a:ext cx="7108801" cy="8379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{owner} </a:t>
            </a:r>
          </a:p>
        </p:txBody>
      </p:sp>
      <p:sp>
        <p:nvSpPr>
          <p:cNvPr id="1160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{date}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/>
          <a:p>
            <a:pPr/>
            <a:r>
              <a:t> Agenda</a:t>
            </a:r>
          </a:p>
        </p:txBody>
      </p:sp>
      <p:sp>
        <p:nvSpPr>
          <p:cNvPr id="1165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66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Enterprise Business Review</a:t>
            </a:r>
          </a:p>
        </p:txBody>
      </p:sp>
      <p:sp>
        <p:nvSpPr>
          <p:cNvPr id="1167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68" name="Google Shape;766;p82"/>
          <p:cNvSpPr txBox="1"/>
          <p:nvPr>
            <p:ph type="body" idx="25"/>
          </p:nvPr>
        </p:nvSpPr>
        <p:spPr>
          <a:xfrm>
            <a:off x="1449981" y="2824227"/>
            <a:ext cx="2904605" cy="4572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Key Insights &amp; Trends</a:t>
            </a:r>
          </a:p>
        </p:txBody>
      </p:sp>
      <p:sp>
        <p:nvSpPr>
          <p:cNvPr id="1169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70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71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 defTabSz="777240">
              <a:lnSpc>
                <a:spcPct val="150000"/>
              </a:lnSpc>
              <a:spcBef>
                <a:spcPts val="1000"/>
              </a:spcBef>
              <a:defRPr b="1" sz="21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72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3" name="Google Shape;771;p82"/>
          <p:cNvSpPr txBox="1"/>
          <p:nvPr>
            <p:ph type="body" idx="21"/>
          </p:nvPr>
        </p:nvSpPr>
        <p:spPr>
          <a:xfrm>
            <a:off x="1449964" y="1479375"/>
            <a:ext cx="6009307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Franchise Scorecard(s)</a:t>
            </a:r>
          </a:p>
        </p:txBody>
      </p:sp>
      <p:sp>
        <p:nvSpPr>
          <p:cNvPr id="1174" name="Text"/>
          <p:cNvSpPr txBox="1"/>
          <p:nvPr/>
        </p:nvSpPr>
        <p:spPr>
          <a:xfrm>
            <a:off x="4508500" y="2482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175" name="Text"/>
          <p:cNvSpPr txBox="1"/>
          <p:nvPr/>
        </p:nvSpPr>
        <p:spPr>
          <a:xfrm>
            <a:off x="4635500" y="2609850"/>
            <a:ext cx="1270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776;p83"/>
          <p:cNvSpPr txBox="1"/>
          <p:nvPr>
            <p:ph type="title"/>
          </p:nvPr>
        </p:nvSpPr>
        <p:spPr>
          <a:xfrm>
            <a:off x="1035174" y="2152799"/>
            <a:ext cx="5331902" cy="837902"/>
          </a:xfrm>
          <a:prstGeom prst="rect">
            <a:avLst/>
          </a:prstGeom>
        </p:spPr>
        <p:txBody>
          <a:bodyPr/>
          <a:lstStyle/>
          <a:p>
            <a:pPr/>
            <a:r>
              <a:t>{owner_name}</a:t>
            </a:r>
          </a:p>
        </p:txBody>
      </p:sp>
      <p:sp>
        <p:nvSpPr>
          <p:cNvPr id="1180" name="Google Shape;777;p83"/>
          <p:cNvSpPr txBox="1"/>
          <p:nvPr/>
        </p:nvSpPr>
        <p:spPr>
          <a:xfrm>
            <a:off x="1404724" y="3021500"/>
            <a:ext cx="32334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FCFAF8"/>
                </a:solidFill>
              </a:defRPr>
            </a:lvl1pPr>
          </a:lstStyle>
          <a:p>
            <a:pPr/>
            <a:r>
              <a:t>Offices:  {franchise_numbers}</a:t>
            </a:r>
          </a:p>
        </p:txBody>
      </p:sp>
      <p:sp>
        <p:nvSpPr>
          <p:cNvPr id="1181" name="Google Shape;778;p83"/>
          <p:cNvSpPr txBox="1"/>
          <p:nvPr>
            <p:ph type="sldNum" sz="quarter" idx="2"/>
          </p:nvPr>
        </p:nvSpPr>
        <p:spPr>
          <a:xfrm>
            <a:off x="8818113" y="4749851"/>
            <a:ext cx="287371" cy="386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