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2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Light-italic.fntdata"/><Relationship Id="rId12" Type="http://schemas.openxmlformats.org/officeDocument/2006/relationships/font" Target="fonts/OpenSansLight-bold.fntdata"/><Relationship Id="rId15" Type="http://schemas.openxmlformats.org/officeDocument/2006/relationships/font" Target="fonts/OpenSans-regular.fntdata"/><Relationship Id="rId14" Type="http://schemas.openxmlformats.org/officeDocument/2006/relationships/font" Target="fonts/OpenSans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18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6c1c003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6c1c003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Home Instead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great to be speaking with you today and we have an exciting new tool to introduce today that will assist us in achieving our growth goals, it’s an ops scorecard.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6c1c0038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6c1c0038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cover: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c8b76bd5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c8b76bd5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6b77b0eb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6b77b0eb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088c2d33d1_0_2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088c2d33d1_0_2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_Amber">
  <p:cSld name="Amber_Intro">
    <p:bg>
      <p:bgPr>
        <a:solidFill>
          <a:schemeClr val="lt2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>
            <p:ph idx="2" type="pic"/>
          </p:nvPr>
        </p:nvSpPr>
        <p:spPr>
          <a:xfrm flipH="1">
            <a:off x="5081400" y="-1591200"/>
            <a:ext cx="4062600" cy="83259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9" name="Google Shape;9;p2"/>
          <p:cNvGrpSpPr/>
          <p:nvPr/>
        </p:nvGrpSpPr>
        <p:grpSpPr>
          <a:xfrm>
            <a:off x="685754" y="3713173"/>
            <a:ext cx="1591462" cy="503129"/>
            <a:chOff x="3124200" y="2114550"/>
            <a:chExt cx="2897783" cy="916113"/>
          </a:xfrm>
        </p:grpSpPr>
        <p:sp>
          <p:nvSpPr>
            <p:cNvPr id="10" name="Google Shape;10;p2"/>
            <p:cNvSpPr/>
            <p:nvPr/>
          </p:nvSpPr>
          <p:spPr>
            <a:xfrm>
              <a:off x="5673657" y="2435542"/>
              <a:ext cx="348326" cy="577691"/>
            </a:xfrm>
            <a:custGeom>
              <a:rect b="b" l="l" r="r" t="t"/>
              <a:pathLst>
                <a:path extrusionOk="0" h="577691" w="348326">
                  <a:moveTo>
                    <a:pt x="348326" y="2286"/>
                  </a:moveTo>
                  <a:cubicBezTo>
                    <a:pt x="336378" y="919"/>
                    <a:pt x="324370" y="156"/>
                    <a:pt x="312345" y="0"/>
                  </a:cubicBezTo>
                  <a:cubicBezTo>
                    <a:pt x="263547" y="0"/>
                    <a:pt x="184654" y="13907"/>
                    <a:pt x="149812" y="89630"/>
                  </a:cubicBezTo>
                  <a:lnTo>
                    <a:pt x="149812" y="4667"/>
                  </a:lnTo>
                  <a:lnTo>
                    <a:pt x="0" y="4667"/>
                  </a:lnTo>
                  <a:lnTo>
                    <a:pt x="0" y="577691"/>
                  </a:lnTo>
                  <a:lnTo>
                    <a:pt x="154464" y="577691"/>
                  </a:lnTo>
                  <a:lnTo>
                    <a:pt x="154464" y="315563"/>
                  </a:lnTo>
                  <a:cubicBezTo>
                    <a:pt x="154464" y="191738"/>
                    <a:pt x="222914" y="153638"/>
                    <a:pt x="301902" y="153638"/>
                  </a:cubicBezTo>
                  <a:cubicBezTo>
                    <a:pt x="317494" y="153619"/>
                    <a:pt x="333048" y="155182"/>
                    <a:pt x="348326" y="158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98460" y="2422683"/>
              <a:ext cx="599341" cy="607980"/>
            </a:xfrm>
            <a:custGeom>
              <a:rect b="b" l="l" r="r" t="t"/>
              <a:pathLst>
                <a:path extrusionOk="0" h="607980" w="599341">
                  <a:moveTo>
                    <a:pt x="599057" y="304038"/>
                  </a:moveTo>
                  <a:cubicBezTo>
                    <a:pt x="599057" y="126968"/>
                    <a:pt x="470132" y="0"/>
                    <a:pt x="299529" y="0"/>
                  </a:cubicBezTo>
                  <a:cubicBezTo>
                    <a:pt x="128925" y="0"/>
                    <a:pt x="0" y="126968"/>
                    <a:pt x="0" y="304038"/>
                  </a:cubicBezTo>
                  <a:cubicBezTo>
                    <a:pt x="0" y="481108"/>
                    <a:pt x="128925" y="607981"/>
                    <a:pt x="299813" y="607981"/>
                  </a:cubicBezTo>
                  <a:cubicBezTo>
                    <a:pt x="470701" y="607981"/>
                    <a:pt x="599342" y="479870"/>
                    <a:pt x="599342" y="304038"/>
                  </a:cubicBezTo>
                  <a:moveTo>
                    <a:pt x="444878" y="304038"/>
                  </a:moveTo>
                  <a:cubicBezTo>
                    <a:pt x="444878" y="412337"/>
                    <a:pt x="375289" y="467106"/>
                    <a:pt x="299813" y="467106"/>
                  </a:cubicBezTo>
                  <a:cubicBezTo>
                    <a:pt x="224338" y="467106"/>
                    <a:pt x="154654" y="411194"/>
                    <a:pt x="154654" y="304038"/>
                  </a:cubicBezTo>
                  <a:cubicBezTo>
                    <a:pt x="154654" y="196882"/>
                    <a:pt x="223863" y="140970"/>
                    <a:pt x="299813" y="140970"/>
                  </a:cubicBezTo>
                  <a:cubicBezTo>
                    <a:pt x="375763" y="140970"/>
                    <a:pt x="444878" y="195739"/>
                    <a:pt x="444878" y="3040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97694" y="2425064"/>
              <a:ext cx="521302" cy="588359"/>
            </a:xfrm>
            <a:custGeom>
              <a:rect b="b" l="l" r="r" t="t"/>
              <a:pathLst>
                <a:path extrusionOk="0" h="588359" w="521302">
                  <a:moveTo>
                    <a:pt x="154369" y="258509"/>
                  </a:moveTo>
                  <a:cubicBezTo>
                    <a:pt x="154369" y="191834"/>
                    <a:pt x="193863" y="139732"/>
                    <a:pt x="261174" y="139732"/>
                  </a:cubicBezTo>
                  <a:cubicBezTo>
                    <a:pt x="335510" y="139732"/>
                    <a:pt x="366839" y="189833"/>
                    <a:pt x="366839" y="254032"/>
                  </a:cubicBezTo>
                  <a:lnTo>
                    <a:pt x="366839" y="588359"/>
                  </a:lnTo>
                  <a:lnTo>
                    <a:pt x="521303" y="588359"/>
                  </a:lnTo>
                  <a:lnTo>
                    <a:pt x="521303" y="227076"/>
                  </a:lnTo>
                  <a:cubicBezTo>
                    <a:pt x="521303" y="101251"/>
                    <a:pt x="456271" y="0"/>
                    <a:pt x="314624" y="0"/>
                  </a:cubicBezTo>
                  <a:cubicBezTo>
                    <a:pt x="253104" y="0"/>
                    <a:pt x="184559" y="26765"/>
                    <a:pt x="149812" y="85725"/>
                  </a:cubicBezTo>
                  <a:lnTo>
                    <a:pt x="149812" y="15145"/>
                  </a:lnTo>
                  <a:lnTo>
                    <a:pt x="0" y="15145"/>
                  </a:lnTo>
                  <a:lnTo>
                    <a:pt x="0" y="588169"/>
                  </a:lnTo>
                  <a:lnTo>
                    <a:pt x="154369" y="588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22307" y="2422683"/>
              <a:ext cx="599246" cy="607980"/>
            </a:xfrm>
            <a:custGeom>
              <a:rect b="b" l="l" r="r" t="t"/>
              <a:pathLst>
                <a:path extrusionOk="0" h="607980" w="599246">
                  <a:moveTo>
                    <a:pt x="599247" y="304038"/>
                  </a:moveTo>
                  <a:cubicBezTo>
                    <a:pt x="599247" y="126968"/>
                    <a:pt x="470321" y="0"/>
                    <a:pt x="299718" y="0"/>
                  </a:cubicBezTo>
                  <a:cubicBezTo>
                    <a:pt x="129115" y="0"/>
                    <a:pt x="0" y="126968"/>
                    <a:pt x="0" y="304038"/>
                  </a:cubicBezTo>
                  <a:cubicBezTo>
                    <a:pt x="0" y="481108"/>
                    <a:pt x="129020" y="607981"/>
                    <a:pt x="299718" y="607981"/>
                  </a:cubicBezTo>
                  <a:cubicBezTo>
                    <a:pt x="470416" y="607981"/>
                    <a:pt x="599247" y="479870"/>
                    <a:pt x="599247" y="304038"/>
                  </a:cubicBezTo>
                  <a:moveTo>
                    <a:pt x="444783" y="304038"/>
                  </a:moveTo>
                  <a:cubicBezTo>
                    <a:pt x="444783" y="412337"/>
                    <a:pt x="375099" y="467106"/>
                    <a:pt x="299718" y="467106"/>
                  </a:cubicBezTo>
                  <a:cubicBezTo>
                    <a:pt x="224338" y="467106"/>
                    <a:pt x="154559" y="411194"/>
                    <a:pt x="154559" y="304038"/>
                  </a:cubicBezTo>
                  <a:cubicBezTo>
                    <a:pt x="154559" y="196882"/>
                    <a:pt x="224243" y="140970"/>
                    <a:pt x="299718" y="140970"/>
                  </a:cubicBezTo>
                  <a:cubicBezTo>
                    <a:pt x="375194" y="140970"/>
                    <a:pt x="444783" y="195739"/>
                    <a:pt x="444783" y="3040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24200" y="2114550"/>
              <a:ext cx="521302" cy="898779"/>
            </a:xfrm>
            <a:custGeom>
              <a:rect b="b" l="l" r="r" t="t"/>
              <a:pathLst>
                <a:path extrusionOk="0" h="898779" w="521302">
                  <a:moveTo>
                    <a:pt x="154369" y="561975"/>
                  </a:moveTo>
                  <a:cubicBezTo>
                    <a:pt x="157881" y="499110"/>
                    <a:pt x="196236" y="450151"/>
                    <a:pt x="261174" y="450151"/>
                  </a:cubicBezTo>
                  <a:cubicBezTo>
                    <a:pt x="335510" y="450151"/>
                    <a:pt x="366839" y="500253"/>
                    <a:pt x="366839" y="564452"/>
                  </a:cubicBezTo>
                  <a:lnTo>
                    <a:pt x="366839" y="898779"/>
                  </a:lnTo>
                  <a:lnTo>
                    <a:pt x="521303" y="898779"/>
                  </a:lnTo>
                  <a:lnTo>
                    <a:pt x="521303" y="537591"/>
                  </a:lnTo>
                  <a:cubicBezTo>
                    <a:pt x="521303" y="411766"/>
                    <a:pt x="453897" y="310515"/>
                    <a:pt x="308832" y="310515"/>
                  </a:cubicBezTo>
                  <a:cubicBezTo>
                    <a:pt x="254243" y="310515"/>
                    <a:pt x="191584" y="329089"/>
                    <a:pt x="154369" y="373380"/>
                  </a:cubicBezTo>
                  <a:lnTo>
                    <a:pt x="154369" y="0"/>
                  </a:lnTo>
                  <a:lnTo>
                    <a:pt x="0" y="100203"/>
                  </a:lnTo>
                  <a:lnTo>
                    <a:pt x="0" y="898684"/>
                  </a:lnTo>
                  <a:lnTo>
                    <a:pt x="154369" y="898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5" name="Google Shape;15;p2"/>
          <p:cNvSpPr txBox="1"/>
          <p:nvPr>
            <p:ph type="title"/>
          </p:nvPr>
        </p:nvSpPr>
        <p:spPr>
          <a:xfrm>
            <a:off x="691825" y="1848150"/>
            <a:ext cx="3880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91825" y="2762250"/>
            <a:ext cx="3880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_Amber">
  <p:cSld name="Amber_Break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4990" y="1036545"/>
            <a:ext cx="2258995" cy="2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>
            <p:ph type="title"/>
          </p:nvPr>
        </p:nvSpPr>
        <p:spPr>
          <a:xfrm>
            <a:off x="4572000" y="2152800"/>
            <a:ext cx="3886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Curve_Left_Amber">
  <p:cSld name="Amber_Big_Curve_Left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 rot="5400000">
            <a:off x="-887359" y="887184"/>
            <a:ext cx="5143680" cy="3369296"/>
            <a:chOff x="-26405" y="3198400"/>
            <a:chExt cx="9170405" cy="6006946"/>
          </a:xfrm>
        </p:grpSpPr>
        <p:sp>
          <p:nvSpPr>
            <p:cNvPr id="119" name="Google Shape;119;p12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 rot="10800000">
              <a:off x="-26405" y="4323146"/>
              <a:ext cx="9170400" cy="488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" name="Google Shape;121;p12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Light"/>
              <a:buNone/>
              <a:defRPr sz="2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2" type="body"/>
          </p:nvPr>
        </p:nvSpPr>
        <p:spPr>
          <a:xfrm>
            <a:off x="4120725" y="1257300"/>
            <a:ext cx="43377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Right_Amber">
  <p:cSld name="Amber_Curve_Righ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 rot="-5400000">
            <a:off x="5751563" y="1751063"/>
            <a:ext cx="5181276" cy="1641700"/>
            <a:chOff x="-26384" y="2858232"/>
            <a:chExt cx="9170400" cy="2961220"/>
          </a:xfrm>
        </p:grpSpPr>
        <p:sp>
          <p:nvSpPr>
            <p:cNvPr id="127" name="Google Shape;127;p13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10800000">
              <a:off x="-26384" y="3985552"/>
              <a:ext cx="9170400" cy="183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9" name="Google Shape;129;p13"/>
          <p:cNvSpPr txBox="1"/>
          <p:nvPr>
            <p:ph type="title"/>
          </p:nvPr>
        </p:nvSpPr>
        <p:spPr>
          <a:xfrm>
            <a:off x="694775" y="590550"/>
            <a:ext cx="6556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685800" y="1390800"/>
            <a:ext cx="6556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s_4_Amber">
  <p:cSld name="Amber_Parts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4"/>
          <p:cNvGrpSpPr/>
          <p:nvPr/>
        </p:nvGrpSpPr>
        <p:grpSpPr>
          <a:xfrm>
            <a:off x="-17" y="2571676"/>
            <a:ext cx="9143812" cy="2581927"/>
            <a:chOff x="-26406" y="3198400"/>
            <a:chExt cx="9170406" cy="2589436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10800000">
              <a:off x="-26406" y="4322936"/>
              <a:ext cx="9170400" cy="146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4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/>
          <p:nvPr>
            <p:ph idx="2" type="pic"/>
          </p:nvPr>
        </p:nvSpPr>
        <p:spPr>
          <a:xfrm>
            <a:off x="693681" y="22288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0" name="Google Shape;140;p14"/>
          <p:cNvSpPr/>
          <p:nvPr>
            <p:ph idx="3" type="pic"/>
          </p:nvPr>
        </p:nvSpPr>
        <p:spPr>
          <a:xfrm>
            <a:off x="2822026" y="18859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1" name="Google Shape;141;p14"/>
          <p:cNvSpPr/>
          <p:nvPr>
            <p:ph idx="4" type="pic"/>
          </p:nvPr>
        </p:nvSpPr>
        <p:spPr>
          <a:xfrm>
            <a:off x="4966137" y="18859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2" name="Google Shape;142;p14"/>
          <p:cNvSpPr/>
          <p:nvPr>
            <p:ph idx="5" type="pic"/>
          </p:nvPr>
        </p:nvSpPr>
        <p:spPr>
          <a:xfrm>
            <a:off x="7094482" y="22288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4_Amber">
  <p:cSld name="Amber_Team_4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 rot="10800000">
            <a:off x="204" y="122"/>
            <a:ext cx="9143812" cy="2057406"/>
            <a:chOff x="-26406" y="3198400"/>
            <a:chExt cx="9170406" cy="2063389"/>
          </a:xfrm>
        </p:grpSpPr>
        <p:sp>
          <p:nvSpPr>
            <p:cNvPr id="146" name="Google Shape;146;p15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-26406" y="4323089"/>
              <a:ext cx="9170400" cy="93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15"/>
          <p:cNvSpPr/>
          <p:nvPr>
            <p:ph idx="2" type="pic"/>
          </p:nvPr>
        </p:nvSpPr>
        <p:spPr>
          <a:xfrm>
            <a:off x="693681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9" name="Google Shape;149;p15"/>
          <p:cNvSpPr/>
          <p:nvPr>
            <p:ph idx="3" type="pic"/>
          </p:nvPr>
        </p:nvSpPr>
        <p:spPr>
          <a:xfrm>
            <a:off x="2822026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0" name="Google Shape;150;p15"/>
          <p:cNvSpPr/>
          <p:nvPr>
            <p:ph idx="4" type="pic"/>
          </p:nvPr>
        </p:nvSpPr>
        <p:spPr>
          <a:xfrm>
            <a:off x="4966137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1" name="Google Shape;151;p15"/>
          <p:cNvSpPr/>
          <p:nvPr>
            <p:ph idx="5" type="pic"/>
          </p:nvPr>
        </p:nvSpPr>
        <p:spPr>
          <a:xfrm>
            <a:off x="7094482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Top_Amber">
  <p:cSld name="Amber_Curve_Top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>
            <p:ph idx="2" type="pic"/>
          </p:nvPr>
        </p:nvSpPr>
        <p:spPr>
          <a:xfrm rot="5400000">
            <a:off x="2894674" y="-5484114"/>
            <a:ext cx="3383400" cy="141732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696425" y="36766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685800" y="41949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_2Circles">
  <p:cSld name="Purple_Photo_2Circle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>
            <p:ph idx="2" type="pic"/>
          </p:nvPr>
        </p:nvSpPr>
        <p:spPr>
          <a:xfrm>
            <a:off x="6721135" y="674434"/>
            <a:ext cx="1737000" cy="173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62" name="Google Shape;162;p17"/>
          <p:cNvSpPr/>
          <p:nvPr>
            <p:ph idx="3" type="pic"/>
          </p:nvPr>
        </p:nvSpPr>
        <p:spPr>
          <a:xfrm>
            <a:off x="6721135" y="2701585"/>
            <a:ext cx="1737000" cy="173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693013" y="590550"/>
            <a:ext cx="5269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685800" y="1390800"/>
            <a:ext cx="5269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body"/>
          </p:nvPr>
        </p:nvSpPr>
        <p:spPr>
          <a:xfrm>
            <a:off x="693013" y="1943100"/>
            <a:ext cx="52695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Corners_Amber">
  <p:cSld name="Amber_Curve_Corners"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77" y="0"/>
            <a:ext cx="9144000" cy="5143500"/>
          </a:xfrm>
          <a:prstGeom prst="round2DiagRect">
            <a:avLst>
              <a:gd fmla="val 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_Corners_Amber">
  <p:cSld name="Amber_Circle_Corner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10800000">
            <a:off x="5996377" y="304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9"/>
          <p:cNvSpPr/>
          <p:nvPr/>
        </p:nvSpPr>
        <p:spPr>
          <a:xfrm flipH="1">
            <a:off x="-23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>
  <p:cSld name="Amber_Basic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_Cream">
  <p:cSld name="Amber_Intro_1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685788" y="3466318"/>
            <a:ext cx="1430346" cy="452193"/>
            <a:chOff x="3124200" y="2114550"/>
            <a:chExt cx="2897783" cy="916113"/>
          </a:xfrm>
        </p:grpSpPr>
        <p:sp>
          <p:nvSpPr>
            <p:cNvPr id="20" name="Google Shape;20;p3"/>
            <p:cNvSpPr/>
            <p:nvPr/>
          </p:nvSpPr>
          <p:spPr>
            <a:xfrm>
              <a:off x="5673657" y="2435542"/>
              <a:ext cx="348326" cy="577691"/>
            </a:xfrm>
            <a:custGeom>
              <a:rect b="b" l="l" r="r" t="t"/>
              <a:pathLst>
                <a:path extrusionOk="0" h="577691" w="348326">
                  <a:moveTo>
                    <a:pt x="348326" y="2286"/>
                  </a:moveTo>
                  <a:cubicBezTo>
                    <a:pt x="336378" y="919"/>
                    <a:pt x="324370" y="156"/>
                    <a:pt x="312345" y="0"/>
                  </a:cubicBezTo>
                  <a:cubicBezTo>
                    <a:pt x="263547" y="0"/>
                    <a:pt x="184654" y="13907"/>
                    <a:pt x="149812" y="89630"/>
                  </a:cubicBezTo>
                  <a:lnTo>
                    <a:pt x="149812" y="4667"/>
                  </a:lnTo>
                  <a:lnTo>
                    <a:pt x="0" y="4667"/>
                  </a:lnTo>
                  <a:lnTo>
                    <a:pt x="0" y="577691"/>
                  </a:lnTo>
                  <a:lnTo>
                    <a:pt x="154464" y="577691"/>
                  </a:lnTo>
                  <a:lnTo>
                    <a:pt x="154464" y="315563"/>
                  </a:lnTo>
                  <a:cubicBezTo>
                    <a:pt x="154464" y="191738"/>
                    <a:pt x="222914" y="153638"/>
                    <a:pt x="301902" y="153638"/>
                  </a:cubicBezTo>
                  <a:cubicBezTo>
                    <a:pt x="317494" y="153619"/>
                    <a:pt x="333048" y="155182"/>
                    <a:pt x="348326" y="158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98460" y="2422683"/>
              <a:ext cx="599341" cy="607980"/>
            </a:xfrm>
            <a:custGeom>
              <a:rect b="b" l="l" r="r" t="t"/>
              <a:pathLst>
                <a:path extrusionOk="0" h="607980" w="599341">
                  <a:moveTo>
                    <a:pt x="599057" y="304038"/>
                  </a:moveTo>
                  <a:cubicBezTo>
                    <a:pt x="599057" y="126968"/>
                    <a:pt x="470132" y="0"/>
                    <a:pt x="299529" y="0"/>
                  </a:cubicBezTo>
                  <a:cubicBezTo>
                    <a:pt x="128925" y="0"/>
                    <a:pt x="0" y="126968"/>
                    <a:pt x="0" y="304038"/>
                  </a:cubicBezTo>
                  <a:cubicBezTo>
                    <a:pt x="0" y="481108"/>
                    <a:pt x="128925" y="607981"/>
                    <a:pt x="299813" y="607981"/>
                  </a:cubicBezTo>
                  <a:cubicBezTo>
                    <a:pt x="470701" y="607981"/>
                    <a:pt x="599342" y="479870"/>
                    <a:pt x="599342" y="304038"/>
                  </a:cubicBezTo>
                  <a:moveTo>
                    <a:pt x="444878" y="304038"/>
                  </a:moveTo>
                  <a:cubicBezTo>
                    <a:pt x="444878" y="412337"/>
                    <a:pt x="375289" y="467106"/>
                    <a:pt x="299813" y="467106"/>
                  </a:cubicBezTo>
                  <a:cubicBezTo>
                    <a:pt x="224338" y="467106"/>
                    <a:pt x="154654" y="411194"/>
                    <a:pt x="154654" y="304038"/>
                  </a:cubicBezTo>
                  <a:cubicBezTo>
                    <a:pt x="154654" y="196882"/>
                    <a:pt x="223863" y="140970"/>
                    <a:pt x="299813" y="140970"/>
                  </a:cubicBezTo>
                  <a:cubicBezTo>
                    <a:pt x="375763" y="140970"/>
                    <a:pt x="444878" y="195739"/>
                    <a:pt x="444878" y="3040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397694" y="2425064"/>
              <a:ext cx="521302" cy="588359"/>
            </a:xfrm>
            <a:custGeom>
              <a:rect b="b" l="l" r="r" t="t"/>
              <a:pathLst>
                <a:path extrusionOk="0" h="588359" w="521302">
                  <a:moveTo>
                    <a:pt x="154369" y="258509"/>
                  </a:moveTo>
                  <a:cubicBezTo>
                    <a:pt x="154369" y="191834"/>
                    <a:pt x="193863" y="139732"/>
                    <a:pt x="261174" y="139732"/>
                  </a:cubicBezTo>
                  <a:cubicBezTo>
                    <a:pt x="335510" y="139732"/>
                    <a:pt x="366839" y="189833"/>
                    <a:pt x="366839" y="254032"/>
                  </a:cubicBezTo>
                  <a:lnTo>
                    <a:pt x="366839" y="588359"/>
                  </a:lnTo>
                  <a:lnTo>
                    <a:pt x="521303" y="588359"/>
                  </a:lnTo>
                  <a:lnTo>
                    <a:pt x="521303" y="227076"/>
                  </a:lnTo>
                  <a:cubicBezTo>
                    <a:pt x="521303" y="101251"/>
                    <a:pt x="456271" y="0"/>
                    <a:pt x="314624" y="0"/>
                  </a:cubicBezTo>
                  <a:cubicBezTo>
                    <a:pt x="253104" y="0"/>
                    <a:pt x="184559" y="26765"/>
                    <a:pt x="149812" y="85725"/>
                  </a:cubicBezTo>
                  <a:lnTo>
                    <a:pt x="149812" y="15145"/>
                  </a:lnTo>
                  <a:lnTo>
                    <a:pt x="0" y="15145"/>
                  </a:lnTo>
                  <a:lnTo>
                    <a:pt x="0" y="588169"/>
                  </a:lnTo>
                  <a:lnTo>
                    <a:pt x="154369" y="588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22307" y="2422683"/>
              <a:ext cx="599246" cy="607980"/>
            </a:xfrm>
            <a:custGeom>
              <a:rect b="b" l="l" r="r" t="t"/>
              <a:pathLst>
                <a:path extrusionOk="0" h="607980" w="599246">
                  <a:moveTo>
                    <a:pt x="599247" y="304038"/>
                  </a:moveTo>
                  <a:cubicBezTo>
                    <a:pt x="599247" y="126968"/>
                    <a:pt x="470321" y="0"/>
                    <a:pt x="299718" y="0"/>
                  </a:cubicBezTo>
                  <a:cubicBezTo>
                    <a:pt x="129115" y="0"/>
                    <a:pt x="0" y="126968"/>
                    <a:pt x="0" y="304038"/>
                  </a:cubicBezTo>
                  <a:cubicBezTo>
                    <a:pt x="0" y="481108"/>
                    <a:pt x="129020" y="607981"/>
                    <a:pt x="299718" y="607981"/>
                  </a:cubicBezTo>
                  <a:cubicBezTo>
                    <a:pt x="470416" y="607981"/>
                    <a:pt x="599247" y="479870"/>
                    <a:pt x="599247" y="304038"/>
                  </a:cubicBezTo>
                  <a:moveTo>
                    <a:pt x="444783" y="304038"/>
                  </a:moveTo>
                  <a:cubicBezTo>
                    <a:pt x="444783" y="412337"/>
                    <a:pt x="375099" y="467106"/>
                    <a:pt x="299718" y="467106"/>
                  </a:cubicBezTo>
                  <a:cubicBezTo>
                    <a:pt x="224338" y="467106"/>
                    <a:pt x="154559" y="411194"/>
                    <a:pt x="154559" y="304038"/>
                  </a:cubicBezTo>
                  <a:cubicBezTo>
                    <a:pt x="154559" y="196882"/>
                    <a:pt x="224243" y="140970"/>
                    <a:pt x="299718" y="140970"/>
                  </a:cubicBezTo>
                  <a:cubicBezTo>
                    <a:pt x="375194" y="140970"/>
                    <a:pt x="444783" y="195739"/>
                    <a:pt x="444783" y="3040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124200" y="2114550"/>
              <a:ext cx="521302" cy="898779"/>
            </a:xfrm>
            <a:custGeom>
              <a:rect b="b" l="l" r="r" t="t"/>
              <a:pathLst>
                <a:path extrusionOk="0" h="898779" w="521302">
                  <a:moveTo>
                    <a:pt x="154369" y="561975"/>
                  </a:moveTo>
                  <a:cubicBezTo>
                    <a:pt x="157881" y="499110"/>
                    <a:pt x="196236" y="450151"/>
                    <a:pt x="261174" y="450151"/>
                  </a:cubicBezTo>
                  <a:cubicBezTo>
                    <a:pt x="335510" y="450151"/>
                    <a:pt x="366839" y="500253"/>
                    <a:pt x="366839" y="564452"/>
                  </a:cubicBezTo>
                  <a:lnTo>
                    <a:pt x="366839" y="898779"/>
                  </a:lnTo>
                  <a:lnTo>
                    <a:pt x="521303" y="898779"/>
                  </a:lnTo>
                  <a:lnTo>
                    <a:pt x="521303" y="537591"/>
                  </a:lnTo>
                  <a:cubicBezTo>
                    <a:pt x="521303" y="411766"/>
                    <a:pt x="453897" y="310515"/>
                    <a:pt x="308832" y="310515"/>
                  </a:cubicBezTo>
                  <a:cubicBezTo>
                    <a:pt x="254243" y="310515"/>
                    <a:pt x="191584" y="329089"/>
                    <a:pt x="154369" y="373380"/>
                  </a:cubicBezTo>
                  <a:lnTo>
                    <a:pt x="154369" y="0"/>
                  </a:lnTo>
                  <a:lnTo>
                    <a:pt x="0" y="100203"/>
                  </a:lnTo>
                  <a:lnTo>
                    <a:pt x="0" y="898684"/>
                  </a:lnTo>
                  <a:lnTo>
                    <a:pt x="154369" y="898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691825" y="1848150"/>
            <a:ext cx="3880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691825" y="2762250"/>
            <a:ext cx="3880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2694871" y="3466430"/>
            <a:ext cx="1591384" cy="452166"/>
            <a:chOff x="306425" y="3344727"/>
            <a:chExt cx="4677788" cy="1329118"/>
          </a:xfrm>
        </p:grpSpPr>
        <p:sp>
          <p:nvSpPr>
            <p:cNvPr id="28" name="Google Shape;28;p3"/>
            <p:cNvSpPr/>
            <p:nvPr/>
          </p:nvSpPr>
          <p:spPr>
            <a:xfrm>
              <a:off x="306425" y="3344727"/>
              <a:ext cx="1328216" cy="1329118"/>
            </a:xfrm>
            <a:custGeom>
              <a:rect b="b" l="l" r="r" t="t"/>
              <a:pathLst>
                <a:path extrusionOk="0" h="1329118" w="1328216">
                  <a:moveTo>
                    <a:pt x="663813" y="-10"/>
                  </a:moveTo>
                  <a:cubicBezTo>
                    <a:pt x="297036" y="147"/>
                    <a:pt x="-167" y="297809"/>
                    <a:pt x="-9" y="664835"/>
                  </a:cubicBezTo>
                  <a:cubicBezTo>
                    <a:pt x="148" y="1031861"/>
                    <a:pt x="297607" y="1329266"/>
                    <a:pt x="664384" y="1329108"/>
                  </a:cubicBezTo>
                  <a:cubicBezTo>
                    <a:pt x="1031049" y="1328950"/>
                    <a:pt x="1328207" y="1031463"/>
                    <a:pt x="1328207" y="664549"/>
                  </a:cubicBezTo>
                  <a:cubicBezTo>
                    <a:pt x="1327787" y="297586"/>
                    <a:pt x="1030528" y="252"/>
                    <a:pt x="663813" y="-10"/>
                  </a:cubicBezTo>
                  <a:close/>
                  <a:moveTo>
                    <a:pt x="732251" y="449570"/>
                  </a:moveTo>
                  <a:cubicBezTo>
                    <a:pt x="706197" y="474696"/>
                    <a:pt x="684058" y="503593"/>
                    <a:pt x="666574" y="535295"/>
                  </a:cubicBezTo>
                  <a:cubicBezTo>
                    <a:pt x="648636" y="502676"/>
                    <a:pt x="625776" y="473022"/>
                    <a:pt x="598802" y="447379"/>
                  </a:cubicBezTo>
                  <a:lnTo>
                    <a:pt x="666002" y="380704"/>
                  </a:lnTo>
                  <a:close/>
                  <a:moveTo>
                    <a:pt x="710264" y="692267"/>
                  </a:moveTo>
                  <a:cubicBezTo>
                    <a:pt x="718352" y="565807"/>
                    <a:pt x="812031" y="461391"/>
                    <a:pt x="936805" y="439759"/>
                  </a:cubicBezTo>
                  <a:lnTo>
                    <a:pt x="936805" y="707411"/>
                  </a:lnTo>
                  <a:cubicBezTo>
                    <a:pt x="936393" y="839737"/>
                    <a:pt x="840980" y="952614"/>
                    <a:pt x="710644" y="974969"/>
                  </a:cubicBezTo>
                  <a:lnTo>
                    <a:pt x="710644" y="707411"/>
                  </a:lnTo>
                  <a:cubicBezTo>
                    <a:pt x="710644" y="702363"/>
                    <a:pt x="710549" y="697315"/>
                    <a:pt x="710264" y="692267"/>
                  </a:cubicBezTo>
                  <a:close/>
                  <a:moveTo>
                    <a:pt x="622217" y="692267"/>
                  </a:moveTo>
                  <a:cubicBezTo>
                    <a:pt x="622217" y="697315"/>
                    <a:pt x="622217" y="702458"/>
                    <a:pt x="622217" y="707602"/>
                  </a:cubicBezTo>
                  <a:lnTo>
                    <a:pt x="622217" y="975159"/>
                  </a:lnTo>
                  <a:cubicBezTo>
                    <a:pt x="491566" y="953045"/>
                    <a:pt x="395805" y="840007"/>
                    <a:pt x="395390" y="707411"/>
                  </a:cubicBezTo>
                  <a:lnTo>
                    <a:pt x="395390" y="439664"/>
                  </a:lnTo>
                  <a:cubicBezTo>
                    <a:pt x="520512" y="460681"/>
                    <a:pt x="614570" y="565349"/>
                    <a:pt x="622217" y="692076"/>
                  </a:cubicBezTo>
                  <a:close/>
                  <a:moveTo>
                    <a:pt x="707884" y="1238430"/>
                  </a:moveTo>
                  <a:lnTo>
                    <a:pt x="707884" y="1064218"/>
                  </a:lnTo>
                  <a:cubicBezTo>
                    <a:pt x="888372" y="1042349"/>
                    <a:pt x="1024296" y="889340"/>
                    <a:pt x="1024851" y="707411"/>
                  </a:cubicBezTo>
                  <a:lnTo>
                    <a:pt x="1024851" y="395944"/>
                  </a:lnTo>
                  <a:cubicBezTo>
                    <a:pt x="1024854" y="369641"/>
                    <a:pt x="1003548" y="348317"/>
                    <a:pt x="977263" y="348314"/>
                  </a:cubicBezTo>
                  <a:cubicBezTo>
                    <a:pt x="977039" y="348314"/>
                    <a:pt x="976816" y="348316"/>
                    <a:pt x="976592" y="348319"/>
                  </a:cubicBezTo>
                  <a:cubicBezTo>
                    <a:pt x="915614" y="348952"/>
                    <a:pt x="855837" y="365358"/>
                    <a:pt x="803069" y="395944"/>
                  </a:cubicBezTo>
                  <a:lnTo>
                    <a:pt x="700650" y="290597"/>
                  </a:lnTo>
                  <a:cubicBezTo>
                    <a:pt x="682167" y="271896"/>
                    <a:pt x="652033" y="271730"/>
                    <a:pt x="633345" y="290226"/>
                  </a:cubicBezTo>
                  <a:cubicBezTo>
                    <a:pt x="633220" y="290349"/>
                    <a:pt x="633096" y="290473"/>
                    <a:pt x="632973" y="290597"/>
                  </a:cubicBezTo>
                  <a:lnTo>
                    <a:pt x="527317" y="394420"/>
                  </a:lnTo>
                  <a:cubicBezTo>
                    <a:pt x="475059" y="364686"/>
                    <a:pt x="416096" y="348755"/>
                    <a:pt x="355984" y="348128"/>
                  </a:cubicBezTo>
                  <a:lnTo>
                    <a:pt x="355413" y="348128"/>
                  </a:lnTo>
                  <a:cubicBezTo>
                    <a:pt x="329128" y="348128"/>
                    <a:pt x="307820" y="369451"/>
                    <a:pt x="307820" y="395753"/>
                  </a:cubicBezTo>
                  <a:lnTo>
                    <a:pt x="307820" y="707411"/>
                  </a:lnTo>
                  <a:cubicBezTo>
                    <a:pt x="308440" y="887475"/>
                    <a:pt x="441699" y="1039486"/>
                    <a:pt x="620028" y="1063551"/>
                  </a:cubicBezTo>
                  <a:lnTo>
                    <a:pt x="620028" y="1238240"/>
                  </a:lnTo>
                  <a:cubicBezTo>
                    <a:pt x="303281" y="1213936"/>
                    <a:pt x="66195" y="937285"/>
                    <a:pt x="90482" y="620323"/>
                  </a:cubicBezTo>
                  <a:cubicBezTo>
                    <a:pt x="114769" y="303361"/>
                    <a:pt x="391232" y="66114"/>
                    <a:pt x="707979" y="90417"/>
                  </a:cubicBezTo>
                  <a:cubicBezTo>
                    <a:pt x="1024726" y="114721"/>
                    <a:pt x="1261812" y="391372"/>
                    <a:pt x="1237525" y="708334"/>
                  </a:cubicBezTo>
                  <a:cubicBezTo>
                    <a:pt x="1215827" y="991512"/>
                    <a:pt x="990965" y="1216527"/>
                    <a:pt x="707979" y="123824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63083" y="3383491"/>
              <a:ext cx="514958" cy="576268"/>
            </a:xfrm>
            <a:custGeom>
              <a:rect b="b" l="l" r="r" t="t"/>
              <a:pathLst>
                <a:path extrusionOk="0" h="576268" w="514958">
                  <a:moveTo>
                    <a:pt x="395965" y="569588"/>
                  </a:moveTo>
                  <a:lnTo>
                    <a:pt x="395965" y="328605"/>
                  </a:lnTo>
                  <a:cubicBezTo>
                    <a:pt x="396071" y="325030"/>
                    <a:pt x="393261" y="322045"/>
                    <a:pt x="389688" y="321938"/>
                  </a:cubicBezTo>
                  <a:cubicBezTo>
                    <a:pt x="389559" y="321934"/>
                    <a:pt x="389430" y="321934"/>
                    <a:pt x="389302" y="321938"/>
                  </a:cubicBezTo>
                  <a:lnTo>
                    <a:pt x="125638" y="321938"/>
                  </a:lnTo>
                  <a:cubicBezTo>
                    <a:pt x="122065" y="321831"/>
                    <a:pt x="119082" y="324643"/>
                    <a:pt x="118975" y="328218"/>
                  </a:cubicBezTo>
                  <a:cubicBezTo>
                    <a:pt x="118971" y="328347"/>
                    <a:pt x="118971" y="328476"/>
                    <a:pt x="118975" y="328605"/>
                  </a:cubicBezTo>
                  <a:lnTo>
                    <a:pt x="118975" y="569588"/>
                  </a:lnTo>
                  <a:cubicBezTo>
                    <a:pt x="119082" y="573163"/>
                    <a:pt x="116272" y="576149"/>
                    <a:pt x="112699" y="576255"/>
                  </a:cubicBezTo>
                  <a:cubicBezTo>
                    <a:pt x="112570" y="576259"/>
                    <a:pt x="112441" y="576259"/>
                    <a:pt x="112312" y="576255"/>
                  </a:cubicBezTo>
                  <a:lnTo>
                    <a:pt x="6656" y="576255"/>
                  </a:lnTo>
                  <a:cubicBezTo>
                    <a:pt x="3083" y="576362"/>
                    <a:pt x="100" y="573550"/>
                    <a:pt x="-6" y="569975"/>
                  </a:cubicBezTo>
                  <a:cubicBezTo>
                    <a:pt x="-10" y="569846"/>
                    <a:pt x="-10" y="569717"/>
                    <a:pt x="-6" y="569588"/>
                  </a:cubicBezTo>
                  <a:lnTo>
                    <a:pt x="-6" y="7613"/>
                  </a:lnTo>
                  <a:cubicBezTo>
                    <a:pt x="-113" y="4037"/>
                    <a:pt x="2697" y="1052"/>
                    <a:pt x="6270" y="945"/>
                  </a:cubicBezTo>
                  <a:cubicBezTo>
                    <a:pt x="6399" y="941"/>
                    <a:pt x="6528" y="941"/>
                    <a:pt x="6656" y="945"/>
                  </a:cubicBezTo>
                  <a:lnTo>
                    <a:pt x="23790" y="945"/>
                  </a:lnTo>
                  <a:cubicBezTo>
                    <a:pt x="75792" y="522"/>
                    <a:pt x="118348" y="42255"/>
                    <a:pt x="118975" y="94290"/>
                  </a:cubicBezTo>
                  <a:lnTo>
                    <a:pt x="118975" y="216210"/>
                  </a:lnTo>
                  <a:cubicBezTo>
                    <a:pt x="118868" y="219786"/>
                    <a:pt x="121679" y="222771"/>
                    <a:pt x="125252" y="222878"/>
                  </a:cubicBezTo>
                  <a:cubicBezTo>
                    <a:pt x="125380" y="222882"/>
                    <a:pt x="125509" y="222882"/>
                    <a:pt x="125638" y="222878"/>
                  </a:cubicBezTo>
                  <a:lnTo>
                    <a:pt x="389301" y="222878"/>
                  </a:lnTo>
                  <a:cubicBezTo>
                    <a:pt x="392875" y="222985"/>
                    <a:pt x="395858" y="220173"/>
                    <a:pt x="395964" y="216597"/>
                  </a:cubicBezTo>
                  <a:cubicBezTo>
                    <a:pt x="395968" y="216468"/>
                    <a:pt x="395968" y="216339"/>
                    <a:pt x="395964" y="216210"/>
                  </a:cubicBezTo>
                  <a:lnTo>
                    <a:pt x="395965" y="6660"/>
                  </a:lnTo>
                  <a:cubicBezTo>
                    <a:pt x="395858" y="3085"/>
                    <a:pt x="398668" y="100"/>
                    <a:pt x="402241" y="-7"/>
                  </a:cubicBezTo>
                  <a:cubicBezTo>
                    <a:pt x="402370" y="-11"/>
                    <a:pt x="402499" y="-11"/>
                    <a:pt x="402628" y="-7"/>
                  </a:cubicBezTo>
                  <a:lnTo>
                    <a:pt x="419761" y="-7"/>
                  </a:lnTo>
                  <a:cubicBezTo>
                    <a:pt x="471763" y="-431"/>
                    <a:pt x="514319" y="41302"/>
                    <a:pt x="514946" y="93338"/>
                  </a:cubicBezTo>
                  <a:lnTo>
                    <a:pt x="514946" y="568635"/>
                  </a:lnTo>
                  <a:cubicBezTo>
                    <a:pt x="515053" y="572211"/>
                    <a:pt x="512243" y="575196"/>
                    <a:pt x="508670" y="575303"/>
                  </a:cubicBezTo>
                  <a:cubicBezTo>
                    <a:pt x="508541" y="575307"/>
                    <a:pt x="508412" y="575307"/>
                    <a:pt x="508283" y="575303"/>
                  </a:cubicBezTo>
                  <a:lnTo>
                    <a:pt x="402628" y="575303"/>
                  </a:lnTo>
                  <a:cubicBezTo>
                    <a:pt x="399242" y="575473"/>
                    <a:pt x="396314" y="572962"/>
                    <a:pt x="395965" y="569588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66561" y="3531132"/>
              <a:ext cx="474974" cy="443864"/>
            </a:xfrm>
            <a:custGeom>
              <a:rect b="b" l="l" r="r" t="t"/>
              <a:pathLst>
                <a:path extrusionOk="0" h="443864" w="474974">
                  <a:moveTo>
                    <a:pt x="237954" y="443855"/>
                  </a:moveTo>
                  <a:cubicBezTo>
                    <a:pt x="100887" y="443855"/>
                    <a:pt x="-9" y="346700"/>
                    <a:pt x="-9" y="221922"/>
                  </a:cubicBezTo>
                  <a:cubicBezTo>
                    <a:pt x="-9" y="97145"/>
                    <a:pt x="100887" y="-10"/>
                    <a:pt x="237954" y="-10"/>
                  </a:cubicBezTo>
                  <a:cubicBezTo>
                    <a:pt x="375021" y="-10"/>
                    <a:pt x="474965" y="98097"/>
                    <a:pt x="474965" y="221922"/>
                  </a:cubicBezTo>
                  <a:cubicBezTo>
                    <a:pt x="474965" y="345747"/>
                    <a:pt x="374069" y="443855"/>
                    <a:pt x="237954" y="443855"/>
                  </a:cubicBezTo>
                  <a:close/>
                  <a:moveTo>
                    <a:pt x="237954" y="80000"/>
                  </a:moveTo>
                  <a:cubicBezTo>
                    <a:pt x="161806" y="80000"/>
                    <a:pt x="111358" y="137150"/>
                    <a:pt x="111358" y="220970"/>
                  </a:cubicBezTo>
                  <a:cubicBezTo>
                    <a:pt x="111358" y="304790"/>
                    <a:pt x="162758" y="361940"/>
                    <a:pt x="237954" y="361940"/>
                  </a:cubicBezTo>
                  <a:cubicBezTo>
                    <a:pt x="313150" y="361940"/>
                    <a:pt x="363599" y="305742"/>
                    <a:pt x="363599" y="220970"/>
                  </a:cubicBezTo>
                  <a:cubicBezTo>
                    <a:pt x="363599" y="138102"/>
                    <a:pt x="314102" y="80000"/>
                    <a:pt x="237954" y="8000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029106" y="3533989"/>
              <a:ext cx="691997" cy="424815"/>
            </a:xfrm>
            <a:custGeom>
              <a:rect b="b" l="l" r="r" t="t"/>
              <a:pathLst>
                <a:path extrusionOk="0" h="424815" w="691997">
                  <a:moveTo>
                    <a:pt x="580621" y="424805"/>
                  </a:moveTo>
                  <a:cubicBezTo>
                    <a:pt x="578578" y="424666"/>
                    <a:pt x="576952" y="423039"/>
                    <a:pt x="576814" y="420995"/>
                  </a:cubicBezTo>
                  <a:lnTo>
                    <a:pt x="576814" y="192395"/>
                  </a:lnTo>
                  <a:cubicBezTo>
                    <a:pt x="576814" y="118100"/>
                    <a:pt x="555873" y="88572"/>
                    <a:pt x="504473" y="88572"/>
                  </a:cubicBezTo>
                  <a:cubicBezTo>
                    <a:pt x="446649" y="89096"/>
                    <a:pt x="400197" y="136428"/>
                    <a:pt x="400721" y="194291"/>
                  </a:cubicBezTo>
                  <a:cubicBezTo>
                    <a:pt x="400721" y="194294"/>
                    <a:pt x="400721" y="194297"/>
                    <a:pt x="400721" y="194300"/>
                  </a:cubicBezTo>
                  <a:lnTo>
                    <a:pt x="400721" y="420995"/>
                  </a:lnTo>
                  <a:cubicBezTo>
                    <a:pt x="400583" y="423039"/>
                    <a:pt x="398956" y="424666"/>
                    <a:pt x="396914" y="424805"/>
                  </a:cubicBezTo>
                  <a:lnTo>
                    <a:pt x="292210" y="424805"/>
                  </a:lnTo>
                  <a:cubicBezTo>
                    <a:pt x="290167" y="424666"/>
                    <a:pt x="288540" y="423039"/>
                    <a:pt x="288402" y="420995"/>
                  </a:cubicBezTo>
                  <a:lnTo>
                    <a:pt x="288402" y="192395"/>
                  </a:lnTo>
                  <a:cubicBezTo>
                    <a:pt x="288402" y="118100"/>
                    <a:pt x="268413" y="88572"/>
                    <a:pt x="216061" y="88572"/>
                  </a:cubicBezTo>
                  <a:cubicBezTo>
                    <a:pt x="158237" y="89096"/>
                    <a:pt x="111786" y="136428"/>
                    <a:pt x="112309" y="194291"/>
                  </a:cubicBezTo>
                  <a:cubicBezTo>
                    <a:pt x="112309" y="194294"/>
                    <a:pt x="112309" y="194297"/>
                    <a:pt x="112309" y="194300"/>
                  </a:cubicBezTo>
                  <a:lnTo>
                    <a:pt x="112309" y="420995"/>
                  </a:lnTo>
                  <a:cubicBezTo>
                    <a:pt x="112171" y="423039"/>
                    <a:pt x="110544" y="424666"/>
                    <a:pt x="108502" y="424805"/>
                  </a:cubicBezTo>
                  <a:lnTo>
                    <a:pt x="3798" y="424805"/>
                  </a:lnTo>
                  <a:cubicBezTo>
                    <a:pt x="1755" y="424666"/>
                    <a:pt x="129" y="423039"/>
                    <a:pt x="-9" y="420995"/>
                  </a:cubicBezTo>
                  <a:lnTo>
                    <a:pt x="-9" y="15230"/>
                  </a:lnTo>
                  <a:cubicBezTo>
                    <a:pt x="129" y="13185"/>
                    <a:pt x="1755" y="11558"/>
                    <a:pt x="3798" y="11420"/>
                  </a:cubicBezTo>
                  <a:lnTo>
                    <a:pt x="56150" y="11420"/>
                  </a:lnTo>
                  <a:cubicBezTo>
                    <a:pt x="82269" y="10813"/>
                    <a:pt x="104165" y="31038"/>
                    <a:pt x="105646" y="57140"/>
                  </a:cubicBezTo>
                  <a:lnTo>
                    <a:pt x="106598" y="75237"/>
                  </a:lnTo>
                  <a:cubicBezTo>
                    <a:pt x="106695" y="77497"/>
                    <a:pt x="108604" y="79251"/>
                    <a:pt x="110863" y="79154"/>
                  </a:cubicBezTo>
                  <a:cubicBezTo>
                    <a:pt x="112248" y="79094"/>
                    <a:pt x="113509" y="78337"/>
                    <a:pt x="114213" y="77142"/>
                  </a:cubicBezTo>
                  <a:cubicBezTo>
                    <a:pt x="145661" y="29353"/>
                    <a:pt x="198860" y="413"/>
                    <a:pt x="256039" y="-10"/>
                  </a:cubicBezTo>
                  <a:cubicBezTo>
                    <a:pt x="331235" y="-10"/>
                    <a:pt x="370261" y="33327"/>
                    <a:pt x="388347" y="84762"/>
                  </a:cubicBezTo>
                  <a:cubicBezTo>
                    <a:pt x="389344" y="87024"/>
                    <a:pt x="391986" y="88048"/>
                    <a:pt x="394246" y="87050"/>
                  </a:cubicBezTo>
                  <a:cubicBezTo>
                    <a:pt x="394919" y="86753"/>
                    <a:pt x="395508" y="86294"/>
                    <a:pt x="395962" y="85715"/>
                  </a:cubicBezTo>
                  <a:cubicBezTo>
                    <a:pt x="434036" y="31422"/>
                    <a:pt x="486388" y="-10"/>
                    <a:pt x="547306" y="-10"/>
                  </a:cubicBezTo>
                  <a:cubicBezTo>
                    <a:pt x="659625" y="-10"/>
                    <a:pt x="691988" y="77142"/>
                    <a:pt x="691988" y="179060"/>
                  </a:cubicBezTo>
                  <a:lnTo>
                    <a:pt x="691988" y="420995"/>
                  </a:lnTo>
                  <a:cubicBezTo>
                    <a:pt x="691850" y="423039"/>
                    <a:pt x="690223" y="424666"/>
                    <a:pt x="688181" y="424805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804820" y="3533022"/>
              <a:ext cx="401728" cy="436260"/>
            </a:xfrm>
            <a:custGeom>
              <a:rect b="b" l="l" r="r" t="t"/>
              <a:pathLst>
                <a:path extrusionOk="0" h="436260" w="401728">
                  <a:moveTo>
                    <a:pt x="393153" y="221937"/>
                  </a:moveTo>
                  <a:lnTo>
                    <a:pt x="118067" y="221937"/>
                  </a:lnTo>
                  <a:cubicBezTo>
                    <a:pt x="116164" y="221937"/>
                    <a:pt x="113308" y="223842"/>
                    <a:pt x="113308" y="225747"/>
                  </a:cubicBezTo>
                  <a:cubicBezTo>
                    <a:pt x="111404" y="295280"/>
                    <a:pt x="155189" y="372432"/>
                    <a:pt x="298919" y="353382"/>
                  </a:cubicBezTo>
                  <a:cubicBezTo>
                    <a:pt x="324487" y="350168"/>
                    <a:pt x="348770" y="340317"/>
                    <a:pt x="369356" y="324807"/>
                  </a:cubicBezTo>
                  <a:cubicBezTo>
                    <a:pt x="376030" y="319598"/>
                    <a:pt x="385660" y="320788"/>
                    <a:pt x="390865" y="327466"/>
                  </a:cubicBezTo>
                  <a:cubicBezTo>
                    <a:pt x="393028" y="330240"/>
                    <a:pt x="394171" y="333673"/>
                    <a:pt x="394105" y="337190"/>
                  </a:cubicBezTo>
                  <a:lnTo>
                    <a:pt x="394105" y="385767"/>
                  </a:lnTo>
                  <a:cubicBezTo>
                    <a:pt x="394105" y="386720"/>
                    <a:pt x="393153" y="388625"/>
                    <a:pt x="392201" y="388625"/>
                  </a:cubicBezTo>
                  <a:cubicBezTo>
                    <a:pt x="352223" y="418152"/>
                    <a:pt x="291305" y="436250"/>
                    <a:pt x="221819" y="436250"/>
                  </a:cubicBezTo>
                  <a:cubicBezTo>
                    <a:pt x="91415" y="436250"/>
                    <a:pt x="37" y="342905"/>
                    <a:pt x="37" y="215270"/>
                  </a:cubicBezTo>
                  <a:cubicBezTo>
                    <a:pt x="-2389" y="98827"/>
                    <a:pt x="89975" y="2464"/>
                    <a:pt x="206338" y="35"/>
                  </a:cubicBezTo>
                  <a:cubicBezTo>
                    <a:pt x="208643" y="-13"/>
                    <a:pt x="210948" y="-23"/>
                    <a:pt x="213253" y="5"/>
                  </a:cubicBezTo>
                  <a:cubicBezTo>
                    <a:pt x="320812" y="5"/>
                    <a:pt x="401720" y="65727"/>
                    <a:pt x="401720" y="163835"/>
                  </a:cubicBezTo>
                  <a:cubicBezTo>
                    <a:pt x="401382" y="182063"/>
                    <a:pt x="399471" y="200228"/>
                    <a:pt x="396008" y="218127"/>
                  </a:cubicBezTo>
                  <a:cubicBezTo>
                    <a:pt x="396960" y="220985"/>
                    <a:pt x="395056" y="221937"/>
                    <a:pt x="393153" y="221937"/>
                  </a:cubicBezTo>
                  <a:close/>
                  <a:moveTo>
                    <a:pt x="218012" y="71442"/>
                  </a:moveTo>
                  <a:cubicBezTo>
                    <a:pt x="171371" y="71442"/>
                    <a:pt x="131393" y="97160"/>
                    <a:pt x="119971" y="157167"/>
                  </a:cubicBezTo>
                  <a:cubicBezTo>
                    <a:pt x="119746" y="159523"/>
                    <a:pt x="121432" y="161632"/>
                    <a:pt x="123778" y="161930"/>
                  </a:cubicBezTo>
                  <a:lnTo>
                    <a:pt x="296064" y="161930"/>
                  </a:lnTo>
                  <a:cubicBezTo>
                    <a:pt x="298201" y="161566"/>
                    <a:pt x="300000" y="160126"/>
                    <a:pt x="300823" y="158120"/>
                  </a:cubicBezTo>
                  <a:cubicBezTo>
                    <a:pt x="308438" y="110495"/>
                    <a:pt x="276075" y="71442"/>
                    <a:pt x="218012" y="71442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862134" y="4070240"/>
              <a:ext cx="118981" cy="575317"/>
            </a:xfrm>
            <a:custGeom>
              <a:rect b="b" l="l" r="r" t="t"/>
              <a:pathLst>
                <a:path extrusionOk="0" h="575317" w="118981">
                  <a:moveTo>
                    <a:pt x="-9" y="570544"/>
                  </a:moveTo>
                  <a:lnTo>
                    <a:pt x="-9" y="3807"/>
                  </a:lnTo>
                  <a:cubicBezTo>
                    <a:pt x="129" y="1762"/>
                    <a:pt x="1755" y="135"/>
                    <a:pt x="3798" y="-3"/>
                  </a:cubicBezTo>
                  <a:lnTo>
                    <a:pt x="38065" y="-3"/>
                  </a:lnTo>
                  <a:cubicBezTo>
                    <a:pt x="82167" y="-584"/>
                    <a:pt x="118389" y="34720"/>
                    <a:pt x="118970" y="78852"/>
                  </a:cubicBezTo>
                  <a:cubicBezTo>
                    <a:pt x="118971" y="78920"/>
                    <a:pt x="118972" y="78987"/>
                    <a:pt x="118972" y="79054"/>
                  </a:cubicBezTo>
                  <a:lnTo>
                    <a:pt x="118972" y="571497"/>
                  </a:lnTo>
                  <a:cubicBezTo>
                    <a:pt x="118834" y="573541"/>
                    <a:pt x="117208" y="575168"/>
                    <a:pt x="115165" y="575307"/>
                  </a:cubicBezTo>
                  <a:lnTo>
                    <a:pt x="3798" y="575307"/>
                  </a:lnTo>
                  <a:cubicBezTo>
                    <a:pt x="1793" y="574483"/>
                    <a:pt x="354" y="572683"/>
                    <a:pt x="-9" y="570544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099136" y="4218836"/>
              <a:ext cx="418835" cy="425777"/>
            </a:xfrm>
            <a:custGeom>
              <a:rect b="b" l="l" r="r" t="t"/>
              <a:pathLst>
                <a:path extrusionOk="0" h="425777" w="418835">
                  <a:moveTo>
                    <a:pt x="310305" y="425757"/>
                  </a:moveTo>
                  <a:cubicBezTo>
                    <a:pt x="307839" y="425921"/>
                    <a:pt x="305708" y="424053"/>
                    <a:pt x="305545" y="421586"/>
                  </a:cubicBezTo>
                  <a:cubicBezTo>
                    <a:pt x="305532" y="421389"/>
                    <a:pt x="305532" y="421192"/>
                    <a:pt x="305545" y="420995"/>
                  </a:cubicBezTo>
                  <a:lnTo>
                    <a:pt x="305545" y="197158"/>
                  </a:lnTo>
                  <a:cubicBezTo>
                    <a:pt x="305545" y="117148"/>
                    <a:pt x="276990" y="89525"/>
                    <a:pt x="225590" y="89525"/>
                  </a:cubicBezTo>
                  <a:cubicBezTo>
                    <a:pt x="171334" y="89525"/>
                    <a:pt x="113271" y="137150"/>
                    <a:pt x="113271" y="195253"/>
                  </a:cubicBezTo>
                  <a:lnTo>
                    <a:pt x="113271" y="420995"/>
                  </a:lnTo>
                  <a:cubicBezTo>
                    <a:pt x="113434" y="423462"/>
                    <a:pt x="111568" y="425594"/>
                    <a:pt x="109102" y="425757"/>
                  </a:cubicBezTo>
                  <a:cubicBezTo>
                    <a:pt x="108906" y="425771"/>
                    <a:pt x="108709" y="425771"/>
                    <a:pt x="108512" y="425757"/>
                  </a:cubicBezTo>
                  <a:lnTo>
                    <a:pt x="4760" y="425757"/>
                  </a:lnTo>
                  <a:cubicBezTo>
                    <a:pt x="2294" y="425921"/>
                    <a:pt x="164" y="424053"/>
                    <a:pt x="0" y="421586"/>
                  </a:cubicBezTo>
                  <a:cubicBezTo>
                    <a:pt x="-13" y="421389"/>
                    <a:pt x="-13" y="421192"/>
                    <a:pt x="0" y="420995"/>
                  </a:cubicBezTo>
                  <a:lnTo>
                    <a:pt x="0" y="17135"/>
                  </a:lnTo>
                  <a:cubicBezTo>
                    <a:pt x="-163" y="14668"/>
                    <a:pt x="1704" y="12536"/>
                    <a:pt x="4169" y="12373"/>
                  </a:cubicBezTo>
                  <a:cubicBezTo>
                    <a:pt x="4366" y="12360"/>
                    <a:pt x="4563" y="12360"/>
                    <a:pt x="4760" y="12373"/>
                  </a:cubicBezTo>
                  <a:lnTo>
                    <a:pt x="56160" y="12373"/>
                  </a:lnTo>
                  <a:cubicBezTo>
                    <a:pt x="82279" y="11765"/>
                    <a:pt x="104175" y="31991"/>
                    <a:pt x="105656" y="58093"/>
                  </a:cubicBezTo>
                  <a:lnTo>
                    <a:pt x="106608" y="73333"/>
                  </a:lnTo>
                  <a:cubicBezTo>
                    <a:pt x="106769" y="75852"/>
                    <a:pt x="108941" y="77765"/>
                    <a:pt x="111459" y="77604"/>
                  </a:cubicBezTo>
                  <a:cubicBezTo>
                    <a:pt x="113021" y="77504"/>
                    <a:pt x="114423" y="76611"/>
                    <a:pt x="115175" y="75238"/>
                  </a:cubicBezTo>
                  <a:cubicBezTo>
                    <a:pt x="149795" y="27833"/>
                    <a:pt x="204989" y="-137"/>
                    <a:pt x="263664" y="-10"/>
                  </a:cubicBezTo>
                  <a:cubicBezTo>
                    <a:pt x="375983" y="-10"/>
                    <a:pt x="418816" y="77143"/>
                    <a:pt x="418816" y="179060"/>
                  </a:cubicBezTo>
                  <a:lnTo>
                    <a:pt x="418816" y="420995"/>
                  </a:lnTo>
                  <a:cubicBezTo>
                    <a:pt x="418979" y="423462"/>
                    <a:pt x="417113" y="425594"/>
                    <a:pt x="414647" y="425757"/>
                  </a:cubicBezTo>
                  <a:cubicBezTo>
                    <a:pt x="414451" y="425771"/>
                    <a:pt x="414254" y="425771"/>
                    <a:pt x="414057" y="42575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599820" y="4216932"/>
              <a:ext cx="342677" cy="441007"/>
            </a:xfrm>
            <a:custGeom>
              <a:rect b="b" l="l" r="r" t="t"/>
              <a:pathLst>
                <a:path extrusionOk="0" h="441007" w="342677">
                  <a:moveTo>
                    <a:pt x="168469" y="440997"/>
                  </a:moveTo>
                  <a:cubicBezTo>
                    <a:pt x="109893" y="440676"/>
                    <a:pt x="52437" y="424906"/>
                    <a:pt x="1894" y="395277"/>
                  </a:cubicBezTo>
                  <a:cubicBezTo>
                    <a:pt x="-9" y="394325"/>
                    <a:pt x="-9" y="392420"/>
                    <a:pt x="-9" y="390515"/>
                  </a:cubicBezTo>
                  <a:lnTo>
                    <a:pt x="16172" y="321935"/>
                  </a:lnTo>
                  <a:cubicBezTo>
                    <a:pt x="16794" y="319651"/>
                    <a:pt x="19149" y="318304"/>
                    <a:pt x="21431" y="318926"/>
                  </a:cubicBezTo>
                  <a:cubicBezTo>
                    <a:pt x="21584" y="318968"/>
                    <a:pt x="21736" y="319018"/>
                    <a:pt x="21883" y="319077"/>
                  </a:cubicBezTo>
                  <a:cubicBezTo>
                    <a:pt x="65121" y="345924"/>
                    <a:pt x="114743" y="360722"/>
                    <a:pt x="165613" y="361940"/>
                  </a:cubicBezTo>
                  <a:cubicBezTo>
                    <a:pt x="210350" y="361940"/>
                    <a:pt x="241761" y="348605"/>
                    <a:pt x="241761" y="314315"/>
                  </a:cubicBezTo>
                  <a:cubicBezTo>
                    <a:pt x="241761" y="284787"/>
                    <a:pt x="209398" y="274310"/>
                    <a:pt x="151335" y="260975"/>
                  </a:cubicBezTo>
                  <a:cubicBezTo>
                    <a:pt x="47583" y="239067"/>
                    <a:pt x="10461" y="185727"/>
                    <a:pt x="10461" y="126672"/>
                  </a:cubicBezTo>
                  <a:cubicBezTo>
                    <a:pt x="10461" y="61902"/>
                    <a:pt x="62813" y="-10"/>
                    <a:pt x="177035" y="-10"/>
                  </a:cubicBezTo>
                  <a:cubicBezTo>
                    <a:pt x="226157" y="1003"/>
                    <a:pt x="274376" y="13392"/>
                    <a:pt x="317910" y="36185"/>
                  </a:cubicBezTo>
                  <a:cubicBezTo>
                    <a:pt x="319719" y="36898"/>
                    <a:pt x="320608" y="38944"/>
                    <a:pt x="319895" y="40755"/>
                  </a:cubicBezTo>
                  <a:cubicBezTo>
                    <a:pt x="319870" y="40820"/>
                    <a:pt x="319842" y="40884"/>
                    <a:pt x="319813" y="40947"/>
                  </a:cubicBezTo>
                  <a:lnTo>
                    <a:pt x="303632" y="105717"/>
                  </a:lnTo>
                  <a:cubicBezTo>
                    <a:pt x="303010" y="108001"/>
                    <a:pt x="300655" y="109348"/>
                    <a:pt x="298373" y="108725"/>
                  </a:cubicBezTo>
                  <a:cubicBezTo>
                    <a:pt x="298219" y="108684"/>
                    <a:pt x="298068" y="108633"/>
                    <a:pt x="297921" y="108575"/>
                  </a:cubicBezTo>
                  <a:cubicBezTo>
                    <a:pt x="261891" y="88217"/>
                    <a:pt x="221266" y="77398"/>
                    <a:pt x="179891" y="77142"/>
                  </a:cubicBezTo>
                  <a:cubicBezTo>
                    <a:pt x="134202" y="77142"/>
                    <a:pt x="111358" y="92382"/>
                    <a:pt x="111358" y="117147"/>
                  </a:cubicBezTo>
                  <a:cubicBezTo>
                    <a:pt x="111358" y="144770"/>
                    <a:pt x="140865" y="157152"/>
                    <a:pt x="185602" y="167630"/>
                  </a:cubicBezTo>
                  <a:cubicBezTo>
                    <a:pt x="296969" y="190490"/>
                    <a:pt x="342658" y="241925"/>
                    <a:pt x="342658" y="297170"/>
                  </a:cubicBezTo>
                  <a:cubicBezTo>
                    <a:pt x="343610" y="386705"/>
                    <a:pt x="276980" y="440997"/>
                    <a:pt x="168469" y="44099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987221" y="4118823"/>
              <a:ext cx="290322" cy="525785"/>
            </a:xfrm>
            <a:custGeom>
              <a:rect b="b" l="l" r="r" t="t"/>
              <a:pathLst>
                <a:path extrusionOk="0" h="525785" w="290322">
                  <a:moveTo>
                    <a:pt x="200835" y="190491"/>
                  </a:moveTo>
                  <a:lnTo>
                    <a:pt x="200835" y="520056"/>
                  </a:lnTo>
                  <a:cubicBezTo>
                    <a:pt x="200942" y="523105"/>
                    <a:pt x="198559" y="525664"/>
                    <a:pt x="195512" y="525771"/>
                  </a:cubicBezTo>
                  <a:cubicBezTo>
                    <a:pt x="195382" y="525776"/>
                    <a:pt x="195253" y="525776"/>
                    <a:pt x="195124" y="525771"/>
                  </a:cubicBezTo>
                  <a:lnTo>
                    <a:pt x="94227" y="525771"/>
                  </a:lnTo>
                  <a:cubicBezTo>
                    <a:pt x="91180" y="525878"/>
                    <a:pt x="88623" y="523493"/>
                    <a:pt x="88516" y="520444"/>
                  </a:cubicBezTo>
                  <a:cubicBezTo>
                    <a:pt x="88512" y="520315"/>
                    <a:pt x="88512" y="520185"/>
                    <a:pt x="88516" y="520056"/>
                  </a:cubicBezTo>
                  <a:lnTo>
                    <a:pt x="88516" y="190491"/>
                  </a:lnTo>
                  <a:cubicBezTo>
                    <a:pt x="88623" y="187442"/>
                    <a:pt x="86240" y="184883"/>
                    <a:pt x="83193" y="184776"/>
                  </a:cubicBezTo>
                  <a:cubicBezTo>
                    <a:pt x="83063" y="184772"/>
                    <a:pt x="82934" y="184772"/>
                    <a:pt x="82805" y="184776"/>
                  </a:cubicBezTo>
                  <a:lnTo>
                    <a:pt x="5705" y="184776"/>
                  </a:lnTo>
                  <a:cubicBezTo>
                    <a:pt x="2658" y="184883"/>
                    <a:pt x="101" y="182498"/>
                    <a:pt x="-6" y="179449"/>
                  </a:cubicBezTo>
                  <a:cubicBezTo>
                    <a:pt x="-11" y="179320"/>
                    <a:pt x="-11" y="179190"/>
                    <a:pt x="-6" y="179061"/>
                  </a:cubicBezTo>
                  <a:lnTo>
                    <a:pt x="-6" y="118101"/>
                  </a:lnTo>
                  <a:cubicBezTo>
                    <a:pt x="-113" y="115052"/>
                    <a:pt x="2271" y="112493"/>
                    <a:pt x="5318" y="112386"/>
                  </a:cubicBezTo>
                  <a:cubicBezTo>
                    <a:pt x="5447" y="112382"/>
                    <a:pt x="5576" y="112382"/>
                    <a:pt x="5705" y="112386"/>
                  </a:cubicBezTo>
                  <a:lnTo>
                    <a:pt x="82805" y="112386"/>
                  </a:lnTo>
                  <a:cubicBezTo>
                    <a:pt x="85852" y="112493"/>
                    <a:pt x="88409" y="110108"/>
                    <a:pt x="88516" y="107059"/>
                  </a:cubicBezTo>
                  <a:cubicBezTo>
                    <a:pt x="88521" y="106930"/>
                    <a:pt x="88521" y="106800"/>
                    <a:pt x="88516" y="106671"/>
                  </a:cubicBezTo>
                  <a:lnTo>
                    <a:pt x="88516" y="5706"/>
                  </a:lnTo>
                  <a:cubicBezTo>
                    <a:pt x="88743" y="2649"/>
                    <a:pt x="91172" y="219"/>
                    <a:pt x="94227" y="-9"/>
                  </a:cubicBezTo>
                  <a:lnTo>
                    <a:pt x="121831" y="-9"/>
                  </a:lnTo>
                  <a:cubicBezTo>
                    <a:pt x="165360" y="-277"/>
                    <a:pt x="201006" y="34544"/>
                    <a:pt x="201787" y="78096"/>
                  </a:cubicBezTo>
                  <a:lnTo>
                    <a:pt x="201787" y="107624"/>
                  </a:lnTo>
                  <a:cubicBezTo>
                    <a:pt x="201680" y="110673"/>
                    <a:pt x="204063" y="113232"/>
                    <a:pt x="207110" y="113339"/>
                  </a:cubicBezTo>
                  <a:cubicBezTo>
                    <a:pt x="207240" y="113343"/>
                    <a:pt x="207369" y="113343"/>
                    <a:pt x="207498" y="113339"/>
                  </a:cubicBezTo>
                  <a:lnTo>
                    <a:pt x="284598" y="113339"/>
                  </a:lnTo>
                  <a:cubicBezTo>
                    <a:pt x="287645" y="113232"/>
                    <a:pt x="290202" y="115617"/>
                    <a:pt x="290309" y="118666"/>
                  </a:cubicBezTo>
                  <a:cubicBezTo>
                    <a:pt x="290314" y="118795"/>
                    <a:pt x="290314" y="118924"/>
                    <a:pt x="290309" y="119054"/>
                  </a:cubicBezTo>
                  <a:lnTo>
                    <a:pt x="290309" y="180014"/>
                  </a:lnTo>
                  <a:cubicBezTo>
                    <a:pt x="290416" y="183063"/>
                    <a:pt x="288033" y="185622"/>
                    <a:pt x="284986" y="185729"/>
                  </a:cubicBezTo>
                  <a:cubicBezTo>
                    <a:pt x="284856" y="185733"/>
                    <a:pt x="284727" y="185733"/>
                    <a:pt x="284598" y="185729"/>
                  </a:cubicBezTo>
                  <a:lnTo>
                    <a:pt x="207498" y="185729"/>
                  </a:lnTo>
                  <a:cubicBezTo>
                    <a:pt x="204787" y="184886"/>
                    <a:pt x="201907" y="186402"/>
                    <a:pt x="201064" y="189114"/>
                  </a:cubicBezTo>
                  <a:cubicBezTo>
                    <a:pt x="200926" y="189561"/>
                    <a:pt x="200849" y="190024"/>
                    <a:pt x="200835" y="190491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323182" y="4220727"/>
              <a:ext cx="401729" cy="436260"/>
            </a:xfrm>
            <a:custGeom>
              <a:rect b="b" l="l" r="r" t="t"/>
              <a:pathLst>
                <a:path extrusionOk="0" h="436260" w="401729">
                  <a:moveTo>
                    <a:pt x="390297" y="220032"/>
                  </a:moveTo>
                  <a:lnTo>
                    <a:pt x="119971" y="220032"/>
                  </a:lnTo>
                  <a:cubicBezTo>
                    <a:pt x="116398" y="219925"/>
                    <a:pt x="113415" y="222737"/>
                    <a:pt x="113308" y="226313"/>
                  </a:cubicBezTo>
                  <a:cubicBezTo>
                    <a:pt x="113304" y="226442"/>
                    <a:pt x="113304" y="226571"/>
                    <a:pt x="113308" y="226700"/>
                  </a:cubicBezTo>
                  <a:cubicBezTo>
                    <a:pt x="113308" y="288612"/>
                    <a:pt x="147575" y="355287"/>
                    <a:pt x="257038" y="355287"/>
                  </a:cubicBezTo>
                  <a:cubicBezTo>
                    <a:pt x="302130" y="353974"/>
                    <a:pt x="345966" y="340122"/>
                    <a:pt x="383634" y="315282"/>
                  </a:cubicBezTo>
                  <a:cubicBezTo>
                    <a:pt x="386652" y="313175"/>
                    <a:pt x="390806" y="313916"/>
                    <a:pt x="392911" y="316936"/>
                  </a:cubicBezTo>
                  <a:cubicBezTo>
                    <a:pt x="393739" y="318124"/>
                    <a:pt x="394158" y="319550"/>
                    <a:pt x="394105" y="320997"/>
                  </a:cubicBezTo>
                  <a:lnTo>
                    <a:pt x="394105" y="383862"/>
                  </a:lnTo>
                  <a:cubicBezTo>
                    <a:pt x="393965" y="386075"/>
                    <a:pt x="392935" y="388137"/>
                    <a:pt x="391249" y="389577"/>
                  </a:cubicBezTo>
                  <a:cubicBezTo>
                    <a:pt x="351271" y="419105"/>
                    <a:pt x="290353" y="436250"/>
                    <a:pt x="221819" y="436250"/>
                  </a:cubicBezTo>
                  <a:cubicBezTo>
                    <a:pt x="91415" y="436250"/>
                    <a:pt x="37" y="342905"/>
                    <a:pt x="37" y="215270"/>
                  </a:cubicBezTo>
                  <a:cubicBezTo>
                    <a:pt x="-2389" y="98827"/>
                    <a:pt x="89975" y="2464"/>
                    <a:pt x="206338" y="35"/>
                  </a:cubicBezTo>
                  <a:cubicBezTo>
                    <a:pt x="208643" y="-13"/>
                    <a:pt x="210948" y="-23"/>
                    <a:pt x="213253" y="5"/>
                  </a:cubicBezTo>
                  <a:cubicBezTo>
                    <a:pt x="320812" y="5"/>
                    <a:pt x="401720" y="65727"/>
                    <a:pt x="401720" y="163835"/>
                  </a:cubicBezTo>
                  <a:cubicBezTo>
                    <a:pt x="401755" y="181455"/>
                    <a:pt x="399839" y="199024"/>
                    <a:pt x="396008" y="216222"/>
                  </a:cubicBezTo>
                  <a:cubicBezTo>
                    <a:pt x="396008" y="218127"/>
                    <a:pt x="393153" y="220032"/>
                    <a:pt x="390297" y="220032"/>
                  </a:cubicBezTo>
                  <a:close/>
                  <a:moveTo>
                    <a:pt x="217060" y="69537"/>
                  </a:moveTo>
                  <a:cubicBezTo>
                    <a:pt x="171371" y="69537"/>
                    <a:pt x="131393" y="94302"/>
                    <a:pt x="119971" y="152405"/>
                  </a:cubicBezTo>
                  <a:cubicBezTo>
                    <a:pt x="119128" y="156205"/>
                    <a:pt x="121523" y="159969"/>
                    <a:pt x="125321" y="160813"/>
                  </a:cubicBezTo>
                  <a:cubicBezTo>
                    <a:pt x="125752" y="160909"/>
                    <a:pt x="126192" y="160964"/>
                    <a:pt x="126634" y="160977"/>
                  </a:cubicBezTo>
                  <a:lnTo>
                    <a:pt x="293208" y="160977"/>
                  </a:lnTo>
                  <a:cubicBezTo>
                    <a:pt x="297016" y="160977"/>
                    <a:pt x="299871" y="159072"/>
                    <a:pt x="299871" y="155262"/>
                  </a:cubicBezTo>
                  <a:cubicBezTo>
                    <a:pt x="306534" y="107637"/>
                    <a:pt x="273219" y="69537"/>
                    <a:pt x="217060" y="6953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796300" y="4219764"/>
              <a:ext cx="462600" cy="436277"/>
            </a:xfrm>
            <a:custGeom>
              <a:rect b="b" l="l" r="r" t="t"/>
              <a:pathLst>
                <a:path extrusionOk="0" h="436277" w="462600">
                  <a:moveTo>
                    <a:pt x="359791" y="421972"/>
                  </a:moveTo>
                  <a:lnTo>
                    <a:pt x="356936" y="367680"/>
                  </a:lnTo>
                  <a:cubicBezTo>
                    <a:pt x="356713" y="365852"/>
                    <a:pt x="355052" y="364551"/>
                    <a:pt x="353226" y="364773"/>
                  </a:cubicBezTo>
                  <a:cubicBezTo>
                    <a:pt x="352463" y="364866"/>
                    <a:pt x="351756" y="365220"/>
                    <a:pt x="351224" y="365775"/>
                  </a:cubicBezTo>
                  <a:cubicBezTo>
                    <a:pt x="313568" y="410906"/>
                    <a:pt x="257680" y="436772"/>
                    <a:pt x="198928" y="436260"/>
                  </a:cubicBezTo>
                  <a:cubicBezTo>
                    <a:pt x="84705" y="436260"/>
                    <a:pt x="-9" y="341962"/>
                    <a:pt x="-9" y="218137"/>
                  </a:cubicBezTo>
                  <a:cubicBezTo>
                    <a:pt x="-9" y="94312"/>
                    <a:pt x="84705" y="15"/>
                    <a:pt x="198928" y="15"/>
                  </a:cubicBezTo>
                  <a:cubicBezTo>
                    <a:pt x="257774" y="-938"/>
                    <a:pt x="313843" y="25011"/>
                    <a:pt x="351224" y="70500"/>
                  </a:cubicBezTo>
                  <a:cubicBezTo>
                    <a:pt x="352220" y="71921"/>
                    <a:pt x="354179" y="72265"/>
                    <a:pt x="355600" y="71268"/>
                  </a:cubicBezTo>
                  <a:cubicBezTo>
                    <a:pt x="356467" y="70660"/>
                    <a:pt x="356969" y="69654"/>
                    <a:pt x="356935" y="68595"/>
                  </a:cubicBezTo>
                  <a:lnTo>
                    <a:pt x="359791" y="14302"/>
                  </a:lnTo>
                  <a:cubicBezTo>
                    <a:pt x="359791" y="12397"/>
                    <a:pt x="361695" y="11445"/>
                    <a:pt x="363598" y="11445"/>
                  </a:cubicBezTo>
                  <a:lnTo>
                    <a:pt x="387395" y="11445"/>
                  </a:lnTo>
                  <a:cubicBezTo>
                    <a:pt x="428555" y="11076"/>
                    <a:pt x="462220" y="44167"/>
                    <a:pt x="462589" y="85355"/>
                  </a:cubicBezTo>
                  <a:cubicBezTo>
                    <a:pt x="462590" y="85484"/>
                    <a:pt x="462591" y="85612"/>
                    <a:pt x="462591" y="85740"/>
                  </a:cubicBezTo>
                  <a:lnTo>
                    <a:pt x="462591" y="422925"/>
                  </a:lnTo>
                  <a:cubicBezTo>
                    <a:pt x="462591" y="424830"/>
                    <a:pt x="460688" y="425782"/>
                    <a:pt x="458784" y="425782"/>
                  </a:cubicBezTo>
                  <a:lnTo>
                    <a:pt x="362647" y="425782"/>
                  </a:lnTo>
                  <a:cubicBezTo>
                    <a:pt x="361695" y="424830"/>
                    <a:pt x="359791" y="423877"/>
                    <a:pt x="359791" y="421972"/>
                  </a:cubicBezTo>
                  <a:close/>
                  <a:moveTo>
                    <a:pt x="233195" y="81930"/>
                  </a:moveTo>
                  <a:cubicBezTo>
                    <a:pt x="166565" y="81930"/>
                    <a:pt x="112309" y="132412"/>
                    <a:pt x="112309" y="218137"/>
                  </a:cubicBezTo>
                  <a:cubicBezTo>
                    <a:pt x="112309" y="303862"/>
                    <a:pt x="166565" y="354345"/>
                    <a:pt x="233195" y="354345"/>
                  </a:cubicBezTo>
                  <a:cubicBezTo>
                    <a:pt x="299824" y="354345"/>
                    <a:pt x="354080" y="303862"/>
                    <a:pt x="354080" y="218137"/>
                  </a:cubicBezTo>
                  <a:cubicBezTo>
                    <a:pt x="354080" y="132412"/>
                    <a:pt x="299824" y="81930"/>
                    <a:pt x="233195" y="8193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345519" y="4070209"/>
              <a:ext cx="463552" cy="585834"/>
            </a:xfrm>
            <a:custGeom>
              <a:rect b="b" l="l" r="r" t="t"/>
              <a:pathLst>
                <a:path extrusionOk="0" h="585834" w="463552">
                  <a:moveTo>
                    <a:pt x="360743" y="566765"/>
                  </a:moveTo>
                  <a:lnTo>
                    <a:pt x="357888" y="516282"/>
                  </a:lnTo>
                  <a:cubicBezTo>
                    <a:pt x="357665" y="514454"/>
                    <a:pt x="356004" y="513153"/>
                    <a:pt x="354178" y="513376"/>
                  </a:cubicBezTo>
                  <a:cubicBezTo>
                    <a:pt x="353415" y="513469"/>
                    <a:pt x="352708" y="513822"/>
                    <a:pt x="352176" y="514377"/>
                  </a:cubicBezTo>
                  <a:cubicBezTo>
                    <a:pt x="314511" y="560146"/>
                    <a:pt x="258176" y="586407"/>
                    <a:pt x="198928" y="585815"/>
                  </a:cubicBezTo>
                  <a:cubicBezTo>
                    <a:pt x="84706" y="585815"/>
                    <a:pt x="-9" y="491517"/>
                    <a:pt x="-9" y="367692"/>
                  </a:cubicBezTo>
                  <a:cubicBezTo>
                    <a:pt x="-9" y="243867"/>
                    <a:pt x="84706" y="149570"/>
                    <a:pt x="198928" y="149570"/>
                  </a:cubicBezTo>
                  <a:cubicBezTo>
                    <a:pt x="255712" y="148372"/>
                    <a:pt x="310101" y="172445"/>
                    <a:pt x="347417" y="215292"/>
                  </a:cubicBezTo>
                  <a:cubicBezTo>
                    <a:pt x="348369" y="216245"/>
                    <a:pt x="349321" y="215292"/>
                    <a:pt x="349321" y="214340"/>
                  </a:cubicBezTo>
                  <a:lnTo>
                    <a:pt x="349321" y="7647"/>
                  </a:lnTo>
                  <a:cubicBezTo>
                    <a:pt x="349405" y="3334"/>
                    <a:pt x="352968" y="-93"/>
                    <a:pt x="357277" y="-9"/>
                  </a:cubicBezTo>
                  <a:cubicBezTo>
                    <a:pt x="357481" y="-5"/>
                    <a:pt x="357685" y="7"/>
                    <a:pt x="357888" y="27"/>
                  </a:cubicBezTo>
                  <a:lnTo>
                    <a:pt x="383588" y="27"/>
                  </a:lnTo>
                  <a:cubicBezTo>
                    <a:pt x="427116" y="-241"/>
                    <a:pt x="462762" y="34580"/>
                    <a:pt x="463543" y="78132"/>
                  </a:cubicBezTo>
                  <a:lnTo>
                    <a:pt x="463543" y="566765"/>
                  </a:lnTo>
                  <a:cubicBezTo>
                    <a:pt x="463543" y="571499"/>
                    <a:pt x="459708" y="575337"/>
                    <a:pt x="454977" y="575337"/>
                  </a:cubicBezTo>
                  <a:lnTo>
                    <a:pt x="368358" y="575337"/>
                  </a:lnTo>
                  <a:cubicBezTo>
                    <a:pt x="364192" y="574500"/>
                    <a:pt x="361085" y="571002"/>
                    <a:pt x="360743" y="566765"/>
                  </a:cubicBezTo>
                  <a:close/>
                  <a:moveTo>
                    <a:pt x="235098" y="231485"/>
                  </a:moveTo>
                  <a:cubicBezTo>
                    <a:pt x="168469" y="231485"/>
                    <a:pt x="114213" y="281967"/>
                    <a:pt x="114213" y="367692"/>
                  </a:cubicBezTo>
                  <a:cubicBezTo>
                    <a:pt x="114213" y="453417"/>
                    <a:pt x="168469" y="503900"/>
                    <a:pt x="235098" y="503900"/>
                  </a:cubicBezTo>
                  <a:cubicBezTo>
                    <a:pt x="301728" y="503900"/>
                    <a:pt x="355984" y="453417"/>
                    <a:pt x="355984" y="367692"/>
                  </a:cubicBezTo>
                  <a:cubicBezTo>
                    <a:pt x="355984" y="281967"/>
                    <a:pt x="301728" y="231485"/>
                    <a:pt x="235098" y="231485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77796" y="4554498"/>
              <a:ext cx="106417" cy="106489"/>
            </a:xfrm>
            <a:custGeom>
              <a:rect b="b" l="l" r="r" t="t"/>
              <a:pathLst>
                <a:path extrusionOk="0" h="106489" w="106417">
                  <a:moveTo>
                    <a:pt x="-9" y="53425"/>
                  </a:moveTo>
                  <a:cubicBezTo>
                    <a:pt x="-114" y="24019"/>
                    <a:pt x="23623" y="95"/>
                    <a:pt x="53009" y="-10"/>
                  </a:cubicBezTo>
                  <a:cubicBezTo>
                    <a:pt x="82395" y="-115"/>
                    <a:pt x="106302" y="23638"/>
                    <a:pt x="106407" y="53044"/>
                  </a:cubicBezTo>
                  <a:cubicBezTo>
                    <a:pt x="106513" y="82450"/>
                    <a:pt x="82776" y="106374"/>
                    <a:pt x="53389" y="106479"/>
                  </a:cubicBezTo>
                  <a:cubicBezTo>
                    <a:pt x="53294" y="106479"/>
                    <a:pt x="53199" y="106479"/>
                    <a:pt x="53104" y="106479"/>
                  </a:cubicBezTo>
                  <a:cubicBezTo>
                    <a:pt x="23823" y="106532"/>
                    <a:pt x="43" y="82821"/>
                    <a:pt x="-9" y="53520"/>
                  </a:cubicBezTo>
                  <a:cubicBezTo>
                    <a:pt x="-9" y="53488"/>
                    <a:pt x="-9" y="53457"/>
                    <a:pt x="-9" y="53425"/>
                  </a:cubicBezTo>
                  <a:close/>
                  <a:moveTo>
                    <a:pt x="99460" y="53425"/>
                  </a:moveTo>
                  <a:cubicBezTo>
                    <a:pt x="99512" y="27859"/>
                    <a:pt x="78844" y="7091"/>
                    <a:pt x="53295" y="7038"/>
                  </a:cubicBezTo>
                  <a:cubicBezTo>
                    <a:pt x="27746" y="6986"/>
                    <a:pt x="6992" y="27668"/>
                    <a:pt x="6940" y="53234"/>
                  </a:cubicBezTo>
                  <a:cubicBezTo>
                    <a:pt x="6887" y="78801"/>
                    <a:pt x="27556" y="99568"/>
                    <a:pt x="53105" y="99621"/>
                  </a:cubicBezTo>
                  <a:cubicBezTo>
                    <a:pt x="78632" y="99621"/>
                    <a:pt x="99355" y="78969"/>
                    <a:pt x="99460" y="53425"/>
                  </a:cubicBezTo>
                  <a:close/>
                  <a:moveTo>
                    <a:pt x="30545" y="20564"/>
                  </a:moveTo>
                  <a:lnTo>
                    <a:pt x="56055" y="20564"/>
                  </a:lnTo>
                  <a:cubicBezTo>
                    <a:pt x="66492" y="19296"/>
                    <a:pt x="75981" y="26734"/>
                    <a:pt x="77248" y="37179"/>
                  </a:cubicBezTo>
                  <a:cubicBezTo>
                    <a:pt x="77365" y="38144"/>
                    <a:pt x="77408" y="39118"/>
                    <a:pt x="77377" y="40090"/>
                  </a:cubicBezTo>
                  <a:cubicBezTo>
                    <a:pt x="77863" y="48456"/>
                    <a:pt x="72547" y="56061"/>
                    <a:pt x="64527" y="58473"/>
                  </a:cubicBezTo>
                  <a:lnTo>
                    <a:pt x="83564" y="85333"/>
                  </a:lnTo>
                  <a:lnTo>
                    <a:pt x="69286" y="85333"/>
                  </a:lnTo>
                  <a:lnTo>
                    <a:pt x="51676" y="59616"/>
                  </a:lnTo>
                  <a:lnTo>
                    <a:pt x="43586" y="59616"/>
                  </a:lnTo>
                  <a:lnTo>
                    <a:pt x="43586" y="85333"/>
                  </a:lnTo>
                  <a:lnTo>
                    <a:pt x="30736" y="85333"/>
                  </a:lnTo>
                  <a:close/>
                  <a:moveTo>
                    <a:pt x="53961" y="50186"/>
                  </a:moveTo>
                  <a:cubicBezTo>
                    <a:pt x="59533" y="50186"/>
                    <a:pt x="64051" y="45666"/>
                    <a:pt x="64051" y="40090"/>
                  </a:cubicBezTo>
                  <a:cubicBezTo>
                    <a:pt x="64051" y="34514"/>
                    <a:pt x="59533" y="29993"/>
                    <a:pt x="53961" y="29993"/>
                  </a:cubicBezTo>
                  <a:lnTo>
                    <a:pt x="43395" y="29993"/>
                  </a:lnTo>
                  <a:lnTo>
                    <a:pt x="43395" y="50186"/>
                  </a:ln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1" name="Google Shape;41;p3"/>
          <p:cNvSpPr/>
          <p:nvPr>
            <p:ph idx="2" type="pic"/>
          </p:nvPr>
        </p:nvSpPr>
        <p:spPr>
          <a:xfrm flipH="1">
            <a:off x="5084105" y="-1593300"/>
            <a:ext cx="4059900" cy="8330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 Confidential">
  <p:cSld name="Amber_Basic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/>
        </p:nvSpPr>
        <p:spPr>
          <a:xfrm>
            <a:off x="6919800" y="4722725"/>
            <a:ext cx="2224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b="1" sz="12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_Amber">
  <p:cSld name="Amber_Closing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2"/>
          <p:cNvGrpSpPr/>
          <p:nvPr/>
        </p:nvGrpSpPr>
        <p:grpSpPr>
          <a:xfrm rot="5400000">
            <a:off x="-1622804" y="1622676"/>
            <a:ext cx="5143680" cy="1898311"/>
            <a:chOff x="-26405" y="3198400"/>
            <a:chExt cx="9170405" cy="3384401"/>
          </a:xfrm>
        </p:grpSpPr>
        <p:sp>
          <p:nvSpPr>
            <p:cNvPr id="191" name="Google Shape;191;p22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rot="10800000">
              <a:off x="-26405" y="4322901"/>
              <a:ext cx="9170400" cy="225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3" name="Google Shape;193;p22"/>
          <p:cNvGrpSpPr/>
          <p:nvPr/>
        </p:nvGrpSpPr>
        <p:grpSpPr>
          <a:xfrm>
            <a:off x="2801459" y="2180787"/>
            <a:ext cx="2473258" cy="781902"/>
            <a:chOff x="3124200" y="2114550"/>
            <a:chExt cx="2897783" cy="916113"/>
          </a:xfrm>
        </p:grpSpPr>
        <p:sp>
          <p:nvSpPr>
            <p:cNvPr id="194" name="Google Shape;194;p22"/>
            <p:cNvSpPr/>
            <p:nvPr/>
          </p:nvSpPr>
          <p:spPr>
            <a:xfrm>
              <a:off x="5673657" y="2435542"/>
              <a:ext cx="348326" cy="577691"/>
            </a:xfrm>
            <a:custGeom>
              <a:rect b="b" l="l" r="r" t="t"/>
              <a:pathLst>
                <a:path extrusionOk="0" h="577691" w="348326">
                  <a:moveTo>
                    <a:pt x="348326" y="2286"/>
                  </a:moveTo>
                  <a:cubicBezTo>
                    <a:pt x="336378" y="919"/>
                    <a:pt x="324370" y="156"/>
                    <a:pt x="312345" y="0"/>
                  </a:cubicBezTo>
                  <a:cubicBezTo>
                    <a:pt x="263547" y="0"/>
                    <a:pt x="184654" y="13907"/>
                    <a:pt x="149812" y="89630"/>
                  </a:cubicBezTo>
                  <a:lnTo>
                    <a:pt x="149812" y="4667"/>
                  </a:lnTo>
                  <a:lnTo>
                    <a:pt x="0" y="4667"/>
                  </a:lnTo>
                  <a:lnTo>
                    <a:pt x="0" y="577691"/>
                  </a:lnTo>
                  <a:lnTo>
                    <a:pt x="154464" y="577691"/>
                  </a:lnTo>
                  <a:lnTo>
                    <a:pt x="154464" y="315563"/>
                  </a:lnTo>
                  <a:cubicBezTo>
                    <a:pt x="154464" y="191738"/>
                    <a:pt x="222914" y="153638"/>
                    <a:pt x="301902" y="153638"/>
                  </a:cubicBezTo>
                  <a:cubicBezTo>
                    <a:pt x="317494" y="153619"/>
                    <a:pt x="333048" y="155182"/>
                    <a:pt x="348326" y="158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998460" y="2422683"/>
              <a:ext cx="599341" cy="607980"/>
            </a:xfrm>
            <a:custGeom>
              <a:rect b="b" l="l" r="r" t="t"/>
              <a:pathLst>
                <a:path extrusionOk="0" h="607980" w="599341">
                  <a:moveTo>
                    <a:pt x="599057" y="304038"/>
                  </a:moveTo>
                  <a:cubicBezTo>
                    <a:pt x="599057" y="126968"/>
                    <a:pt x="470132" y="0"/>
                    <a:pt x="299529" y="0"/>
                  </a:cubicBezTo>
                  <a:cubicBezTo>
                    <a:pt x="128925" y="0"/>
                    <a:pt x="0" y="126968"/>
                    <a:pt x="0" y="304038"/>
                  </a:cubicBezTo>
                  <a:cubicBezTo>
                    <a:pt x="0" y="481108"/>
                    <a:pt x="128925" y="607981"/>
                    <a:pt x="299813" y="607981"/>
                  </a:cubicBezTo>
                  <a:cubicBezTo>
                    <a:pt x="470701" y="607981"/>
                    <a:pt x="599342" y="479870"/>
                    <a:pt x="599342" y="304038"/>
                  </a:cubicBezTo>
                  <a:moveTo>
                    <a:pt x="444878" y="304038"/>
                  </a:moveTo>
                  <a:cubicBezTo>
                    <a:pt x="444878" y="412337"/>
                    <a:pt x="375289" y="467106"/>
                    <a:pt x="299813" y="467106"/>
                  </a:cubicBezTo>
                  <a:cubicBezTo>
                    <a:pt x="224338" y="467106"/>
                    <a:pt x="154654" y="411194"/>
                    <a:pt x="154654" y="304038"/>
                  </a:cubicBezTo>
                  <a:cubicBezTo>
                    <a:pt x="154654" y="196882"/>
                    <a:pt x="223863" y="140970"/>
                    <a:pt x="299813" y="140970"/>
                  </a:cubicBezTo>
                  <a:cubicBezTo>
                    <a:pt x="375763" y="140970"/>
                    <a:pt x="444878" y="195739"/>
                    <a:pt x="444878" y="3040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397694" y="2425064"/>
              <a:ext cx="521302" cy="588359"/>
            </a:xfrm>
            <a:custGeom>
              <a:rect b="b" l="l" r="r" t="t"/>
              <a:pathLst>
                <a:path extrusionOk="0" h="588359" w="521302">
                  <a:moveTo>
                    <a:pt x="154369" y="258509"/>
                  </a:moveTo>
                  <a:cubicBezTo>
                    <a:pt x="154369" y="191834"/>
                    <a:pt x="193863" y="139732"/>
                    <a:pt x="261174" y="139732"/>
                  </a:cubicBezTo>
                  <a:cubicBezTo>
                    <a:pt x="335510" y="139732"/>
                    <a:pt x="366839" y="189833"/>
                    <a:pt x="366839" y="254032"/>
                  </a:cubicBezTo>
                  <a:lnTo>
                    <a:pt x="366839" y="588359"/>
                  </a:lnTo>
                  <a:lnTo>
                    <a:pt x="521303" y="588359"/>
                  </a:lnTo>
                  <a:lnTo>
                    <a:pt x="521303" y="227076"/>
                  </a:lnTo>
                  <a:cubicBezTo>
                    <a:pt x="521303" y="101251"/>
                    <a:pt x="456271" y="0"/>
                    <a:pt x="314624" y="0"/>
                  </a:cubicBezTo>
                  <a:cubicBezTo>
                    <a:pt x="253104" y="0"/>
                    <a:pt x="184559" y="26765"/>
                    <a:pt x="149812" y="85725"/>
                  </a:cubicBezTo>
                  <a:lnTo>
                    <a:pt x="149812" y="15145"/>
                  </a:lnTo>
                  <a:lnTo>
                    <a:pt x="0" y="15145"/>
                  </a:lnTo>
                  <a:lnTo>
                    <a:pt x="0" y="588169"/>
                  </a:lnTo>
                  <a:lnTo>
                    <a:pt x="154369" y="588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722307" y="2422683"/>
              <a:ext cx="599246" cy="607980"/>
            </a:xfrm>
            <a:custGeom>
              <a:rect b="b" l="l" r="r" t="t"/>
              <a:pathLst>
                <a:path extrusionOk="0" h="607980" w="599246">
                  <a:moveTo>
                    <a:pt x="599247" y="304038"/>
                  </a:moveTo>
                  <a:cubicBezTo>
                    <a:pt x="599247" y="126968"/>
                    <a:pt x="470321" y="0"/>
                    <a:pt x="299718" y="0"/>
                  </a:cubicBezTo>
                  <a:cubicBezTo>
                    <a:pt x="129115" y="0"/>
                    <a:pt x="0" y="126968"/>
                    <a:pt x="0" y="304038"/>
                  </a:cubicBezTo>
                  <a:cubicBezTo>
                    <a:pt x="0" y="481108"/>
                    <a:pt x="129020" y="607981"/>
                    <a:pt x="299718" y="607981"/>
                  </a:cubicBezTo>
                  <a:cubicBezTo>
                    <a:pt x="470416" y="607981"/>
                    <a:pt x="599247" y="479870"/>
                    <a:pt x="599247" y="304038"/>
                  </a:cubicBezTo>
                  <a:moveTo>
                    <a:pt x="444783" y="304038"/>
                  </a:moveTo>
                  <a:cubicBezTo>
                    <a:pt x="444783" y="412337"/>
                    <a:pt x="375099" y="467106"/>
                    <a:pt x="299718" y="467106"/>
                  </a:cubicBezTo>
                  <a:cubicBezTo>
                    <a:pt x="224338" y="467106"/>
                    <a:pt x="154559" y="411194"/>
                    <a:pt x="154559" y="304038"/>
                  </a:cubicBezTo>
                  <a:cubicBezTo>
                    <a:pt x="154559" y="196882"/>
                    <a:pt x="224243" y="140970"/>
                    <a:pt x="299718" y="140970"/>
                  </a:cubicBezTo>
                  <a:cubicBezTo>
                    <a:pt x="375194" y="140970"/>
                    <a:pt x="444783" y="195739"/>
                    <a:pt x="444783" y="3040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124200" y="2114550"/>
              <a:ext cx="521302" cy="898779"/>
            </a:xfrm>
            <a:custGeom>
              <a:rect b="b" l="l" r="r" t="t"/>
              <a:pathLst>
                <a:path extrusionOk="0" h="898779" w="521302">
                  <a:moveTo>
                    <a:pt x="154369" y="561975"/>
                  </a:moveTo>
                  <a:cubicBezTo>
                    <a:pt x="157881" y="499110"/>
                    <a:pt x="196236" y="450151"/>
                    <a:pt x="261174" y="450151"/>
                  </a:cubicBezTo>
                  <a:cubicBezTo>
                    <a:pt x="335510" y="450151"/>
                    <a:pt x="366839" y="500253"/>
                    <a:pt x="366839" y="564452"/>
                  </a:cubicBezTo>
                  <a:lnTo>
                    <a:pt x="366839" y="898779"/>
                  </a:lnTo>
                  <a:lnTo>
                    <a:pt x="521303" y="898779"/>
                  </a:lnTo>
                  <a:lnTo>
                    <a:pt x="521303" y="537591"/>
                  </a:lnTo>
                  <a:cubicBezTo>
                    <a:pt x="521303" y="411766"/>
                    <a:pt x="453897" y="310515"/>
                    <a:pt x="308832" y="310515"/>
                  </a:cubicBezTo>
                  <a:cubicBezTo>
                    <a:pt x="254243" y="310515"/>
                    <a:pt x="191584" y="329089"/>
                    <a:pt x="154369" y="373380"/>
                  </a:cubicBezTo>
                  <a:lnTo>
                    <a:pt x="154369" y="0"/>
                  </a:lnTo>
                  <a:lnTo>
                    <a:pt x="0" y="100203"/>
                  </a:lnTo>
                  <a:lnTo>
                    <a:pt x="0" y="898684"/>
                  </a:lnTo>
                  <a:lnTo>
                    <a:pt x="154369" y="898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2801472" y="4137545"/>
            <a:ext cx="5265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" type="body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_Purple">
  <p:cSld name="Purple_Intro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>
            <p:ph idx="2" type="pic"/>
          </p:nvPr>
        </p:nvSpPr>
        <p:spPr>
          <a:xfrm flipH="1">
            <a:off x="5102352" y="-1408176"/>
            <a:ext cx="4059900" cy="83301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</p:sp>
      <p:grpSp>
        <p:nvGrpSpPr>
          <p:cNvPr id="204" name="Google Shape;204;p23"/>
          <p:cNvGrpSpPr/>
          <p:nvPr/>
        </p:nvGrpSpPr>
        <p:grpSpPr>
          <a:xfrm>
            <a:off x="701607" y="3442583"/>
            <a:ext cx="2354799" cy="669078"/>
            <a:chOff x="306425" y="3344727"/>
            <a:chExt cx="4677788" cy="1329118"/>
          </a:xfrm>
        </p:grpSpPr>
        <p:sp>
          <p:nvSpPr>
            <p:cNvPr id="205" name="Google Shape;205;p23"/>
            <p:cNvSpPr/>
            <p:nvPr/>
          </p:nvSpPr>
          <p:spPr>
            <a:xfrm>
              <a:off x="306425" y="3344727"/>
              <a:ext cx="1328216" cy="1329118"/>
            </a:xfrm>
            <a:custGeom>
              <a:rect b="b" l="l" r="r" t="t"/>
              <a:pathLst>
                <a:path extrusionOk="0" h="1329118" w="1328216">
                  <a:moveTo>
                    <a:pt x="663813" y="-10"/>
                  </a:moveTo>
                  <a:cubicBezTo>
                    <a:pt x="297036" y="147"/>
                    <a:pt x="-167" y="297809"/>
                    <a:pt x="-9" y="664835"/>
                  </a:cubicBezTo>
                  <a:cubicBezTo>
                    <a:pt x="148" y="1031861"/>
                    <a:pt x="297607" y="1329266"/>
                    <a:pt x="664384" y="1329108"/>
                  </a:cubicBezTo>
                  <a:cubicBezTo>
                    <a:pt x="1031049" y="1328950"/>
                    <a:pt x="1328207" y="1031463"/>
                    <a:pt x="1328207" y="664549"/>
                  </a:cubicBezTo>
                  <a:cubicBezTo>
                    <a:pt x="1327787" y="297586"/>
                    <a:pt x="1030528" y="252"/>
                    <a:pt x="663813" y="-10"/>
                  </a:cubicBezTo>
                  <a:close/>
                  <a:moveTo>
                    <a:pt x="732251" y="449570"/>
                  </a:moveTo>
                  <a:cubicBezTo>
                    <a:pt x="706197" y="474696"/>
                    <a:pt x="684058" y="503593"/>
                    <a:pt x="666574" y="535295"/>
                  </a:cubicBezTo>
                  <a:cubicBezTo>
                    <a:pt x="648636" y="502676"/>
                    <a:pt x="625776" y="473022"/>
                    <a:pt x="598802" y="447379"/>
                  </a:cubicBezTo>
                  <a:lnTo>
                    <a:pt x="666002" y="380704"/>
                  </a:lnTo>
                  <a:close/>
                  <a:moveTo>
                    <a:pt x="710264" y="692267"/>
                  </a:moveTo>
                  <a:cubicBezTo>
                    <a:pt x="718352" y="565807"/>
                    <a:pt x="812031" y="461391"/>
                    <a:pt x="936805" y="439759"/>
                  </a:cubicBezTo>
                  <a:lnTo>
                    <a:pt x="936805" y="707411"/>
                  </a:lnTo>
                  <a:cubicBezTo>
                    <a:pt x="936393" y="839737"/>
                    <a:pt x="840980" y="952614"/>
                    <a:pt x="710644" y="974969"/>
                  </a:cubicBezTo>
                  <a:lnTo>
                    <a:pt x="710644" y="707411"/>
                  </a:lnTo>
                  <a:cubicBezTo>
                    <a:pt x="710644" y="702363"/>
                    <a:pt x="710549" y="697315"/>
                    <a:pt x="710264" y="692267"/>
                  </a:cubicBezTo>
                  <a:close/>
                  <a:moveTo>
                    <a:pt x="622217" y="692267"/>
                  </a:moveTo>
                  <a:cubicBezTo>
                    <a:pt x="622217" y="697315"/>
                    <a:pt x="622217" y="702458"/>
                    <a:pt x="622217" y="707602"/>
                  </a:cubicBezTo>
                  <a:lnTo>
                    <a:pt x="622217" y="975159"/>
                  </a:lnTo>
                  <a:cubicBezTo>
                    <a:pt x="491566" y="953045"/>
                    <a:pt x="395805" y="840007"/>
                    <a:pt x="395390" y="707411"/>
                  </a:cubicBezTo>
                  <a:lnTo>
                    <a:pt x="395390" y="439664"/>
                  </a:lnTo>
                  <a:cubicBezTo>
                    <a:pt x="520512" y="460681"/>
                    <a:pt x="614570" y="565349"/>
                    <a:pt x="622217" y="692076"/>
                  </a:cubicBezTo>
                  <a:close/>
                  <a:moveTo>
                    <a:pt x="707884" y="1238430"/>
                  </a:moveTo>
                  <a:lnTo>
                    <a:pt x="707884" y="1064218"/>
                  </a:lnTo>
                  <a:cubicBezTo>
                    <a:pt x="888372" y="1042349"/>
                    <a:pt x="1024296" y="889340"/>
                    <a:pt x="1024851" y="707411"/>
                  </a:cubicBezTo>
                  <a:lnTo>
                    <a:pt x="1024851" y="395944"/>
                  </a:lnTo>
                  <a:cubicBezTo>
                    <a:pt x="1024854" y="369641"/>
                    <a:pt x="1003548" y="348317"/>
                    <a:pt x="977263" y="348314"/>
                  </a:cubicBezTo>
                  <a:cubicBezTo>
                    <a:pt x="977039" y="348314"/>
                    <a:pt x="976816" y="348316"/>
                    <a:pt x="976592" y="348319"/>
                  </a:cubicBezTo>
                  <a:cubicBezTo>
                    <a:pt x="915614" y="348952"/>
                    <a:pt x="855837" y="365358"/>
                    <a:pt x="803069" y="395944"/>
                  </a:cubicBezTo>
                  <a:lnTo>
                    <a:pt x="700650" y="290597"/>
                  </a:lnTo>
                  <a:cubicBezTo>
                    <a:pt x="682167" y="271896"/>
                    <a:pt x="652033" y="271730"/>
                    <a:pt x="633345" y="290226"/>
                  </a:cubicBezTo>
                  <a:cubicBezTo>
                    <a:pt x="633220" y="290349"/>
                    <a:pt x="633096" y="290473"/>
                    <a:pt x="632973" y="290597"/>
                  </a:cubicBezTo>
                  <a:lnTo>
                    <a:pt x="527317" y="394420"/>
                  </a:lnTo>
                  <a:cubicBezTo>
                    <a:pt x="475059" y="364686"/>
                    <a:pt x="416096" y="348755"/>
                    <a:pt x="355984" y="348128"/>
                  </a:cubicBezTo>
                  <a:lnTo>
                    <a:pt x="355413" y="348128"/>
                  </a:lnTo>
                  <a:cubicBezTo>
                    <a:pt x="329128" y="348128"/>
                    <a:pt x="307820" y="369451"/>
                    <a:pt x="307820" y="395753"/>
                  </a:cubicBezTo>
                  <a:lnTo>
                    <a:pt x="307820" y="707411"/>
                  </a:lnTo>
                  <a:cubicBezTo>
                    <a:pt x="308440" y="887475"/>
                    <a:pt x="441699" y="1039486"/>
                    <a:pt x="620028" y="1063551"/>
                  </a:cubicBezTo>
                  <a:lnTo>
                    <a:pt x="620028" y="1238240"/>
                  </a:lnTo>
                  <a:cubicBezTo>
                    <a:pt x="303281" y="1213936"/>
                    <a:pt x="66195" y="937285"/>
                    <a:pt x="90482" y="620323"/>
                  </a:cubicBezTo>
                  <a:cubicBezTo>
                    <a:pt x="114769" y="303361"/>
                    <a:pt x="391232" y="66114"/>
                    <a:pt x="707979" y="90417"/>
                  </a:cubicBezTo>
                  <a:cubicBezTo>
                    <a:pt x="1024726" y="114721"/>
                    <a:pt x="1261812" y="391372"/>
                    <a:pt x="1237525" y="708334"/>
                  </a:cubicBezTo>
                  <a:cubicBezTo>
                    <a:pt x="1215827" y="991512"/>
                    <a:pt x="990965" y="1216527"/>
                    <a:pt x="707979" y="123824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863083" y="3383491"/>
              <a:ext cx="514958" cy="576268"/>
            </a:xfrm>
            <a:custGeom>
              <a:rect b="b" l="l" r="r" t="t"/>
              <a:pathLst>
                <a:path extrusionOk="0" h="576268" w="514958">
                  <a:moveTo>
                    <a:pt x="395965" y="569588"/>
                  </a:moveTo>
                  <a:lnTo>
                    <a:pt x="395965" y="328605"/>
                  </a:lnTo>
                  <a:cubicBezTo>
                    <a:pt x="396071" y="325030"/>
                    <a:pt x="393261" y="322045"/>
                    <a:pt x="389688" y="321938"/>
                  </a:cubicBezTo>
                  <a:cubicBezTo>
                    <a:pt x="389559" y="321934"/>
                    <a:pt x="389430" y="321934"/>
                    <a:pt x="389302" y="321938"/>
                  </a:cubicBezTo>
                  <a:lnTo>
                    <a:pt x="125638" y="321938"/>
                  </a:lnTo>
                  <a:cubicBezTo>
                    <a:pt x="122065" y="321831"/>
                    <a:pt x="119082" y="324643"/>
                    <a:pt x="118975" y="328218"/>
                  </a:cubicBezTo>
                  <a:cubicBezTo>
                    <a:pt x="118971" y="328347"/>
                    <a:pt x="118971" y="328476"/>
                    <a:pt x="118975" y="328605"/>
                  </a:cubicBezTo>
                  <a:lnTo>
                    <a:pt x="118975" y="569588"/>
                  </a:lnTo>
                  <a:cubicBezTo>
                    <a:pt x="119082" y="573163"/>
                    <a:pt x="116272" y="576149"/>
                    <a:pt x="112699" y="576255"/>
                  </a:cubicBezTo>
                  <a:cubicBezTo>
                    <a:pt x="112570" y="576259"/>
                    <a:pt x="112441" y="576259"/>
                    <a:pt x="112312" y="576255"/>
                  </a:cubicBezTo>
                  <a:lnTo>
                    <a:pt x="6656" y="576255"/>
                  </a:lnTo>
                  <a:cubicBezTo>
                    <a:pt x="3083" y="576362"/>
                    <a:pt x="100" y="573550"/>
                    <a:pt x="-6" y="569975"/>
                  </a:cubicBezTo>
                  <a:cubicBezTo>
                    <a:pt x="-10" y="569846"/>
                    <a:pt x="-10" y="569717"/>
                    <a:pt x="-6" y="569588"/>
                  </a:cubicBezTo>
                  <a:lnTo>
                    <a:pt x="-6" y="7613"/>
                  </a:lnTo>
                  <a:cubicBezTo>
                    <a:pt x="-113" y="4037"/>
                    <a:pt x="2697" y="1052"/>
                    <a:pt x="6270" y="945"/>
                  </a:cubicBezTo>
                  <a:cubicBezTo>
                    <a:pt x="6399" y="941"/>
                    <a:pt x="6528" y="941"/>
                    <a:pt x="6656" y="945"/>
                  </a:cubicBezTo>
                  <a:lnTo>
                    <a:pt x="23790" y="945"/>
                  </a:lnTo>
                  <a:cubicBezTo>
                    <a:pt x="75792" y="522"/>
                    <a:pt x="118348" y="42255"/>
                    <a:pt x="118975" y="94290"/>
                  </a:cubicBezTo>
                  <a:lnTo>
                    <a:pt x="118975" y="216210"/>
                  </a:lnTo>
                  <a:cubicBezTo>
                    <a:pt x="118868" y="219786"/>
                    <a:pt x="121679" y="222771"/>
                    <a:pt x="125252" y="222878"/>
                  </a:cubicBezTo>
                  <a:cubicBezTo>
                    <a:pt x="125380" y="222882"/>
                    <a:pt x="125509" y="222882"/>
                    <a:pt x="125638" y="222878"/>
                  </a:cubicBezTo>
                  <a:lnTo>
                    <a:pt x="389301" y="222878"/>
                  </a:lnTo>
                  <a:cubicBezTo>
                    <a:pt x="392875" y="222985"/>
                    <a:pt x="395858" y="220173"/>
                    <a:pt x="395964" y="216597"/>
                  </a:cubicBezTo>
                  <a:cubicBezTo>
                    <a:pt x="395968" y="216468"/>
                    <a:pt x="395968" y="216339"/>
                    <a:pt x="395964" y="216210"/>
                  </a:cubicBezTo>
                  <a:lnTo>
                    <a:pt x="395965" y="6660"/>
                  </a:lnTo>
                  <a:cubicBezTo>
                    <a:pt x="395858" y="3085"/>
                    <a:pt x="398668" y="100"/>
                    <a:pt x="402241" y="-7"/>
                  </a:cubicBezTo>
                  <a:cubicBezTo>
                    <a:pt x="402370" y="-11"/>
                    <a:pt x="402499" y="-11"/>
                    <a:pt x="402628" y="-7"/>
                  </a:cubicBezTo>
                  <a:lnTo>
                    <a:pt x="419761" y="-7"/>
                  </a:lnTo>
                  <a:cubicBezTo>
                    <a:pt x="471763" y="-431"/>
                    <a:pt x="514319" y="41302"/>
                    <a:pt x="514946" y="93338"/>
                  </a:cubicBezTo>
                  <a:lnTo>
                    <a:pt x="514946" y="568635"/>
                  </a:lnTo>
                  <a:cubicBezTo>
                    <a:pt x="515053" y="572211"/>
                    <a:pt x="512243" y="575196"/>
                    <a:pt x="508670" y="575303"/>
                  </a:cubicBezTo>
                  <a:cubicBezTo>
                    <a:pt x="508541" y="575307"/>
                    <a:pt x="508412" y="575307"/>
                    <a:pt x="508283" y="575303"/>
                  </a:cubicBezTo>
                  <a:lnTo>
                    <a:pt x="402628" y="575303"/>
                  </a:lnTo>
                  <a:cubicBezTo>
                    <a:pt x="399242" y="575473"/>
                    <a:pt x="396314" y="572962"/>
                    <a:pt x="395965" y="569588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466561" y="3531132"/>
              <a:ext cx="474974" cy="443864"/>
            </a:xfrm>
            <a:custGeom>
              <a:rect b="b" l="l" r="r" t="t"/>
              <a:pathLst>
                <a:path extrusionOk="0" h="443864" w="474974">
                  <a:moveTo>
                    <a:pt x="237954" y="443855"/>
                  </a:moveTo>
                  <a:cubicBezTo>
                    <a:pt x="100887" y="443855"/>
                    <a:pt x="-9" y="346700"/>
                    <a:pt x="-9" y="221922"/>
                  </a:cubicBezTo>
                  <a:cubicBezTo>
                    <a:pt x="-9" y="97145"/>
                    <a:pt x="100887" y="-10"/>
                    <a:pt x="237954" y="-10"/>
                  </a:cubicBezTo>
                  <a:cubicBezTo>
                    <a:pt x="375021" y="-10"/>
                    <a:pt x="474965" y="98097"/>
                    <a:pt x="474965" y="221922"/>
                  </a:cubicBezTo>
                  <a:cubicBezTo>
                    <a:pt x="474965" y="345747"/>
                    <a:pt x="374069" y="443855"/>
                    <a:pt x="237954" y="443855"/>
                  </a:cubicBezTo>
                  <a:close/>
                  <a:moveTo>
                    <a:pt x="237954" y="80000"/>
                  </a:moveTo>
                  <a:cubicBezTo>
                    <a:pt x="161806" y="80000"/>
                    <a:pt x="111358" y="137150"/>
                    <a:pt x="111358" y="220970"/>
                  </a:cubicBezTo>
                  <a:cubicBezTo>
                    <a:pt x="111358" y="304790"/>
                    <a:pt x="162758" y="361940"/>
                    <a:pt x="237954" y="361940"/>
                  </a:cubicBezTo>
                  <a:cubicBezTo>
                    <a:pt x="313150" y="361940"/>
                    <a:pt x="363599" y="305742"/>
                    <a:pt x="363599" y="220970"/>
                  </a:cubicBezTo>
                  <a:cubicBezTo>
                    <a:pt x="363599" y="138102"/>
                    <a:pt x="314102" y="80000"/>
                    <a:pt x="237954" y="8000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3029106" y="3533989"/>
              <a:ext cx="691997" cy="424815"/>
            </a:xfrm>
            <a:custGeom>
              <a:rect b="b" l="l" r="r" t="t"/>
              <a:pathLst>
                <a:path extrusionOk="0" h="424815" w="691997">
                  <a:moveTo>
                    <a:pt x="580621" y="424805"/>
                  </a:moveTo>
                  <a:cubicBezTo>
                    <a:pt x="578578" y="424666"/>
                    <a:pt x="576952" y="423039"/>
                    <a:pt x="576814" y="420995"/>
                  </a:cubicBezTo>
                  <a:lnTo>
                    <a:pt x="576814" y="192395"/>
                  </a:lnTo>
                  <a:cubicBezTo>
                    <a:pt x="576814" y="118100"/>
                    <a:pt x="555873" y="88572"/>
                    <a:pt x="504473" y="88572"/>
                  </a:cubicBezTo>
                  <a:cubicBezTo>
                    <a:pt x="446649" y="89096"/>
                    <a:pt x="400197" y="136428"/>
                    <a:pt x="400721" y="194291"/>
                  </a:cubicBezTo>
                  <a:cubicBezTo>
                    <a:pt x="400721" y="194294"/>
                    <a:pt x="400721" y="194297"/>
                    <a:pt x="400721" y="194300"/>
                  </a:cubicBezTo>
                  <a:lnTo>
                    <a:pt x="400721" y="420995"/>
                  </a:lnTo>
                  <a:cubicBezTo>
                    <a:pt x="400583" y="423039"/>
                    <a:pt x="398956" y="424666"/>
                    <a:pt x="396914" y="424805"/>
                  </a:cubicBezTo>
                  <a:lnTo>
                    <a:pt x="292210" y="424805"/>
                  </a:lnTo>
                  <a:cubicBezTo>
                    <a:pt x="290167" y="424666"/>
                    <a:pt x="288540" y="423039"/>
                    <a:pt x="288402" y="420995"/>
                  </a:cubicBezTo>
                  <a:lnTo>
                    <a:pt x="288402" y="192395"/>
                  </a:lnTo>
                  <a:cubicBezTo>
                    <a:pt x="288402" y="118100"/>
                    <a:pt x="268413" y="88572"/>
                    <a:pt x="216061" y="88572"/>
                  </a:cubicBezTo>
                  <a:cubicBezTo>
                    <a:pt x="158237" y="89096"/>
                    <a:pt x="111786" y="136428"/>
                    <a:pt x="112309" y="194291"/>
                  </a:cubicBezTo>
                  <a:cubicBezTo>
                    <a:pt x="112309" y="194294"/>
                    <a:pt x="112309" y="194297"/>
                    <a:pt x="112309" y="194300"/>
                  </a:cubicBezTo>
                  <a:lnTo>
                    <a:pt x="112309" y="420995"/>
                  </a:lnTo>
                  <a:cubicBezTo>
                    <a:pt x="112171" y="423039"/>
                    <a:pt x="110544" y="424666"/>
                    <a:pt x="108502" y="424805"/>
                  </a:cubicBezTo>
                  <a:lnTo>
                    <a:pt x="3798" y="424805"/>
                  </a:lnTo>
                  <a:cubicBezTo>
                    <a:pt x="1755" y="424666"/>
                    <a:pt x="129" y="423039"/>
                    <a:pt x="-9" y="420995"/>
                  </a:cubicBezTo>
                  <a:lnTo>
                    <a:pt x="-9" y="15230"/>
                  </a:lnTo>
                  <a:cubicBezTo>
                    <a:pt x="129" y="13185"/>
                    <a:pt x="1755" y="11558"/>
                    <a:pt x="3798" y="11420"/>
                  </a:cubicBezTo>
                  <a:lnTo>
                    <a:pt x="56150" y="11420"/>
                  </a:lnTo>
                  <a:cubicBezTo>
                    <a:pt x="82269" y="10813"/>
                    <a:pt x="104165" y="31038"/>
                    <a:pt x="105646" y="57140"/>
                  </a:cubicBezTo>
                  <a:lnTo>
                    <a:pt x="106598" y="75237"/>
                  </a:lnTo>
                  <a:cubicBezTo>
                    <a:pt x="106695" y="77497"/>
                    <a:pt x="108604" y="79251"/>
                    <a:pt x="110863" y="79154"/>
                  </a:cubicBezTo>
                  <a:cubicBezTo>
                    <a:pt x="112248" y="79094"/>
                    <a:pt x="113509" y="78337"/>
                    <a:pt x="114213" y="77142"/>
                  </a:cubicBezTo>
                  <a:cubicBezTo>
                    <a:pt x="145661" y="29353"/>
                    <a:pt x="198860" y="413"/>
                    <a:pt x="256039" y="-10"/>
                  </a:cubicBezTo>
                  <a:cubicBezTo>
                    <a:pt x="331235" y="-10"/>
                    <a:pt x="370261" y="33327"/>
                    <a:pt x="388347" y="84762"/>
                  </a:cubicBezTo>
                  <a:cubicBezTo>
                    <a:pt x="389344" y="87024"/>
                    <a:pt x="391986" y="88048"/>
                    <a:pt x="394246" y="87050"/>
                  </a:cubicBezTo>
                  <a:cubicBezTo>
                    <a:pt x="394919" y="86753"/>
                    <a:pt x="395508" y="86294"/>
                    <a:pt x="395962" y="85715"/>
                  </a:cubicBezTo>
                  <a:cubicBezTo>
                    <a:pt x="434036" y="31422"/>
                    <a:pt x="486388" y="-10"/>
                    <a:pt x="547306" y="-10"/>
                  </a:cubicBezTo>
                  <a:cubicBezTo>
                    <a:pt x="659625" y="-10"/>
                    <a:pt x="691988" y="77142"/>
                    <a:pt x="691988" y="179060"/>
                  </a:cubicBezTo>
                  <a:lnTo>
                    <a:pt x="691988" y="420995"/>
                  </a:lnTo>
                  <a:cubicBezTo>
                    <a:pt x="691850" y="423039"/>
                    <a:pt x="690223" y="424666"/>
                    <a:pt x="688181" y="424805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804820" y="3533022"/>
              <a:ext cx="401728" cy="436260"/>
            </a:xfrm>
            <a:custGeom>
              <a:rect b="b" l="l" r="r" t="t"/>
              <a:pathLst>
                <a:path extrusionOk="0" h="436260" w="401728">
                  <a:moveTo>
                    <a:pt x="393153" y="221937"/>
                  </a:moveTo>
                  <a:lnTo>
                    <a:pt x="118067" y="221937"/>
                  </a:lnTo>
                  <a:cubicBezTo>
                    <a:pt x="116164" y="221937"/>
                    <a:pt x="113308" y="223842"/>
                    <a:pt x="113308" y="225747"/>
                  </a:cubicBezTo>
                  <a:cubicBezTo>
                    <a:pt x="111404" y="295280"/>
                    <a:pt x="155189" y="372432"/>
                    <a:pt x="298919" y="353382"/>
                  </a:cubicBezTo>
                  <a:cubicBezTo>
                    <a:pt x="324487" y="350168"/>
                    <a:pt x="348770" y="340317"/>
                    <a:pt x="369356" y="324807"/>
                  </a:cubicBezTo>
                  <a:cubicBezTo>
                    <a:pt x="376030" y="319598"/>
                    <a:pt x="385660" y="320788"/>
                    <a:pt x="390865" y="327466"/>
                  </a:cubicBezTo>
                  <a:cubicBezTo>
                    <a:pt x="393028" y="330240"/>
                    <a:pt x="394171" y="333673"/>
                    <a:pt x="394105" y="337190"/>
                  </a:cubicBezTo>
                  <a:lnTo>
                    <a:pt x="394105" y="385767"/>
                  </a:lnTo>
                  <a:cubicBezTo>
                    <a:pt x="394105" y="386720"/>
                    <a:pt x="393153" y="388625"/>
                    <a:pt x="392201" y="388625"/>
                  </a:cubicBezTo>
                  <a:cubicBezTo>
                    <a:pt x="352223" y="418152"/>
                    <a:pt x="291305" y="436250"/>
                    <a:pt x="221819" y="436250"/>
                  </a:cubicBezTo>
                  <a:cubicBezTo>
                    <a:pt x="91415" y="436250"/>
                    <a:pt x="37" y="342905"/>
                    <a:pt x="37" y="215270"/>
                  </a:cubicBezTo>
                  <a:cubicBezTo>
                    <a:pt x="-2389" y="98827"/>
                    <a:pt x="89975" y="2464"/>
                    <a:pt x="206338" y="35"/>
                  </a:cubicBezTo>
                  <a:cubicBezTo>
                    <a:pt x="208643" y="-13"/>
                    <a:pt x="210948" y="-23"/>
                    <a:pt x="213253" y="5"/>
                  </a:cubicBezTo>
                  <a:cubicBezTo>
                    <a:pt x="320812" y="5"/>
                    <a:pt x="401720" y="65727"/>
                    <a:pt x="401720" y="163835"/>
                  </a:cubicBezTo>
                  <a:cubicBezTo>
                    <a:pt x="401382" y="182063"/>
                    <a:pt x="399471" y="200228"/>
                    <a:pt x="396008" y="218127"/>
                  </a:cubicBezTo>
                  <a:cubicBezTo>
                    <a:pt x="396960" y="220985"/>
                    <a:pt x="395056" y="221937"/>
                    <a:pt x="393153" y="221937"/>
                  </a:cubicBezTo>
                  <a:close/>
                  <a:moveTo>
                    <a:pt x="218012" y="71442"/>
                  </a:moveTo>
                  <a:cubicBezTo>
                    <a:pt x="171371" y="71442"/>
                    <a:pt x="131393" y="97160"/>
                    <a:pt x="119971" y="157167"/>
                  </a:cubicBezTo>
                  <a:cubicBezTo>
                    <a:pt x="119746" y="159523"/>
                    <a:pt x="121432" y="161632"/>
                    <a:pt x="123778" y="161930"/>
                  </a:cubicBezTo>
                  <a:lnTo>
                    <a:pt x="296064" y="161930"/>
                  </a:lnTo>
                  <a:cubicBezTo>
                    <a:pt x="298201" y="161566"/>
                    <a:pt x="300000" y="160126"/>
                    <a:pt x="300823" y="158120"/>
                  </a:cubicBezTo>
                  <a:cubicBezTo>
                    <a:pt x="308438" y="110495"/>
                    <a:pt x="276075" y="71442"/>
                    <a:pt x="218012" y="71442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862134" y="4070240"/>
              <a:ext cx="118981" cy="575317"/>
            </a:xfrm>
            <a:custGeom>
              <a:rect b="b" l="l" r="r" t="t"/>
              <a:pathLst>
                <a:path extrusionOk="0" h="575317" w="118981">
                  <a:moveTo>
                    <a:pt x="-9" y="570544"/>
                  </a:moveTo>
                  <a:lnTo>
                    <a:pt x="-9" y="3807"/>
                  </a:lnTo>
                  <a:cubicBezTo>
                    <a:pt x="129" y="1762"/>
                    <a:pt x="1755" y="135"/>
                    <a:pt x="3798" y="-3"/>
                  </a:cubicBezTo>
                  <a:lnTo>
                    <a:pt x="38065" y="-3"/>
                  </a:lnTo>
                  <a:cubicBezTo>
                    <a:pt x="82167" y="-584"/>
                    <a:pt x="118389" y="34720"/>
                    <a:pt x="118970" y="78852"/>
                  </a:cubicBezTo>
                  <a:cubicBezTo>
                    <a:pt x="118971" y="78920"/>
                    <a:pt x="118972" y="78987"/>
                    <a:pt x="118972" y="79054"/>
                  </a:cubicBezTo>
                  <a:lnTo>
                    <a:pt x="118972" y="571497"/>
                  </a:lnTo>
                  <a:cubicBezTo>
                    <a:pt x="118834" y="573541"/>
                    <a:pt x="117208" y="575168"/>
                    <a:pt x="115165" y="575307"/>
                  </a:cubicBezTo>
                  <a:lnTo>
                    <a:pt x="3798" y="575307"/>
                  </a:lnTo>
                  <a:cubicBezTo>
                    <a:pt x="1793" y="574483"/>
                    <a:pt x="354" y="572683"/>
                    <a:pt x="-9" y="570544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099136" y="4218836"/>
              <a:ext cx="418835" cy="425777"/>
            </a:xfrm>
            <a:custGeom>
              <a:rect b="b" l="l" r="r" t="t"/>
              <a:pathLst>
                <a:path extrusionOk="0" h="425777" w="418835">
                  <a:moveTo>
                    <a:pt x="310305" y="425757"/>
                  </a:moveTo>
                  <a:cubicBezTo>
                    <a:pt x="307839" y="425921"/>
                    <a:pt x="305708" y="424053"/>
                    <a:pt x="305545" y="421586"/>
                  </a:cubicBezTo>
                  <a:cubicBezTo>
                    <a:pt x="305532" y="421389"/>
                    <a:pt x="305532" y="421192"/>
                    <a:pt x="305545" y="420995"/>
                  </a:cubicBezTo>
                  <a:lnTo>
                    <a:pt x="305545" y="197158"/>
                  </a:lnTo>
                  <a:cubicBezTo>
                    <a:pt x="305545" y="117148"/>
                    <a:pt x="276990" y="89525"/>
                    <a:pt x="225590" y="89525"/>
                  </a:cubicBezTo>
                  <a:cubicBezTo>
                    <a:pt x="171334" y="89525"/>
                    <a:pt x="113271" y="137150"/>
                    <a:pt x="113271" y="195253"/>
                  </a:cubicBezTo>
                  <a:lnTo>
                    <a:pt x="113271" y="420995"/>
                  </a:lnTo>
                  <a:cubicBezTo>
                    <a:pt x="113434" y="423462"/>
                    <a:pt x="111568" y="425594"/>
                    <a:pt x="109102" y="425757"/>
                  </a:cubicBezTo>
                  <a:cubicBezTo>
                    <a:pt x="108906" y="425771"/>
                    <a:pt x="108709" y="425771"/>
                    <a:pt x="108512" y="425757"/>
                  </a:cubicBezTo>
                  <a:lnTo>
                    <a:pt x="4760" y="425757"/>
                  </a:lnTo>
                  <a:cubicBezTo>
                    <a:pt x="2294" y="425921"/>
                    <a:pt x="164" y="424053"/>
                    <a:pt x="0" y="421586"/>
                  </a:cubicBezTo>
                  <a:cubicBezTo>
                    <a:pt x="-13" y="421389"/>
                    <a:pt x="-13" y="421192"/>
                    <a:pt x="0" y="420995"/>
                  </a:cubicBezTo>
                  <a:lnTo>
                    <a:pt x="0" y="17135"/>
                  </a:lnTo>
                  <a:cubicBezTo>
                    <a:pt x="-163" y="14668"/>
                    <a:pt x="1704" y="12536"/>
                    <a:pt x="4169" y="12373"/>
                  </a:cubicBezTo>
                  <a:cubicBezTo>
                    <a:pt x="4366" y="12360"/>
                    <a:pt x="4563" y="12360"/>
                    <a:pt x="4760" y="12373"/>
                  </a:cubicBezTo>
                  <a:lnTo>
                    <a:pt x="56160" y="12373"/>
                  </a:lnTo>
                  <a:cubicBezTo>
                    <a:pt x="82279" y="11765"/>
                    <a:pt x="104175" y="31991"/>
                    <a:pt x="105656" y="58093"/>
                  </a:cubicBezTo>
                  <a:lnTo>
                    <a:pt x="106608" y="73333"/>
                  </a:lnTo>
                  <a:cubicBezTo>
                    <a:pt x="106769" y="75852"/>
                    <a:pt x="108941" y="77765"/>
                    <a:pt x="111459" y="77604"/>
                  </a:cubicBezTo>
                  <a:cubicBezTo>
                    <a:pt x="113021" y="77504"/>
                    <a:pt x="114423" y="76611"/>
                    <a:pt x="115175" y="75238"/>
                  </a:cubicBezTo>
                  <a:cubicBezTo>
                    <a:pt x="149795" y="27833"/>
                    <a:pt x="204989" y="-137"/>
                    <a:pt x="263664" y="-10"/>
                  </a:cubicBezTo>
                  <a:cubicBezTo>
                    <a:pt x="375983" y="-10"/>
                    <a:pt x="418816" y="77143"/>
                    <a:pt x="418816" y="179060"/>
                  </a:cubicBezTo>
                  <a:lnTo>
                    <a:pt x="418816" y="420995"/>
                  </a:lnTo>
                  <a:cubicBezTo>
                    <a:pt x="418979" y="423462"/>
                    <a:pt x="417113" y="425594"/>
                    <a:pt x="414647" y="425757"/>
                  </a:cubicBezTo>
                  <a:cubicBezTo>
                    <a:pt x="414451" y="425771"/>
                    <a:pt x="414254" y="425771"/>
                    <a:pt x="414057" y="42575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599820" y="4216932"/>
              <a:ext cx="342677" cy="441007"/>
            </a:xfrm>
            <a:custGeom>
              <a:rect b="b" l="l" r="r" t="t"/>
              <a:pathLst>
                <a:path extrusionOk="0" h="441007" w="342677">
                  <a:moveTo>
                    <a:pt x="168469" y="440997"/>
                  </a:moveTo>
                  <a:cubicBezTo>
                    <a:pt x="109893" y="440676"/>
                    <a:pt x="52437" y="424906"/>
                    <a:pt x="1894" y="395277"/>
                  </a:cubicBezTo>
                  <a:cubicBezTo>
                    <a:pt x="-9" y="394325"/>
                    <a:pt x="-9" y="392420"/>
                    <a:pt x="-9" y="390515"/>
                  </a:cubicBezTo>
                  <a:lnTo>
                    <a:pt x="16172" y="321935"/>
                  </a:lnTo>
                  <a:cubicBezTo>
                    <a:pt x="16794" y="319651"/>
                    <a:pt x="19149" y="318304"/>
                    <a:pt x="21431" y="318926"/>
                  </a:cubicBezTo>
                  <a:cubicBezTo>
                    <a:pt x="21584" y="318968"/>
                    <a:pt x="21736" y="319018"/>
                    <a:pt x="21883" y="319077"/>
                  </a:cubicBezTo>
                  <a:cubicBezTo>
                    <a:pt x="65121" y="345924"/>
                    <a:pt x="114743" y="360722"/>
                    <a:pt x="165613" y="361940"/>
                  </a:cubicBezTo>
                  <a:cubicBezTo>
                    <a:pt x="210350" y="361940"/>
                    <a:pt x="241761" y="348605"/>
                    <a:pt x="241761" y="314315"/>
                  </a:cubicBezTo>
                  <a:cubicBezTo>
                    <a:pt x="241761" y="284787"/>
                    <a:pt x="209398" y="274310"/>
                    <a:pt x="151335" y="260975"/>
                  </a:cubicBezTo>
                  <a:cubicBezTo>
                    <a:pt x="47583" y="239067"/>
                    <a:pt x="10461" y="185727"/>
                    <a:pt x="10461" y="126672"/>
                  </a:cubicBezTo>
                  <a:cubicBezTo>
                    <a:pt x="10461" y="61902"/>
                    <a:pt x="62813" y="-10"/>
                    <a:pt x="177035" y="-10"/>
                  </a:cubicBezTo>
                  <a:cubicBezTo>
                    <a:pt x="226157" y="1003"/>
                    <a:pt x="274376" y="13392"/>
                    <a:pt x="317910" y="36185"/>
                  </a:cubicBezTo>
                  <a:cubicBezTo>
                    <a:pt x="319719" y="36898"/>
                    <a:pt x="320608" y="38944"/>
                    <a:pt x="319895" y="40755"/>
                  </a:cubicBezTo>
                  <a:cubicBezTo>
                    <a:pt x="319870" y="40820"/>
                    <a:pt x="319842" y="40884"/>
                    <a:pt x="319813" y="40947"/>
                  </a:cubicBezTo>
                  <a:lnTo>
                    <a:pt x="303632" y="105717"/>
                  </a:lnTo>
                  <a:cubicBezTo>
                    <a:pt x="303010" y="108001"/>
                    <a:pt x="300655" y="109348"/>
                    <a:pt x="298373" y="108725"/>
                  </a:cubicBezTo>
                  <a:cubicBezTo>
                    <a:pt x="298219" y="108684"/>
                    <a:pt x="298068" y="108633"/>
                    <a:pt x="297921" y="108575"/>
                  </a:cubicBezTo>
                  <a:cubicBezTo>
                    <a:pt x="261891" y="88217"/>
                    <a:pt x="221266" y="77398"/>
                    <a:pt x="179891" y="77142"/>
                  </a:cubicBezTo>
                  <a:cubicBezTo>
                    <a:pt x="134202" y="77142"/>
                    <a:pt x="111358" y="92382"/>
                    <a:pt x="111358" y="117147"/>
                  </a:cubicBezTo>
                  <a:cubicBezTo>
                    <a:pt x="111358" y="144770"/>
                    <a:pt x="140865" y="157152"/>
                    <a:pt x="185602" y="167630"/>
                  </a:cubicBezTo>
                  <a:cubicBezTo>
                    <a:pt x="296969" y="190490"/>
                    <a:pt x="342658" y="241925"/>
                    <a:pt x="342658" y="297170"/>
                  </a:cubicBezTo>
                  <a:cubicBezTo>
                    <a:pt x="343610" y="386705"/>
                    <a:pt x="276980" y="440997"/>
                    <a:pt x="168469" y="44099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987221" y="4118823"/>
              <a:ext cx="290322" cy="525785"/>
            </a:xfrm>
            <a:custGeom>
              <a:rect b="b" l="l" r="r" t="t"/>
              <a:pathLst>
                <a:path extrusionOk="0" h="525785" w="290322">
                  <a:moveTo>
                    <a:pt x="200835" y="190491"/>
                  </a:moveTo>
                  <a:lnTo>
                    <a:pt x="200835" y="520056"/>
                  </a:lnTo>
                  <a:cubicBezTo>
                    <a:pt x="200942" y="523105"/>
                    <a:pt x="198559" y="525664"/>
                    <a:pt x="195512" y="525771"/>
                  </a:cubicBezTo>
                  <a:cubicBezTo>
                    <a:pt x="195382" y="525776"/>
                    <a:pt x="195253" y="525776"/>
                    <a:pt x="195124" y="525771"/>
                  </a:cubicBezTo>
                  <a:lnTo>
                    <a:pt x="94227" y="525771"/>
                  </a:lnTo>
                  <a:cubicBezTo>
                    <a:pt x="91180" y="525878"/>
                    <a:pt x="88623" y="523493"/>
                    <a:pt x="88516" y="520444"/>
                  </a:cubicBezTo>
                  <a:cubicBezTo>
                    <a:pt x="88512" y="520315"/>
                    <a:pt x="88512" y="520185"/>
                    <a:pt x="88516" y="520056"/>
                  </a:cubicBezTo>
                  <a:lnTo>
                    <a:pt x="88516" y="190491"/>
                  </a:lnTo>
                  <a:cubicBezTo>
                    <a:pt x="88623" y="187442"/>
                    <a:pt x="86240" y="184883"/>
                    <a:pt x="83193" y="184776"/>
                  </a:cubicBezTo>
                  <a:cubicBezTo>
                    <a:pt x="83063" y="184772"/>
                    <a:pt x="82934" y="184772"/>
                    <a:pt x="82805" y="184776"/>
                  </a:cubicBezTo>
                  <a:lnTo>
                    <a:pt x="5705" y="184776"/>
                  </a:lnTo>
                  <a:cubicBezTo>
                    <a:pt x="2658" y="184883"/>
                    <a:pt x="101" y="182498"/>
                    <a:pt x="-6" y="179449"/>
                  </a:cubicBezTo>
                  <a:cubicBezTo>
                    <a:pt x="-11" y="179320"/>
                    <a:pt x="-11" y="179190"/>
                    <a:pt x="-6" y="179061"/>
                  </a:cubicBezTo>
                  <a:lnTo>
                    <a:pt x="-6" y="118101"/>
                  </a:lnTo>
                  <a:cubicBezTo>
                    <a:pt x="-113" y="115052"/>
                    <a:pt x="2271" y="112493"/>
                    <a:pt x="5318" y="112386"/>
                  </a:cubicBezTo>
                  <a:cubicBezTo>
                    <a:pt x="5447" y="112382"/>
                    <a:pt x="5576" y="112382"/>
                    <a:pt x="5705" y="112386"/>
                  </a:cubicBezTo>
                  <a:lnTo>
                    <a:pt x="82805" y="112386"/>
                  </a:lnTo>
                  <a:cubicBezTo>
                    <a:pt x="85852" y="112493"/>
                    <a:pt x="88409" y="110108"/>
                    <a:pt x="88516" y="107059"/>
                  </a:cubicBezTo>
                  <a:cubicBezTo>
                    <a:pt x="88521" y="106930"/>
                    <a:pt x="88521" y="106800"/>
                    <a:pt x="88516" y="106671"/>
                  </a:cubicBezTo>
                  <a:lnTo>
                    <a:pt x="88516" y="5706"/>
                  </a:lnTo>
                  <a:cubicBezTo>
                    <a:pt x="88743" y="2649"/>
                    <a:pt x="91172" y="219"/>
                    <a:pt x="94227" y="-9"/>
                  </a:cubicBezTo>
                  <a:lnTo>
                    <a:pt x="121831" y="-9"/>
                  </a:lnTo>
                  <a:cubicBezTo>
                    <a:pt x="165360" y="-277"/>
                    <a:pt x="201006" y="34544"/>
                    <a:pt x="201787" y="78096"/>
                  </a:cubicBezTo>
                  <a:lnTo>
                    <a:pt x="201787" y="107624"/>
                  </a:lnTo>
                  <a:cubicBezTo>
                    <a:pt x="201680" y="110673"/>
                    <a:pt x="204063" y="113232"/>
                    <a:pt x="207110" y="113339"/>
                  </a:cubicBezTo>
                  <a:cubicBezTo>
                    <a:pt x="207240" y="113343"/>
                    <a:pt x="207369" y="113343"/>
                    <a:pt x="207498" y="113339"/>
                  </a:cubicBezTo>
                  <a:lnTo>
                    <a:pt x="284598" y="113339"/>
                  </a:lnTo>
                  <a:cubicBezTo>
                    <a:pt x="287645" y="113232"/>
                    <a:pt x="290202" y="115617"/>
                    <a:pt x="290309" y="118666"/>
                  </a:cubicBezTo>
                  <a:cubicBezTo>
                    <a:pt x="290314" y="118795"/>
                    <a:pt x="290314" y="118924"/>
                    <a:pt x="290309" y="119054"/>
                  </a:cubicBezTo>
                  <a:lnTo>
                    <a:pt x="290309" y="180014"/>
                  </a:lnTo>
                  <a:cubicBezTo>
                    <a:pt x="290416" y="183063"/>
                    <a:pt x="288033" y="185622"/>
                    <a:pt x="284986" y="185729"/>
                  </a:cubicBezTo>
                  <a:cubicBezTo>
                    <a:pt x="284856" y="185733"/>
                    <a:pt x="284727" y="185733"/>
                    <a:pt x="284598" y="185729"/>
                  </a:cubicBezTo>
                  <a:lnTo>
                    <a:pt x="207498" y="185729"/>
                  </a:lnTo>
                  <a:cubicBezTo>
                    <a:pt x="204787" y="184886"/>
                    <a:pt x="201907" y="186402"/>
                    <a:pt x="201064" y="189114"/>
                  </a:cubicBezTo>
                  <a:cubicBezTo>
                    <a:pt x="200926" y="189561"/>
                    <a:pt x="200849" y="190024"/>
                    <a:pt x="200835" y="190491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3323182" y="4220727"/>
              <a:ext cx="401729" cy="436260"/>
            </a:xfrm>
            <a:custGeom>
              <a:rect b="b" l="l" r="r" t="t"/>
              <a:pathLst>
                <a:path extrusionOk="0" h="436260" w="401729">
                  <a:moveTo>
                    <a:pt x="390297" y="220032"/>
                  </a:moveTo>
                  <a:lnTo>
                    <a:pt x="119971" y="220032"/>
                  </a:lnTo>
                  <a:cubicBezTo>
                    <a:pt x="116398" y="219925"/>
                    <a:pt x="113415" y="222737"/>
                    <a:pt x="113308" y="226313"/>
                  </a:cubicBezTo>
                  <a:cubicBezTo>
                    <a:pt x="113304" y="226442"/>
                    <a:pt x="113304" y="226571"/>
                    <a:pt x="113308" y="226700"/>
                  </a:cubicBezTo>
                  <a:cubicBezTo>
                    <a:pt x="113308" y="288612"/>
                    <a:pt x="147575" y="355287"/>
                    <a:pt x="257038" y="355287"/>
                  </a:cubicBezTo>
                  <a:cubicBezTo>
                    <a:pt x="302130" y="353974"/>
                    <a:pt x="345966" y="340122"/>
                    <a:pt x="383634" y="315282"/>
                  </a:cubicBezTo>
                  <a:cubicBezTo>
                    <a:pt x="386652" y="313175"/>
                    <a:pt x="390806" y="313916"/>
                    <a:pt x="392911" y="316936"/>
                  </a:cubicBezTo>
                  <a:cubicBezTo>
                    <a:pt x="393739" y="318124"/>
                    <a:pt x="394158" y="319550"/>
                    <a:pt x="394105" y="320997"/>
                  </a:cubicBezTo>
                  <a:lnTo>
                    <a:pt x="394105" y="383862"/>
                  </a:lnTo>
                  <a:cubicBezTo>
                    <a:pt x="393965" y="386075"/>
                    <a:pt x="392935" y="388137"/>
                    <a:pt x="391249" y="389577"/>
                  </a:cubicBezTo>
                  <a:cubicBezTo>
                    <a:pt x="351271" y="419105"/>
                    <a:pt x="290353" y="436250"/>
                    <a:pt x="221819" y="436250"/>
                  </a:cubicBezTo>
                  <a:cubicBezTo>
                    <a:pt x="91415" y="436250"/>
                    <a:pt x="37" y="342905"/>
                    <a:pt x="37" y="215270"/>
                  </a:cubicBezTo>
                  <a:cubicBezTo>
                    <a:pt x="-2389" y="98827"/>
                    <a:pt x="89975" y="2464"/>
                    <a:pt x="206338" y="35"/>
                  </a:cubicBezTo>
                  <a:cubicBezTo>
                    <a:pt x="208643" y="-13"/>
                    <a:pt x="210948" y="-23"/>
                    <a:pt x="213253" y="5"/>
                  </a:cubicBezTo>
                  <a:cubicBezTo>
                    <a:pt x="320812" y="5"/>
                    <a:pt x="401720" y="65727"/>
                    <a:pt x="401720" y="163835"/>
                  </a:cubicBezTo>
                  <a:cubicBezTo>
                    <a:pt x="401755" y="181455"/>
                    <a:pt x="399839" y="199024"/>
                    <a:pt x="396008" y="216222"/>
                  </a:cubicBezTo>
                  <a:cubicBezTo>
                    <a:pt x="396008" y="218127"/>
                    <a:pt x="393153" y="220032"/>
                    <a:pt x="390297" y="220032"/>
                  </a:cubicBezTo>
                  <a:close/>
                  <a:moveTo>
                    <a:pt x="217060" y="69537"/>
                  </a:moveTo>
                  <a:cubicBezTo>
                    <a:pt x="171371" y="69537"/>
                    <a:pt x="131393" y="94302"/>
                    <a:pt x="119971" y="152405"/>
                  </a:cubicBezTo>
                  <a:cubicBezTo>
                    <a:pt x="119128" y="156205"/>
                    <a:pt x="121523" y="159969"/>
                    <a:pt x="125321" y="160813"/>
                  </a:cubicBezTo>
                  <a:cubicBezTo>
                    <a:pt x="125752" y="160909"/>
                    <a:pt x="126192" y="160964"/>
                    <a:pt x="126634" y="160977"/>
                  </a:cubicBezTo>
                  <a:lnTo>
                    <a:pt x="293208" y="160977"/>
                  </a:lnTo>
                  <a:cubicBezTo>
                    <a:pt x="297016" y="160977"/>
                    <a:pt x="299871" y="159072"/>
                    <a:pt x="299871" y="155262"/>
                  </a:cubicBezTo>
                  <a:cubicBezTo>
                    <a:pt x="306534" y="107637"/>
                    <a:pt x="273219" y="69537"/>
                    <a:pt x="217060" y="6953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796300" y="4219764"/>
              <a:ext cx="462600" cy="436277"/>
            </a:xfrm>
            <a:custGeom>
              <a:rect b="b" l="l" r="r" t="t"/>
              <a:pathLst>
                <a:path extrusionOk="0" h="436277" w="462600">
                  <a:moveTo>
                    <a:pt x="359791" y="421972"/>
                  </a:moveTo>
                  <a:lnTo>
                    <a:pt x="356936" y="367680"/>
                  </a:lnTo>
                  <a:cubicBezTo>
                    <a:pt x="356713" y="365852"/>
                    <a:pt x="355052" y="364551"/>
                    <a:pt x="353226" y="364773"/>
                  </a:cubicBezTo>
                  <a:cubicBezTo>
                    <a:pt x="352463" y="364866"/>
                    <a:pt x="351756" y="365220"/>
                    <a:pt x="351224" y="365775"/>
                  </a:cubicBezTo>
                  <a:cubicBezTo>
                    <a:pt x="313568" y="410906"/>
                    <a:pt x="257680" y="436772"/>
                    <a:pt x="198928" y="436260"/>
                  </a:cubicBezTo>
                  <a:cubicBezTo>
                    <a:pt x="84705" y="436260"/>
                    <a:pt x="-9" y="341962"/>
                    <a:pt x="-9" y="218137"/>
                  </a:cubicBezTo>
                  <a:cubicBezTo>
                    <a:pt x="-9" y="94312"/>
                    <a:pt x="84705" y="15"/>
                    <a:pt x="198928" y="15"/>
                  </a:cubicBezTo>
                  <a:cubicBezTo>
                    <a:pt x="257774" y="-938"/>
                    <a:pt x="313843" y="25011"/>
                    <a:pt x="351224" y="70500"/>
                  </a:cubicBezTo>
                  <a:cubicBezTo>
                    <a:pt x="352220" y="71921"/>
                    <a:pt x="354179" y="72265"/>
                    <a:pt x="355600" y="71268"/>
                  </a:cubicBezTo>
                  <a:cubicBezTo>
                    <a:pt x="356467" y="70660"/>
                    <a:pt x="356969" y="69654"/>
                    <a:pt x="356935" y="68595"/>
                  </a:cubicBezTo>
                  <a:lnTo>
                    <a:pt x="359791" y="14302"/>
                  </a:lnTo>
                  <a:cubicBezTo>
                    <a:pt x="359791" y="12397"/>
                    <a:pt x="361695" y="11445"/>
                    <a:pt x="363598" y="11445"/>
                  </a:cubicBezTo>
                  <a:lnTo>
                    <a:pt x="387395" y="11445"/>
                  </a:lnTo>
                  <a:cubicBezTo>
                    <a:pt x="428555" y="11076"/>
                    <a:pt x="462220" y="44167"/>
                    <a:pt x="462589" y="85355"/>
                  </a:cubicBezTo>
                  <a:cubicBezTo>
                    <a:pt x="462590" y="85484"/>
                    <a:pt x="462591" y="85612"/>
                    <a:pt x="462591" y="85740"/>
                  </a:cubicBezTo>
                  <a:lnTo>
                    <a:pt x="462591" y="422925"/>
                  </a:lnTo>
                  <a:cubicBezTo>
                    <a:pt x="462591" y="424830"/>
                    <a:pt x="460688" y="425782"/>
                    <a:pt x="458784" y="425782"/>
                  </a:cubicBezTo>
                  <a:lnTo>
                    <a:pt x="362647" y="425782"/>
                  </a:lnTo>
                  <a:cubicBezTo>
                    <a:pt x="361695" y="424830"/>
                    <a:pt x="359791" y="423877"/>
                    <a:pt x="359791" y="421972"/>
                  </a:cubicBezTo>
                  <a:close/>
                  <a:moveTo>
                    <a:pt x="233195" y="81930"/>
                  </a:moveTo>
                  <a:cubicBezTo>
                    <a:pt x="166565" y="81930"/>
                    <a:pt x="112309" y="132412"/>
                    <a:pt x="112309" y="218137"/>
                  </a:cubicBezTo>
                  <a:cubicBezTo>
                    <a:pt x="112309" y="303862"/>
                    <a:pt x="166565" y="354345"/>
                    <a:pt x="233195" y="354345"/>
                  </a:cubicBezTo>
                  <a:cubicBezTo>
                    <a:pt x="299824" y="354345"/>
                    <a:pt x="354080" y="303862"/>
                    <a:pt x="354080" y="218137"/>
                  </a:cubicBezTo>
                  <a:cubicBezTo>
                    <a:pt x="354080" y="132412"/>
                    <a:pt x="299824" y="81930"/>
                    <a:pt x="233195" y="8193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4345519" y="4070209"/>
              <a:ext cx="463552" cy="585834"/>
            </a:xfrm>
            <a:custGeom>
              <a:rect b="b" l="l" r="r" t="t"/>
              <a:pathLst>
                <a:path extrusionOk="0" h="585834" w="463552">
                  <a:moveTo>
                    <a:pt x="360743" y="566765"/>
                  </a:moveTo>
                  <a:lnTo>
                    <a:pt x="357888" y="516282"/>
                  </a:lnTo>
                  <a:cubicBezTo>
                    <a:pt x="357665" y="514454"/>
                    <a:pt x="356004" y="513153"/>
                    <a:pt x="354178" y="513376"/>
                  </a:cubicBezTo>
                  <a:cubicBezTo>
                    <a:pt x="353415" y="513469"/>
                    <a:pt x="352708" y="513822"/>
                    <a:pt x="352176" y="514377"/>
                  </a:cubicBezTo>
                  <a:cubicBezTo>
                    <a:pt x="314511" y="560146"/>
                    <a:pt x="258176" y="586407"/>
                    <a:pt x="198928" y="585815"/>
                  </a:cubicBezTo>
                  <a:cubicBezTo>
                    <a:pt x="84706" y="585815"/>
                    <a:pt x="-9" y="491517"/>
                    <a:pt x="-9" y="367692"/>
                  </a:cubicBezTo>
                  <a:cubicBezTo>
                    <a:pt x="-9" y="243867"/>
                    <a:pt x="84706" y="149570"/>
                    <a:pt x="198928" y="149570"/>
                  </a:cubicBezTo>
                  <a:cubicBezTo>
                    <a:pt x="255712" y="148372"/>
                    <a:pt x="310101" y="172445"/>
                    <a:pt x="347417" y="215292"/>
                  </a:cubicBezTo>
                  <a:cubicBezTo>
                    <a:pt x="348369" y="216245"/>
                    <a:pt x="349321" y="215292"/>
                    <a:pt x="349321" y="214340"/>
                  </a:cubicBezTo>
                  <a:lnTo>
                    <a:pt x="349321" y="7647"/>
                  </a:lnTo>
                  <a:cubicBezTo>
                    <a:pt x="349405" y="3334"/>
                    <a:pt x="352968" y="-93"/>
                    <a:pt x="357277" y="-9"/>
                  </a:cubicBezTo>
                  <a:cubicBezTo>
                    <a:pt x="357481" y="-5"/>
                    <a:pt x="357685" y="7"/>
                    <a:pt x="357888" y="27"/>
                  </a:cubicBezTo>
                  <a:lnTo>
                    <a:pt x="383588" y="27"/>
                  </a:lnTo>
                  <a:cubicBezTo>
                    <a:pt x="427116" y="-241"/>
                    <a:pt x="462762" y="34580"/>
                    <a:pt x="463543" y="78132"/>
                  </a:cubicBezTo>
                  <a:lnTo>
                    <a:pt x="463543" y="566765"/>
                  </a:lnTo>
                  <a:cubicBezTo>
                    <a:pt x="463543" y="571499"/>
                    <a:pt x="459708" y="575337"/>
                    <a:pt x="454977" y="575337"/>
                  </a:cubicBezTo>
                  <a:lnTo>
                    <a:pt x="368358" y="575337"/>
                  </a:lnTo>
                  <a:cubicBezTo>
                    <a:pt x="364192" y="574500"/>
                    <a:pt x="361085" y="571002"/>
                    <a:pt x="360743" y="566765"/>
                  </a:cubicBezTo>
                  <a:close/>
                  <a:moveTo>
                    <a:pt x="235098" y="231485"/>
                  </a:moveTo>
                  <a:cubicBezTo>
                    <a:pt x="168469" y="231485"/>
                    <a:pt x="114213" y="281967"/>
                    <a:pt x="114213" y="367692"/>
                  </a:cubicBezTo>
                  <a:cubicBezTo>
                    <a:pt x="114213" y="453417"/>
                    <a:pt x="168469" y="503900"/>
                    <a:pt x="235098" y="503900"/>
                  </a:cubicBezTo>
                  <a:cubicBezTo>
                    <a:pt x="301728" y="503900"/>
                    <a:pt x="355984" y="453417"/>
                    <a:pt x="355984" y="367692"/>
                  </a:cubicBezTo>
                  <a:cubicBezTo>
                    <a:pt x="355984" y="281967"/>
                    <a:pt x="301728" y="231485"/>
                    <a:pt x="235098" y="231485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4877796" y="4554498"/>
              <a:ext cx="106417" cy="106489"/>
            </a:xfrm>
            <a:custGeom>
              <a:rect b="b" l="l" r="r" t="t"/>
              <a:pathLst>
                <a:path extrusionOk="0" h="106489" w="106417">
                  <a:moveTo>
                    <a:pt x="-9" y="53425"/>
                  </a:moveTo>
                  <a:cubicBezTo>
                    <a:pt x="-114" y="24019"/>
                    <a:pt x="23623" y="95"/>
                    <a:pt x="53009" y="-10"/>
                  </a:cubicBezTo>
                  <a:cubicBezTo>
                    <a:pt x="82395" y="-115"/>
                    <a:pt x="106302" y="23638"/>
                    <a:pt x="106407" y="53044"/>
                  </a:cubicBezTo>
                  <a:cubicBezTo>
                    <a:pt x="106513" y="82450"/>
                    <a:pt x="82776" y="106374"/>
                    <a:pt x="53389" y="106479"/>
                  </a:cubicBezTo>
                  <a:cubicBezTo>
                    <a:pt x="53294" y="106479"/>
                    <a:pt x="53199" y="106479"/>
                    <a:pt x="53104" y="106479"/>
                  </a:cubicBezTo>
                  <a:cubicBezTo>
                    <a:pt x="23823" y="106532"/>
                    <a:pt x="43" y="82821"/>
                    <a:pt x="-9" y="53520"/>
                  </a:cubicBezTo>
                  <a:cubicBezTo>
                    <a:pt x="-9" y="53488"/>
                    <a:pt x="-9" y="53457"/>
                    <a:pt x="-9" y="53425"/>
                  </a:cubicBezTo>
                  <a:close/>
                  <a:moveTo>
                    <a:pt x="99460" y="53425"/>
                  </a:moveTo>
                  <a:cubicBezTo>
                    <a:pt x="99512" y="27859"/>
                    <a:pt x="78844" y="7091"/>
                    <a:pt x="53295" y="7038"/>
                  </a:cubicBezTo>
                  <a:cubicBezTo>
                    <a:pt x="27746" y="6986"/>
                    <a:pt x="6992" y="27668"/>
                    <a:pt x="6940" y="53234"/>
                  </a:cubicBezTo>
                  <a:cubicBezTo>
                    <a:pt x="6887" y="78801"/>
                    <a:pt x="27556" y="99568"/>
                    <a:pt x="53105" y="99621"/>
                  </a:cubicBezTo>
                  <a:cubicBezTo>
                    <a:pt x="78632" y="99621"/>
                    <a:pt x="99355" y="78969"/>
                    <a:pt x="99460" y="53425"/>
                  </a:cubicBezTo>
                  <a:close/>
                  <a:moveTo>
                    <a:pt x="30545" y="20564"/>
                  </a:moveTo>
                  <a:lnTo>
                    <a:pt x="56055" y="20564"/>
                  </a:lnTo>
                  <a:cubicBezTo>
                    <a:pt x="66492" y="19296"/>
                    <a:pt x="75981" y="26734"/>
                    <a:pt x="77248" y="37179"/>
                  </a:cubicBezTo>
                  <a:cubicBezTo>
                    <a:pt x="77365" y="38144"/>
                    <a:pt x="77408" y="39118"/>
                    <a:pt x="77377" y="40090"/>
                  </a:cubicBezTo>
                  <a:cubicBezTo>
                    <a:pt x="77863" y="48456"/>
                    <a:pt x="72547" y="56061"/>
                    <a:pt x="64527" y="58473"/>
                  </a:cubicBezTo>
                  <a:lnTo>
                    <a:pt x="83564" y="85333"/>
                  </a:lnTo>
                  <a:lnTo>
                    <a:pt x="69286" y="85333"/>
                  </a:lnTo>
                  <a:lnTo>
                    <a:pt x="51676" y="59616"/>
                  </a:lnTo>
                  <a:lnTo>
                    <a:pt x="43586" y="59616"/>
                  </a:lnTo>
                  <a:lnTo>
                    <a:pt x="43586" y="85333"/>
                  </a:lnTo>
                  <a:lnTo>
                    <a:pt x="30736" y="85333"/>
                  </a:lnTo>
                  <a:close/>
                  <a:moveTo>
                    <a:pt x="53961" y="50186"/>
                  </a:moveTo>
                  <a:cubicBezTo>
                    <a:pt x="59533" y="50186"/>
                    <a:pt x="64051" y="45666"/>
                    <a:pt x="64051" y="40090"/>
                  </a:cubicBezTo>
                  <a:cubicBezTo>
                    <a:pt x="64051" y="34514"/>
                    <a:pt x="59533" y="29993"/>
                    <a:pt x="53961" y="29993"/>
                  </a:cubicBezTo>
                  <a:lnTo>
                    <a:pt x="43395" y="29993"/>
                  </a:lnTo>
                  <a:lnTo>
                    <a:pt x="43395" y="50186"/>
                  </a:ln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18" name="Google Shape;218;p23"/>
          <p:cNvSpPr txBox="1"/>
          <p:nvPr>
            <p:ph type="title"/>
          </p:nvPr>
        </p:nvSpPr>
        <p:spPr>
          <a:xfrm>
            <a:off x="691825" y="1848150"/>
            <a:ext cx="3880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691825" y="2762250"/>
            <a:ext cx="3880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1_Purple">
  <p:cSld name="Purple_Speaker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 rot="5400000">
            <a:off x="-1386740" y="1386597"/>
            <a:ext cx="5143680" cy="2370470"/>
            <a:chOff x="-26405" y="3198400"/>
            <a:chExt cx="9170405" cy="4226189"/>
          </a:xfrm>
        </p:grpSpPr>
        <p:sp>
          <p:nvSpPr>
            <p:cNvPr id="223" name="Google Shape;223;p24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-26405" y="4322889"/>
              <a:ext cx="9170400" cy="310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5" name="Google Shape;225;p24"/>
          <p:cNvSpPr/>
          <p:nvPr>
            <p:ph idx="2" type="pic"/>
          </p:nvPr>
        </p:nvSpPr>
        <p:spPr>
          <a:xfrm>
            <a:off x="685800" y="1263650"/>
            <a:ext cx="2616300" cy="26163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3664150" y="666750"/>
            <a:ext cx="47940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" type="subTitle"/>
          </p:nvPr>
        </p:nvSpPr>
        <p:spPr>
          <a:xfrm>
            <a:off x="3657600" y="2651925"/>
            <a:ext cx="47940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2_Purple">
  <p:cSld name="1_Purple_Speaker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 flipH="1" rot="10800000">
            <a:off x="5996377" y="304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5"/>
          <p:cNvSpPr/>
          <p:nvPr/>
        </p:nvSpPr>
        <p:spPr>
          <a:xfrm flipH="1">
            <a:off x="-23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5"/>
          <p:cNvSpPr/>
          <p:nvPr>
            <p:ph idx="2" type="pic"/>
          </p:nvPr>
        </p:nvSpPr>
        <p:spPr>
          <a:xfrm>
            <a:off x="6881875" y="2854105"/>
            <a:ext cx="1576200" cy="15762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233" name="Google Shape;233;p25"/>
          <p:cNvSpPr/>
          <p:nvPr>
            <p:ph idx="3" type="pic"/>
          </p:nvPr>
        </p:nvSpPr>
        <p:spPr>
          <a:xfrm>
            <a:off x="685800" y="679945"/>
            <a:ext cx="1576200" cy="15762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2502100" y="679950"/>
            <a:ext cx="3670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2502100" y="1431000"/>
            <a:ext cx="393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25"/>
          <p:cNvSpPr txBox="1"/>
          <p:nvPr>
            <p:ph idx="4" type="title"/>
          </p:nvPr>
        </p:nvSpPr>
        <p:spPr>
          <a:xfrm>
            <a:off x="1841500" y="2644550"/>
            <a:ext cx="4764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5" type="subTitle"/>
          </p:nvPr>
        </p:nvSpPr>
        <p:spPr>
          <a:xfrm>
            <a:off x="1841500" y="3673250"/>
            <a:ext cx="4764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_Purple">
  <p:cSld name="Purple_TOC">
    <p:bg>
      <p:bgPr>
        <a:solidFill>
          <a:schemeClr val="l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700780" y="666750"/>
            <a:ext cx="7757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2" type="body"/>
          </p:nvPr>
        </p:nvSpPr>
        <p:spPr>
          <a:xfrm>
            <a:off x="1464957" y="14045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2" name="Google Shape;242;p26"/>
          <p:cNvSpPr/>
          <p:nvPr>
            <p:ph idx="3" type="body"/>
          </p:nvPr>
        </p:nvSpPr>
        <p:spPr>
          <a:xfrm>
            <a:off x="700780" y="14045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4" type="body"/>
          </p:nvPr>
        </p:nvSpPr>
        <p:spPr>
          <a:xfrm>
            <a:off x="1464957" y="20522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4" name="Google Shape;244;p26"/>
          <p:cNvSpPr/>
          <p:nvPr>
            <p:ph idx="5" type="body"/>
          </p:nvPr>
        </p:nvSpPr>
        <p:spPr>
          <a:xfrm>
            <a:off x="700780" y="20522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6" type="body"/>
          </p:nvPr>
        </p:nvSpPr>
        <p:spPr>
          <a:xfrm>
            <a:off x="1464957" y="26999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6" name="Google Shape;246;p26"/>
          <p:cNvSpPr/>
          <p:nvPr>
            <p:ph idx="7" type="body"/>
          </p:nvPr>
        </p:nvSpPr>
        <p:spPr>
          <a:xfrm>
            <a:off x="700780" y="26999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8" type="body"/>
          </p:nvPr>
        </p:nvSpPr>
        <p:spPr>
          <a:xfrm>
            <a:off x="1464957" y="33476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8" name="Google Shape;248;p26"/>
          <p:cNvSpPr/>
          <p:nvPr>
            <p:ph idx="9" type="body"/>
          </p:nvPr>
        </p:nvSpPr>
        <p:spPr>
          <a:xfrm>
            <a:off x="700780" y="33476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13" type="body"/>
          </p:nvPr>
        </p:nvSpPr>
        <p:spPr>
          <a:xfrm>
            <a:off x="5538651" y="14045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0" name="Google Shape;250;p26"/>
          <p:cNvSpPr/>
          <p:nvPr>
            <p:ph idx="14" type="body"/>
          </p:nvPr>
        </p:nvSpPr>
        <p:spPr>
          <a:xfrm>
            <a:off x="4774474" y="14045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5" type="body"/>
          </p:nvPr>
        </p:nvSpPr>
        <p:spPr>
          <a:xfrm>
            <a:off x="5538651" y="20522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2" name="Google Shape;252;p26"/>
          <p:cNvSpPr/>
          <p:nvPr>
            <p:ph idx="16" type="body"/>
          </p:nvPr>
        </p:nvSpPr>
        <p:spPr>
          <a:xfrm>
            <a:off x="4774474" y="20522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7" type="body"/>
          </p:nvPr>
        </p:nvSpPr>
        <p:spPr>
          <a:xfrm>
            <a:off x="5538651" y="26999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4" name="Google Shape;254;p26"/>
          <p:cNvSpPr/>
          <p:nvPr>
            <p:ph idx="18" type="body"/>
          </p:nvPr>
        </p:nvSpPr>
        <p:spPr>
          <a:xfrm>
            <a:off x="4774474" y="26999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19" type="body"/>
          </p:nvPr>
        </p:nvSpPr>
        <p:spPr>
          <a:xfrm>
            <a:off x="5538651" y="33476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6" name="Google Shape;256;p26"/>
          <p:cNvSpPr/>
          <p:nvPr>
            <p:ph idx="20" type="body"/>
          </p:nvPr>
        </p:nvSpPr>
        <p:spPr>
          <a:xfrm>
            <a:off x="4774474" y="33476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21" type="body"/>
          </p:nvPr>
        </p:nvSpPr>
        <p:spPr>
          <a:xfrm>
            <a:off x="1464957" y="39953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8" name="Google Shape;258;p26"/>
          <p:cNvSpPr/>
          <p:nvPr>
            <p:ph idx="22" type="body"/>
          </p:nvPr>
        </p:nvSpPr>
        <p:spPr>
          <a:xfrm>
            <a:off x="700780" y="39953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23" type="body"/>
          </p:nvPr>
        </p:nvSpPr>
        <p:spPr>
          <a:xfrm>
            <a:off x="5538651" y="39953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60" name="Google Shape;260;p26"/>
          <p:cNvSpPr/>
          <p:nvPr>
            <p:ph idx="24" type="body"/>
          </p:nvPr>
        </p:nvSpPr>
        <p:spPr>
          <a:xfrm>
            <a:off x="4774474" y="3995304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Purple">
  <p:cSld name="1_Purple_Section">
    <p:bg>
      <p:bgPr>
        <a:solidFill>
          <a:schemeClr val="accent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7"/>
          <p:cNvGrpSpPr/>
          <p:nvPr/>
        </p:nvGrpSpPr>
        <p:grpSpPr>
          <a:xfrm rot="-5400000">
            <a:off x="5760798" y="1760202"/>
            <a:ext cx="5143677" cy="1622924"/>
            <a:chOff x="-26388" y="2858232"/>
            <a:chExt cx="9170400" cy="2893428"/>
          </a:xfrm>
        </p:grpSpPr>
        <p:sp>
          <p:nvSpPr>
            <p:cNvPr id="264" name="Google Shape;264;p27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 rot="10800000">
              <a:off x="-26388" y="3853560"/>
              <a:ext cx="9170400" cy="189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27"/>
          <p:cNvSpPr txBox="1"/>
          <p:nvPr>
            <p:ph type="title"/>
          </p:nvPr>
        </p:nvSpPr>
        <p:spPr>
          <a:xfrm>
            <a:off x="1035175" y="2152800"/>
            <a:ext cx="5331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pen Sans"/>
              <a:buNone/>
              <a:defRPr sz="4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Left_Purple">
  <p:cSld name="Purple_Curve_Left">
    <p:bg>
      <p:bgPr>
        <a:solidFill>
          <a:schemeClr val="l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8"/>
          <p:cNvGrpSpPr/>
          <p:nvPr/>
        </p:nvGrpSpPr>
        <p:grpSpPr>
          <a:xfrm rot="5400000">
            <a:off x="-1855880" y="1855765"/>
            <a:ext cx="5143679" cy="1432131"/>
            <a:chOff x="-26404" y="3198400"/>
            <a:chExt cx="9170404" cy="2553273"/>
          </a:xfrm>
        </p:grpSpPr>
        <p:sp>
          <p:nvSpPr>
            <p:cNvPr id="270" name="Google Shape;270;p28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 rot="10800000">
              <a:off x="-26404" y="4323073"/>
              <a:ext cx="9170400" cy="14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72" name="Google Shape;272;p28"/>
          <p:cNvSpPr txBox="1"/>
          <p:nvPr>
            <p:ph type="title"/>
          </p:nvPr>
        </p:nvSpPr>
        <p:spPr>
          <a:xfrm>
            <a:off x="2294437" y="590550"/>
            <a:ext cx="6163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8"/>
          <p:cNvSpPr txBox="1"/>
          <p:nvPr>
            <p:ph idx="1" type="subTitle"/>
          </p:nvPr>
        </p:nvSpPr>
        <p:spPr>
          <a:xfrm>
            <a:off x="2286000" y="1390800"/>
            <a:ext cx="616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2294437" y="1943100"/>
            <a:ext cx="6163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Curve_Right_Purple">
  <p:cSld name="Purple_Big_Curve_Right"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9"/>
          <p:cNvGrpSpPr/>
          <p:nvPr/>
        </p:nvGrpSpPr>
        <p:grpSpPr>
          <a:xfrm rot="-5400000">
            <a:off x="4521303" y="520623"/>
            <a:ext cx="5143679" cy="4102096"/>
            <a:chOff x="-26404" y="3198400"/>
            <a:chExt cx="9170404" cy="7313418"/>
          </a:xfrm>
        </p:grpSpPr>
        <p:sp>
          <p:nvSpPr>
            <p:cNvPr id="278" name="Google Shape;278;p29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 rot="10800000">
              <a:off x="-26404" y="4323118"/>
              <a:ext cx="9170400" cy="618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0" name="Google Shape;280;p29"/>
          <p:cNvSpPr txBox="1"/>
          <p:nvPr>
            <p:ph type="title"/>
          </p:nvPr>
        </p:nvSpPr>
        <p:spPr>
          <a:xfrm>
            <a:off x="691112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685800" y="13908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2" type="body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3" type="body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Photo_Left_Purple">
  <p:cSld name="Purple_Curve_Photo_Left"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>
            <p:ph idx="2" type="pic"/>
          </p:nvPr>
        </p:nvSpPr>
        <p:spPr>
          <a:xfrm>
            <a:off x="-76198" y="-1408176"/>
            <a:ext cx="4059900" cy="83301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4577317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4572004" y="14670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3" type="body"/>
          </p:nvPr>
        </p:nvSpPr>
        <p:spPr>
          <a:xfrm>
            <a:off x="4577317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1_Amber">
  <p:cSld name="Amber_Speaker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 rot="5400000">
            <a:off x="-1386740" y="1386597"/>
            <a:ext cx="5143680" cy="2370470"/>
            <a:chOff x="-26405" y="3198400"/>
            <a:chExt cx="9170405" cy="4226189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10800000">
              <a:off x="-26405" y="4322889"/>
              <a:ext cx="9170400" cy="310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" name="Google Shape;47;p4"/>
          <p:cNvSpPr/>
          <p:nvPr>
            <p:ph idx="2" type="pic"/>
          </p:nvPr>
        </p:nvSpPr>
        <p:spPr>
          <a:xfrm>
            <a:off x="685800" y="1263650"/>
            <a:ext cx="2616300" cy="26163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3664150" y="666750"/>
            <a:ext cx="47940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3657600" y="2651925"/>
            <a:ext cx="47940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_Purple">
  <p:cSld name="Purple_Break"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7061" y="1036545"/>
            <a:ext cx="2254852" cy="295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>
            <p:ph type="title"/>
          </p:nvPr>
        </p:nvSpPr>
        <p:spPr>
          <a:xfrm>
            <a:off x="4572000" y="2152800"/>
            <a:ext cx="3886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Curve_Left_Purple">
  <p:cSld name="Purple_Big_Curve_Left"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2"/>
          <p:cNvGrpSpPr/>
          <p:nvPr/>
        </p:nvGrpSpPr>
        <p:grpSpPr>
          <a:xfrm rot="5400000">
            <a:off x="-887359" y="887184"/>
            <a:ext cx="5143680" cy="3369296"/>
            <a:chOff x="-26405" y="3198400"/>
            <a:chExt cx="9170405" cy="6006946"/>
          </a:xfrm>
        </p:grpSpPr>
        <p:sp>
          <p:nvSpPr>
            <p:cNvPr id="297" name="Google Shape;297;p32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 rot="10800000">
              <a:off x="-26405" y="4323146"/>
              <a:ext cx="9170400" cy="488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9" name="Google Shape;299;p32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en Sans Light"/>
              <a:buNone/>
              <a:defRPr sz="2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2" type="body"/>
          </p:nvPr>
        </p:nvSpPr>
        <p:spPr>
          <a:xfrm>
            <a:off x="4120725" y="1257300"/>
            <a:ext cx="43377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Right_Purple">
  <p:cSld name="Purple_Curve_Righ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3"/>
          <p:cNvGrpSpPr/>
          <p:nvPr/>
        </p:nvGrpSpPr>
        <p:grpSpPr>
          <a:xfrm rot="-5400000">
            <a:off x="5751563" y="1751063"/>
            <a:ext cx="5181276" cy="1641700"/>
            <a:chOff x="-26384" y="2858232"/>
            <a:chExt cx="9170400" cy="2961220"/>
          </a:xfrm>
        </p:grpSpPr>
        <p:sp>
          <p:nvSpPr>
            <p:cNvPr id="305" name="Google Shape;305;p33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 rot="10800000">
              <a:off x="-26384" y="3985552"/>
              <a:ext cx="9170400" cy="183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7" name="Google Shape;307;p33"/>
          <p:cNvSpPr txBox="1"/>
          <p:nvPr>
            <p:ph type="title"/>
          </p:nvPr>
        </p:nvSpPr>
        <p:spPr>
          <a:xfrm>
            <a:off x="694775" y="590550"/>
            <a:ext cx="6556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1" type="subTitle"/>
          </p:nvPr>
        </p:nvSpPr>
        <p:spPr>
          <a:xfrm>
            <a:off x="685800" y="1390800"/>
            <a:ext cx="6556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2" type="body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s_4_Purple">
  <p:cSld name="Purple_Parts_4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-17" y="2571676"/>
            <a:ext cx="9143812" cy="2581927"/>
            <a:chOff x="-26406" y="3198400"/>
            <a:chExt cx="9170406" cy="2589436"/>
          </a:xfrm>
        </p:grpSpPr>
        <p:sp>
          <p:nvSpPr>
            <p:cNvPr id="313" name="Google Shape;313;p34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-26406" y="4322936"/>
              <a:ext cx="9170400" cy="1464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5" name="Google Shape;315;p34"/>
          <p:cNvSpPr/>
          <p:nvPr>
            <p:ph idx="2" type="pic"/>
          </p:nvPr>
        </p:nvSpPr>
        <p:spPr>
          <a:xfrm>
            <a:off x="693681" y="22288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6" name="Google Shape;316;p34"/>
          <p:cNvSpPr/>
          <p:nvPr>
            <p:ph idx="3" type="pic"/>
          </p:nvPr>
        </p:nvSpPr>
        <p:spPr>
          <a:xfrm>
            <a:off x="2822026" y="18859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7" name="Google Shape;317;p34"/>
          <p:cNvSpPr/>
          <p:nvPr>
            <p:ph idx="4" type="pic"/>
          </p:nvPr>
        </p:nvSpPr>
        <p:spPr>
          <a:xfrm>
            <a:off x="4966137" y="18859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8" name="Google Shape;318;p34"/>
          <p:cNvSpPr/>
          <p:nvPr>
            <p:ph idx="5" type="pic"/>
          </p:nvPr>
        </p:nvSpPr>
        <p:spPr>
          <a:xfrm>
            <a:off x="7094482" y="22288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19" name="Google Shape;319;p34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4_Purple">
  <p:cSld name="Purple_Team_4">
    <p:bg>
      <p:bgPr>
        <a:solidFill>
          <a:schemeClr val="accent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5"/>
          <p:cNvGrpSpPr/>
          <p:nvPr/>
        </p:nvGrpSpPr>
        <p:grpSpPr>
          <a:xfrm rot="10800000">
            <a:off x="204" y="122"/>
            <a:ext cx="9143812" cy="2057406"/>
            <a:chOff x="-26406" y="3198400"/>
            <a:chExt cx="9170406" cy="2063389"/>
          </a:xfrm>
        </p:grpSpPr>
        <p:sp>
          <p:nvSpPr>
            <p:cNvPr id="324" name="Google Shape;324;p35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 rot="10800000">
              <a:off x="-26406" y="4323089"/>
              <a:ext cx="9170400" cy="93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6" name="Google Shape;326;p35"/>
          <p:cNvSpPr/>
          <p:nvPr>
            <p:ph idx="2" type="pic"/>
          </p:nvPr>
        </p:nvSpPr>
        <p:spPr>
          <a:xfrm>
            <a:off x="693681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7" name="Google Shape;327;p35"/>
          <p:cNvSpPr/>
          <p:nvPr>
            <p:ph idx="3" type="pic"/>
          </p:nvPr>
        </p:nvSpPr>
        <p:spPr>
          <a:xfrm>
            <a:off x="2822026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8" name="Google Shape;328;p35"/>
          <p:cNvSpPr/>
          <p:nvPr>
            <p:ph idx="4" type="pic"/>
          </p:nvPr>
        </p:nvSpPr>
        <p:spPr>
          <a:xfrm>
            <a:off x="4966137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9" name="Google Shape;329;p35"/>
          <p:cNvSpPr/>
          <p:nvPr>
            <p:ph idx="5" type="pic"/>
          </p:nvPr>
        </p:nvSpPr>
        <p:spPr>
          <a:xfrm>
            <a:off x="7094482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0" name="Google Shape;330;p35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5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Top_Purple">
  <p:cSld name="Purple_Curve_Top"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>
            <p:ph idx="2" type="pic"/>
          </p:nvPr>
        </p:nvSpPr>
        <p:spPr>
          <a:xfrm rot="5400000">
            <a:off x="2880300" y="-5429250"/>
            <a:ext cx="3383400" cy="141732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696425" y="36766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6"/>
          <p:cNvSpPr txBox="1"/>
          <p:nvPr>
            <p:ph idx="1" type="subTitle"/>
          </p:nvPr>
        </p:nvSpPr>
        <p:spPr>
          <a:xfrm>
            <a:off x="685800" y="41949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Corners_Purple">
  <p:cSld name="Purple_Curve_Corners">
    <p:bg>
      <p:bgPr>
        <a:solidFill>
          <a:schemeClr val="accent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/>
          <p:nvPr/>
        </p:nvSpPr>
        <p:spPr>
          <a:xfrm>
            <a:off x="77" y="0"/>
            <a:ext cx="9144000" cy="5143500"/>
          </a:xfrm>
          <a:prstGeom prst="round2DiagRect">
            <a:avLst>
              <a:gd fmla="val 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7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7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7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_Corners_Purple">
  <p:cSld name="Purple_Circle_Corner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 flipH="1" rot="10800000">
            <a:off x="6072577" y="-75896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8"/>
          <p:cNvSpPr/>
          <p:nvPr/>
        </p:nvSpPr>
        <p:spPr>
          <a:xfrm flipH="1">
            <a:off x="-76198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8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8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8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_Purple">
  <p:cSld name="Purple_Closing">
    <p:bg>
      <p:bgPr>
        <a:solidFill>
          <a:schemeClr val="lt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39"/>
          <p:cNvGrpSpPr/>
          <p:nvPr/>
        </p:nvGrpSpPr>
        <p:grpSpPr>
          <a:xfrm rot="5400000">
            <a:off x="-1622804" y="1622676"/>
            <a:ext cx="5143680" cy="1898311"/>
            <a:chOff x="-26405" y="3198400"/>
            <a:chExt cx="9170405" cy="3384401"/>
          </a:xfrm>
        </p:grpSpPr>
        <p:sp>
          <p:nvSpPr>
            <p:cNvPr id="353" name="Google Shape;353;p39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 rot="10800000">
              <a:off x="-26405" y="4322901"/>
              <a:ext cx="9170400" cy="225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5" name="Google Shape;355;p39"/>
          <p:cNvGrpSpPr/>
          <p:nvPr/>
        </p:nvGrpSpPr>
        <p:grpSpPr>
          <a:xfrm>
            <a:off x="2586886" y="2134932"/>
            <a:ext cx="3075178" cy="873762"/>
            <a:chOff x="306425" y="3344727"/>
            <a:chExt cx="4677788" cy="1329118"/>
          </a:xfrm>
        </p:grpSpPr>
        <p:sp>
          <p:nvSpPr>
            <p:cNvPr id="356" name="Google Shape;356;p39"/>
            <p:cNvSpPr/>
            <p:nvPr/>
          </p:nvSpPr>
          <p:spPr>
            <a:xfrm>
              <a:off x="306425" y="3344727"/>
              <a:ext cx="1328216" cy="1329118"/>
            </a:xfrm>
            <a:custGeom>
              <a:rect b="b" l="l" r="r" t="t"/>
              <a:pathLst>
                <a:path extrusionOk="0" h="1329118" w="1328216">
                  <a:moveTo>
                    <a:pt x="663813" y="-10"/>
                  </a:moveTo>
                  <a:cubicBezTo>
                    <a:pt x="297036" y="147"/>
                    <a:pt x="-167" y="297809"/>
                    <a:pt x="-9" y="664835"/>
                  </a:cubicBezTo>
                  <a:cubicBezTo>
                    <a:pt x="148" y="1031861"/>
                    <a:pt x="297607" y="1329266"/>
                    <a:pt x="664384" y="1329108"/>
                  </a:cubicBezTo>
                  <a:cubicBezTo>
                    <a:pt x="1031049" y="1328950"/>
                    <a:pt x="1328207" y="1031463"/>
                    <a:pt x="1328207" y="664549"/>
                  </a:cubicBezTo>
                  <a:cubicBezTo>
                    <a:pt x="1327787" y="297586"/>
                    <a:pt x="1030528" y="252"/>
                    <a:pt x="663813" y="-10"/>
                  </a:cubicBezTo>
                  <a:close/>
                  <a:moveTo>
                    <a:pt x="732251" y="449570"/>
                  </a:moveTo>
                  <a:cubicBezTo>
                    <a:pt x="706197" y="474696"/>
                    <a:pt x="684058" y="503593"/>
                    <a:pt x="666574" y="535295"/>
                  </a:cubicBezTo>
                  <a:cubicBezTo>
                    <a:pt x="648636" y="502676"/>
                    <a:pt x="625776" y="473022"/>
                    <a:pt x="598802" y="447379"/>
                  </a:cubicBezTo>
                  <a:lnTo>
                    <a:pt x="666002" y="380704"/>
                  </a:lnTo>
                  <a:close/>
                  <a:moveTo>
                    <a:pt x="710264" y="692267"/>
                  </a:moveTo>
                  <a:cubicBezTo>
                    <a:pt x="718352" y="565807"/>
                    <a:pt x="812031" y="461391"/>
                    <a:pt x="936805" y="439759"/>
                  </a:cubicBezTo>
                  <a:lnTo>
                    <a:pt x="936805" y="707411"/>
                  </a:lnTo>
                  <a:cubicBezTo>
                    <a:pt x="936393" y="839737"/>
                    <a:pt x="840980" y="952614"/>
                    <a:pt x="710644" y="974969"/>
                  </a:cubicBezTo>
                  <a:lnTo>
                    <a:pt x="710644" y="707411"/>
                  </a:lnTo>
                  <a:cubicBezTo>
                    <a:pt x="710644" y="702363"/>
                    <a:pt x="710549" y="697315"/>
                    <a:pt x="710264" y="692267"/>
                  </a:cubicBezTo>
                  <a:close/>
                  <a:moveTo>
                    <a:pt x="622217" y="692267"/>
                  </a:moveTo>
                  <a:cubicBezTo>
                    <a:pt x="622217" y="697315"/>
                    <a:pt x="622217" y="702458"/>
                    <a:pt x="622217" y="707602"/>
                  </a:cubicBezTo>
                  <a:lnTo>
                    <a:pt x="622217" y="975159"/>
                  </a:lnTo>
                  <a:cubicBezTo>
                    <a:pt x="491566" y="953045"/>
                    <a:pt x="395805" y="840007"/>
                    <a:pt x="395390" y="707411"/>
                  </a:cubicBezTo>
                  <a:lnTo>
                    <a:pt x="395390" y="439664"/>
                  </a:lnTo>
                  <a:cubicBezTo>
                    <a:pt x="520512" y="460681"/>
                    <a:pt x="614570" y="565349"/>
                    <a:pt x="622217" y="692076"/>
                  </a:cubicBezTo>
                  <a:close/>
                  <a:moveTo>
                    <a:pt x="707884" y="1238430"/>
                  </a:moveTo>
                  <a:lnTo>
                    <a:pt x="707884" y="1064218"/>
                  </a:lnTo>
                  <a:cubicBezTo>
                    <a:pt x="888372" y="1042349"/>
                    <a:pt x="1024296" y="889340"/>
                    <a:pt x="1024851" y="707411"/>
                  </a:cubicBezTo>
                  <a:lnTo>
                    <a:pt x="1024851" y="395944"/>
                  </a:lnTo>
                  <a:cubicBezTo>
                    <a:pt x="1024854" y="369641"/>
                    <a:pt x="1003548" y="348317"/>
                    <a:pt x="977263" y="348314"/>
                  </a:cubicBezTo>
                  <a:cubicBezTo>
                    <a:pt x="977039" y="348314"/>
                    <a:pt x="976816" y="348316"/>
                    <a:pt x="976592" y="348319"/>
                  </a:cubicBezTo>
                  <a:cubicBezTo>
                    <a:pt x="915614" y="348952"/>
                    <a:pt x="855837" y="365358"/>
                    <a:pt x="803069" y="395944"/>
                  </a:cubicBezTo>
                  <a:lnTo>
                    <a:pt x="700650" y="290597"/>
                  </a:lnTo>
                  <a:cubicBezTo>
                    <a:pt x="682167" y="271896"/>
                    <a:pt x="652033" y="271730"/>
                    <a:pt x="633345" y="290226"/>
                  </a:cubicBezTo>
                  <a:cubicBezTo>
                    <a:pt x="633220" y="290349"/>
                    <a:pt x="633096" y="290473"/>
                    <a:pt x="632973" y="290597"/>
                  </a:cubicBezTo>
                  <a:lnTo>
                    <a:pt x="527317" y="394420"/>
                  </a:lnTo>
                  <a:cubicBezTo>
                    <a:pt x="475059" y="364686"/>
                    <a:pt x="416096" y="348755"/>
                    <a:pt x="355984" y="348128"/>
                  </a:cubicBezTo>
                  <a:lnTo>
                    <a:pt x="355413" y="348128"/>
                  </a:lnTo>
                  <a:cubicBezTo>
                    <a:pt x="329128" y="348128"/>
                    <a:pt x="307820" y="369451"/>
                    <a:pt x="307820" y="395753"/>
                  </a:cubicBezTo>
                  <a:lnTo>
                    <a:pt x="307820" y="707411"/>
                  </a:lnTo>
                  <a:cubicBezTo>
                    <a:pt x="308440" y="887475"/>
                    <a:pt x="441699" y="1039486"/>
                    <a:pt x="620028" y="1063551"/>
                  </a:cubicBezTo>
                  <a:lnTo>
                    <a:pt x="620028" y="1238240"/>
                  </a:lnTo>
                  <a:cubicBezTo>
                    <a:pt x="303281" y="1213936"/>
                    <a:pt x="66195" y="937285"/>
                    <a:pt x="90482" y="620323"/>
                  </a:cubicBezTo>
                  <a:cubicBezTo>
                    <a:pt x="114769" y="303361"/>
                    <a:pt x="391232" y="66114"/>
                    <a:pt x="707979" y="90417"/>
                  </a:cubicBezTo>
                  <a:cubicBezTo>
                    <a:pt x="1024726" y="114721"/>
                    <a:pt x="1261812" y="391372"/>
                    <a:pt x="1237525" y="708334"/>
                  </a:cubicBezTo>
                  <a:cubicBezTo>
                    <a:pt x="1215827" y="991512"/>
                    <a:pt x="990965" y="1216527"/>
                    <a:pt x="707979" y="123824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863083" y="3383491"/>
              <a:ext cx="514958" cy="576268"/>
            </a:xfrm>
            <a:custGeom>
              <a:rect b="b" l="l" r="r" t="t"/>
              <a:pathLst>
                <a:path extrusionOk="0" h="576268" w="514958">
                  <a:moveTo>
                    <a:pt x="395965" y="569588"/>
                  </a:moveTo>
                  <a:lnTo>
                    <a:pt x="395965" y="328605"/>
                  </a:lnTo>
                  <a:cubicBezTo>
                    <a:pt x="396071" y="325030"/>
                    <a:pt x="393261" y="322045"/>
                    <a:pt x="389688" y="321938"/>
                  </a:cubicBezTo>
                  <a:cubicBezTo>
                    <a:pt x="389559" y="321934"/>
                    <a:pt x="389430" y="321934"/>
                    <a:pt x="389302" y="321938"/>
                  </a:cubicBezTo>
                  <a:lnTo>
                    <a:pt x="125638" y="321938"/>
                  </a:lnTo>
                  <a:cubicBezTo>
                    <a:pt x="122065" y="321831"/>
                    <a:pt x="119082" y="324643"/>
                    <a:pt x="118975" y="328218"/>
                  </a:cubicBezTo>
                  <a:cubicBezTo>
                    <a:pt x="118971" y="328347"/>
                    <a:pt x="118971" y="328476"/>
                    <a:pt x="118975" y="328605"/>
                  </a:cubicBezTo>
                  <a:lnTo>
                    <a:pt x="118975" y="569588"/>
                  </a:lnTo>
                  <a:cubicBezTo>
                    <a:pt x="119082" y="573163"/>
                    <a:pt x="116272" y="576149"/>
                    <a:pt x="112699" y="576255"/>
                  </a:cubicBezTo>
                  <a:cubicBezTo>
                    <a:pt x="112570" y="576259"/>
                    <a:pt x="112441" y="576259"/>
                    <a:pt x="112312" y="576255"/>
                  </a:cubicBezTo>
                  <a:lnTo>
                    <a:pt x="6656" y="576255"/>
                  </a:lnTo>
                  <a:cubicBezTo>
                    <a:pt x="3083" y="576362"/>
                    <a:pt x="100" y="573550"/>
                    <a:pt x="-6" y="569975"/>
                  </a:cubicBezTo>
                  <a:cubicBezTo>
                    <a:pt x="-10" y="569846"/>
                    <a:pt x="-10" y="569717"/>
                    <a:pt x="-6" y="569588"/>
                  </a:cubicBezTo>
                  <a:lnTo>
                    <a:pt x="-6" y="7613"/>
                  </a:lnTo>
                  <a:cubicBezTo>
                    <a:pt x="-113" y="4037"/>
                    <a:pt x="2697" y="1052"/>
                    <a:pt x="6270" y="945"/>
                  </a:cubicBezTo>
                  <a:cubicBezTo>
                    <a:pt x="6399" y="941"/>
                    <a:pt x="6528" y="941"/>
                    <a:pt x="6656" y="945"/>
                  </a:cubicBezTo>
                  <a:lnTo>
                    <a:pt x="23790" y="945"/>
                  </a:lnTo>
                  <a:cubicBezTo>
                    <a:pt x="75792" y="522"/>
                    <a:pt x="118348" y="42255"/>
                    <a:pt x="118975" y="94290"/>
                  </a:cubicBezTo>
                  <a:lnTo>
                    <a:pt x="118975" y="216210"/>
                  </a:lnTo>
                  <a:cubicBezTo>
                    <a:pt x="118868" y="219786"/>
                    <a:pt x="121679" y="222771"/>
                    <a:pt x="125252" y="222878"/>
                  </a:cubicBezTo>
                  <a:cubicBezTo>
                    <a:pt x="125380" y="222882"/>
                    <a:pt x="125509" y="222882"/>
                    <a:pt x="125638" y="222878"/>
                  </a:cubicBezTo>
                  <a:lnTo>
                    <a:pt x="389301" y="222878"/>
                  </a:lnTo>
                  <a:cubicBezTo>
                    <a:pt x="392875" y="222985"/>
                    <a:pt x="395858" y="220173"/>
                    <a:pt x="395964" y="216597"/>
                  </a:cubicBezTo>
                  <a:cubicBezTo>
                    <a:pt x="395968" y="216468"/>
                    <a:pt x="395968" y="216339"/>
                    <a:pt x="395964" y="216210"/>
                  </a:cubicBezTo>
                  <a:lnTo>
                    <a:pt x="395965" y="6660"/>
                  </a:lnTo>
                  <a:cubicBezTo>
                    <a:pt x="395858" y="3085"/>
                    <a:pt x="398668" y="100"/>
                    <a:pt x="402241" y="-7"/>
                  </a:cubicBezTo>
                  <a:cubicBezTo>
                    <a:pt x="402370" y="-11"/>
                    <a:pt x="402499" y="-11"/>
                    <a:pt x="402628" y="-7"/>
                  </a:cubicBezTo>
                  <a:lnTo>
                    <a:pt x="419761" y="-7"/>
                  </a:lnTo>
                  <a:cubicBezTo>
                    <a:pt x="471763" y="-431"/>
                    <a:pt x="514319" y="41302"/>
                    <a:pt x="514946" y="93338"/>
                  </a:cubicBezTo>
                  <a:lnTo>
                    <a:pt x="514946" y="568635"/>
                  </a:lnTo>
                  <a:cubicBezTo>
                    <a:pt x="515053" y="572211"/>
                    <a:pt x="512243" y="575196"/>
                    <a:pt x="508670" y="575303"/>
                  </a:cubicBezTo>
                  <a:cubicBezTo>
                    <a:pt x="508541" y="575307"/>
                    <a:pt x="508412" y="575307"/>
                    <a:pt x="508283" y="575303"/>
                  </a:cubicBezTo>
                  <a:lnTo>
                    <a:pt x="402628" y="575303"/>
                  </a:lnTo>
                  <a:cubicBezTo>
                    <a:pt x="399242" y="575473"/>
                    <a:pt x="396314" y="572962"/>
                    <a:pt x="395965" y="569588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2466561" y="3531132"/>
              <a:ext cx="474974" cy="443864"/>
            </a:xfrm>
            <a:custGeom>
              <a:rect b="b" l="l" r="r" t="t"/>
              <a:pathLst>
                <a:path extrusionOk="0" h="443864" w="474974">
                  <a:moveTo>
                    <a:pt x="237954" y="443855"/>
                  </a:moveTo>
                  <a:cubicBezTo>
                    <a:pt x="100887" y="443855"/>
                    <a:pt x="-9" y="346700"/>
                    <a:pt x="-9" y="221922"/>
                  </a:cubicBezTo>
                  <a:cubicBezTo>
                    <a:pt x="-9" y="97145"/>
                    <a:pt x="100887" y="-10"/>
                    <a:pt x="237954" y="-10"/>
                  </a:cubicBezTo>
                  <a:cubicBezTo>
                    <a:pt x="375021" y="-10"/>
                    <a:pt x="474965" y="98097"/>
                    <a:pt x="474965" y="221922"/>
                  </a:cubicBezTo>
                  <a:cubicBezTo>
                    <a:pt x="474965" y="345747"/>
                    <a:pt x="374069" y="443855"/>
                    <a:pt x="237954" y="443855"/>
                  </a:cubicBezTo>
                  <a:close/>
                  <a:moveTo>
                    <a:pt x="237954" y="80000"/>
                  </a:moveTo>
                  <a:cubicBezTo>
                    <a:pt x="161806" y="80000"/>
                    <a:pt x="111358" y="137150"/>
                    <a:pt x="111358" y="220970"/>
                  </a:cubicBezTo>
                  <a:cubicBezTo>
                    <a:pt x="111358" y="304790"/>
                    <a:pt x="162758" y="361940"/>
                    <a:pt x="237954" y="361940"/>
                  </a:cubicBezTo>
                  <a:cubicBezTo>
                    <a:pt x="313150" y="361940"/>
                    <a:pt x="363599" y="305742"/>
                    <a:pt x="363599" y="220970"/>
                  </a:cubicBezTo>
                  <a:cubicBezTo>
                    <a:pt x="363599" y="138102"/>
                    <a:pt x="314102" y="80000"/>
                    <a:pt x="237954" y="8000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3029106" y="3533989"/>
              <a:ext cx="691997" cy="424815"/>
            </a:xfrm>
            <a:custGeom>
              <a:rect b="b" l="l" r="r" t="t"/>
              <a:pathLst>
                <a:path extrusionOk="0" h="424815" w="691997">
                  <a:moveTo>
                    <a:pt x="580621" y="424805"/>
                  </a:moveTo>
                  <a:cubicBezTo>
                    <a:pt x="578578" y="424666"/>
                    <a:pt x="576952" y="423039"/>
                    <a:pt x="576814" y="420995"/>
                  </a:cubicBezTo>
                  <a:lnTo>
                    <a:pt x="576814" y="192395"/>
                  </a:lnTo>
                  <a:cubicBezTo>
                    <a:pt x="576814" y="118100"/>
                    <a:pt x="555873" y="88572"/>
                    <a:pt x="504473" y="88572"/>
                  </a:cubicBezTo>
                  <a:cubicBezTo>
                    <a:pt x="446649" y="89096"/>
                    <a:pt x="400197" y="136428"/>
                    <a:pt x="400721" y="194291"/>
                  </a:cubicBezTo>
                  <a:cubicBezTo>
                    <a:pt x="400721" y="194294"/>
                    <a:pt x="400721" y="194297"/>
                    <a:pt x="400721" y="194300"/>
                  </a:cubicBezTo>
                  <a:lnTo>
                    <a:pt x="400721" y="420995"/>
                  </a:lnTo>
                  <a:cubicBezTo>
                    <a:pt x="400583" y="423039"/>
                    <a:pt x="398956" y="424666"/>
                    <a:pt x="396914" y="424805"/>
                  </a:cubicBezTo>
                  <a:lnTo>
                    <a:pt x="292210" y="424805"/>
                  </a:lnTo>
                  <a:cubicBezTo>
                    <a:pt x="290167" y="424666"/>
                    <a:pt x="288540" y="423039"/>
                    <a:pt x="288402" y="420995"/>
                  </a:cubicBezTo>
                  <a:lnTo>
                    <a:pt x="288402" y="192395"/>
                  </a:lnTo>
                  <a:cubicBezTo>
                    <a:pt x="288402" y="118100"/>
                    <a:pt x="268413" y="88572"/>
                    <a:pt x="216061" y="88572"/>
                  </a:cubicBezTo>
                  <a:cubicBezTo>
                    <a:pt x="158237" y="89096"/>
                    <a:pt x="111786" y="136428"/>
                    <a:pt x="112309" y="194291"/>
                  </a:cubicBezTo>
                  <a:cubicBezTo>
                    <a:pt x="112309" y="194294"/>
                    <a:pt x="112309" y="194297"/>
                    <a:pt x="112309" y="194300"/>
                  </a:cubicBezTo>
                  <a:lnTo>
                    <a:pt x="112309" y="420995"/>
                  </a:lnTo>
                  <a:cubicBezTo>
                    <a:pt x="112171" y="423039"/>
                    <a:pt x="110544" y="424666"/>
                    <a:pt x="108502" y="424805"/>
                  </a:cubicBezTo>
                  <a:lnTo>
                    <a:pt x="3798" y="424805"/>
                  </a:lnTo>
                  <a:cubicBezTo>
                    <a:pt x="1755" y="424666"/>
                    <a:pt x="129" y="423039"/>
                    <a:pt x="-9" y="420995"/>
                  </a:cubicBezTo>
                  <a:lnTo>
                    <a:pt x="-9" y="15230"/>
                  </a:lnTo>
                  <a:cubicBezTo>
                    <a:pt x="129" y="13185"/>
                    <a:pt x="1755" y="11558"/>
                    <a:pt x="3798" y="11420"/>
                  </a:cubicBezTo>
                  <a:lnTo>
                    <a:pt x="56150" y="11420"/>
                  </a:lnTo>
                  <a:cubicBezTo>
                    <a:pt x="82269" y="10813"/>
                    <a:pt x="104165" y="31038"/>
                    <a:pt x="105646" y="57140"/>
                  </a:cubicBezTo>
                  <a:lnTo>
                    <a:pt x="106598" y="75237"/>
                  </a:lnTo>
                  <a:cubicBezTo>
                    <a:pt x="106695" y="77497"/>
                    <a:pt x="108604" y="79251"/>
                    <a:pt x="110863" y="79154"/>
                  </a:cubicBezTo>
                  <a:cubicBezTo>
                    <a:pt x="112248" y="79094"/>
                    <a:pt x="113509" y="78337"/>
                    <a:pt x="114213" y="77142"/>
                  </a:cubicBezTo>
                  <a:cubicBezTo>
                    <a:pt x="145661" y="29353"/>
                    <a:pt x="198860" y="413"/>
                    <a:pt x="256039" y="-10"/>
                  </a:cubicBezTo>
                  <a:cubicBezTo>
                    <a:pt x="331235" y="-10"/>
                    <a:pt x="370261" y="33327"/>
                    <a:pt x="388347" y="84762"/>
                  </a:cubicBezTo>
                  <a:cubicBezTo>
                    <a:pt x="389344" y="87024"/>
                    <a:pt x="391986" y="88048"/>
                    <a:pt x="394246" y="87050"/>
                  </a:cubicBezTo>
                  <a:cubicBezTo>
                    <a:pt x="394919" y="86753"/>
                    <a:pt x="395508" y="86294"/>
                    <a:pt x="395962" y="85715"/>
                  </a:cubicBezTo>
                  <a:cubicBezTo>
                    <a:pt x="434036" y="31422"/>
                    <a:pt x="486388" y="-10"/>
                    <a:pt x="547306" y="-10"/>
                  </a:cubicBezTo>
                  <a:cubicBezTo>
                    <a:pt x="659625" y="-10"/>
                    <a:pt x="691988" y="77142"/>
                    <a:pt x="691988" y="179060"/>
                  </a:cubicBezTo>
                  <a:lnTo>
                    <a:pt x="691988" y="420995"/>
                  </a:lnTo>
                  <a:cubicBezTo>
                    <a:pt x="691850" y="423039"/>
                    <a:pt x="690223" y="424666"/>
                    <a:pt x="688181" y="424805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3804820" y="3533022"/>
              <a:ext cx="401728" cy="436260"/>
            </a:xfrm>
            <a:custGeom>
              <a:rect b="b" l="l" r="r" t="t"/>
              <a:pathLst>
                <a:path extrusionOk="0" h="436260" w="401728">
                  <a:moveTo>
                    <a:pt x="393153" y="221937"/>
                  </a:moveTo>
                  <a:lnTo>
                    <a:pt x="118067" y="221937"/>
                  </a:lnTo>
                  <a:cubicBezTo>
                    <a:pt x="116164" y="221937"/>
                    <a:pt x="113308" y="223842"/>
                    <a:pt x="113308" y="225747"/>
                  </a:cubicBezTo>
                  <a:cubicBezTo>
                    <a:pt x="111404" y="295280"/>
                    <a:pt x="155189" y="372432"/>
                    <a:pt x="298919" y="353382"/>
                  </a:cubicBezTo>
                  <a:cubicBezTo>
                    <a:pt x="324487" y="350168"/>
                    <a:pt x="348770" y="340317"/>
                    <a:pt x="369356" y="324807"/>
                  </a:cubicBezTo>
                  <a:cubicBezTo>
                    <a:pt x="376030" y="319598"/>
                    <a:pt x="385660" y="320788"/>
                    <a:pt x="390865" y="327466"/>
                  </a:cubicBezTo>
                  <a:cubicBezTo>
                    <a:pt x="393028" y="330240"/>
                    <a:pt x="394171" y="333673"/>
                    <a:pt x="394105" y="337190"/>
                  </a:cubicBezTo>
                  <a:lnTo>
                    <a:pt x="394105" y="385767"/>
                  </a:lnTo>
                  <a:cubicBezTo>
                    <a:pt x="394105" y="386720"/>
                    <a:pt x="393153" y="388625"/>
                    <a:pt x="392201" y="388625"/>
                  </a:cubicBezTo>
                  <a:cubicBezTo>
                    <a:pt x="352223" y="418152"/>
                    <a:pt x="291305" y="436250"/>
                    <a:pt x="221819" y="436250"/>
                  </a:cubicBezTo>
                  <a:cubicBezTo>
                    <a:pt x="91415" y="436250"/>
                    <a:pt x="37" y="342905"/>
                    <a:pt x="37" y="215270"/>
                  </a:cubicBezTo>
                  <a:cubicBezTo>
                    <a:pt x="-2389" y="98827"/>
                    <a:pt x="89975" y="2464"/>
                    <a:pt x="206338" y="35"/>
                  </a:cubicBezTo>
                  <a:cubicBezTo>
                    <a:pt x="208643" y="-13"/>
                    <a:pt x="210948" y="-23"/>
                    <a:pt x="213253" y="5"/>
                  </a:cubicBezTo>
                  <a:cubicBezTo>
                    <a:pt x="320812" y="5"/>
                    <a:pt x="401720" y="65727"/>
                    <a:pt x="401720" y="163835"/>
                  </a:cubicBezTo>
                  <a:cubicBezTo>
                    <a:pt x="401382" y="182063"/>
                    <a:pt x="399471" y="200228"/>
                    <a:pt x="396008" y="218127"/>
                  </a:cubicBezTo>
                  <a:cubicBezTo>
                    <a:pt x="396960" y="220985"/>
                    <a:pt x="395056" y="221937"/>
                    <a:pt x="393153" y="221937"/>
                  </a:cubicBezTo>
                  <a:close/>
                  <a:moveTo>
                    <a:pt x="218012" y="71442"/>
                  </a:moveTo>
                  <a:cubicBezTo>
                    <a:pt x="171371" y="71442"/>
                    <a:pt x="131393" y="97160"/>
                    <a:pt x="119971" y="157167"/>
                  </a:cubicBezTo>
                  <a:cubicBezTo>
                    <a:pt x="119746" y="159523"/>
                    <a:pt x="121432" y="161632"/>
                    <a:pt x="123778" y="161930"/>
                  </a:cubicBezTo>
                  <a:lnTo>
                    <a:pt x="296064" y="161930"/>
                  </a:lnTo>
                  <a:cubicBezTo>
                    <a:pt x="298201" y="161566"/>
                    <a:pt x="300000" y="160126"/>
                    <a:pt x="300823" y="158120"/>
                  </a:cubicBezTo>
                  <a:cubicBezTo>
                    <a:pt x="308438" y="110495"/>
                    <a:pt x="276075" y="71442"/>
                    <a:pt x="218012" y="71442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862134" y="4070240"/>
              <a:ext cx="118981" cy="575317"/>
            </a:xfrm>
            <a:custGeom>
              <a:rect b="b" l="l" r="r" t="t"/>
              <a:pathLst>
                <a:path extrusionOk="0" h="575317" w="118981">
                  <a:moveTo>
                    <a:pt x="-9" y="570544"/>
                  </a:moveTo>
                  <a:lnTo>
                    <a:pt x="-9" y="3807"/>
                  </a:lnTo>
                  <a:cubicBezTo>
                    <a:pt x="129" y="1762"/>
                    <a:pt x="1755" y="135"/>
                    <a:pt x="3798" y="-3"/>
                  </a:cubicBezTo>
                  <a:lnTo>
                    <a:pt x="38065" y="-3"/>
                  </a:lnTo>
                  <a:cubicBezTo>
                    <a:pt x="82167" y="-584"/>
                    <a:pt x="118389" y="34720"/>
                    <a:pt x="118970" y="78852"/>
                  </a:cubicBezTo>
                  <a:cubicBezTo>
                    <a:pt x="118971" y="78920"/>
                    <a:pt x="118972" y="78987"/>
                    <a:pt x="118972" y="79054"/>
                  </a:cubicBezTo>
                  <a:lnTo>
                    <a:pt x="118972" y="571497"/>
                  </a:lnTo>
                  <a:cubicBezTo>
                    <a:pt x="118834" y="573541"/>
                    <a:pt x="117208" y="575168"/>
                    <a:pt x="115165" y="575307"/>
                  </a:cubicBezTo>
                  <a:lnTo>
                    <a:pt x="3798" y="575307"/>
                  </a:lnTo>
                  <a:cubicBezTo>
                    <a:pt x="1793" y="574483"/>
                    <a:pt x="354" y="572683"/>
                    <a:pt x="-9" y="570544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2099136" y="4218836"/>
              <a:ext cx="418835" cy="425777"/>
            </a:xfrm>
            <a:custGeom>
              <a:rect b="b" l="l" r="r" t="t"/>
              <a:pathLst>
                <a:path extrusionOk="0" h="425777" w="418835">
                  <a:moveTo>
                    <a:pt x="310305" y="425757"/>
                  </a:moveTo>
                  <a:cubicBezTo>
                    <a:pt x="307839" y="425921"/>
                    <a:pt x="305708" y="424053"/>
                    <a:pt x="305545" y="421586"/>
                  </a:cubicBezTo>
                  <a:cubicBezTo>
                    <a:pt x="305532" y="421389"/>
                    <a:pt x="305532" y="421192"/>
                    <a:pt x="305545" y="420995"/>
                  </a:cubicBezTo>
                  <a:lnTo>
                    <a:pt x="305545" y="197158"/>
                  </a:lnTo>
                  <a:cubicBezTo>
                    <a:pt x="305545" y="117148"/>
                    <a:pt x="276990" y="89525"/>
                    <a:pt x="225590" y="89525"/>
                  </a:cubicBezTo>
                  <a:cubicBezTo>
                    <a:pt x="171334" y="89525"/>
                    <a:pt x="113271" y="137150"/>
                    <a:pt x="113271" y="195253"/>
                  </a:cubicBezTo>
                  <a:lnTo>
                    <a:pt x="113271" y="420995"/>
                  </a:lnTo>
                  <a:cubicBezTo>
                    <a:pt x="113434" y="423462"/>
                    <a:pt x="111568" y="425594"/>
                    <a:pt x="109102" y="425757"/>
                  </a:cubicBezTo>
                  <a:cubicBezTo>
                    <a:pt x="108906" y="425771"/>
                    <a:pt x="108709" y="425771"/>
                    <a:pt x="108512" y="425757"/>
                  </a:cubicBezTo>
                  <a:lnTo>
                    <a:pt x="4760" y="425757"/>
                  </a:lnTo>
                  <a:cubicBezTo>
                    <a:pt x="2294" y="425921"/>
                    <a:pt x="164" y="424053"/>
                    <a:pt x="0" y="421586"/>
                  </a:cubicBezTo>
                  <a:cubicBezTo>
                    <a:pt x="-13" y="421389"/>
                    <a:pt x="-13" y="421192"/>
                    <a:pt x="0" y="420995"/>
                  </a:cubicBezTo>
                  <a:lnTo>
                    <a:pt x="0" y="17135"/>
                  </a:lnTo>
                  <a:cubicBezTo>
                    <a:pt x="-163" y="14668"/>
                    <a:pt x="1704" y="12536"/>
                    <a:pt x="4169" y="12373"/>
                  </a:cubicBezTo>
                  <a:cubicBezTo>
                    <a:pt x="4366" y="12360"/>
                    <a:pt x="4563" y="12360"/>
                    <a:pt x="4760" y="12373"/>
                  </a:cubicBezTo>
                  <a:lnTo>
                    <a:pt x="56160" y="12373"/>
                  </a:lnTo>
                  <a:cubicBezTo>
                    <a:pt x="82279" y="11765"/>
                    <a:pt x="104175" y="31991"/>
                    <a:pt x="105656" y="58093"/>
                  </a:cubicBezTo>
                  <a:lnTo>
                    <a:pt x="106608" y="73333"/>
                  </a:lnTo>
                  <a:cubicBezTo>
                    <a:pt x="106769" y="75852"/>
                    <a:pt x="108941" y="77765"/>
                    <a:pt x="111459" y="77604"/>
                  </a:cubicBezTo>
                  <a:cubicBezTo>
                    <a:pt x="113021" y="77504"/>
                    <a:pt x="114423" y="76611"/>
                    <a:pt x="115175" y="75238"/>
                  </a:cubicBezTo>
                  <a:cubicBezTo>
                    <a:pt x="149795" y="27833"/>
                    <a:pt x="204989" y="-137"/>
                    <a:pt x="263664" y="-10"/>
                  </a:cubicBezTo>
                  <a:cubicBezTo>
                    <a:pt x="375983" y="-10"/>
                    <a:pt x="418816" y="77143"/>
                    <a:pt x="418816" y="179060"/>
                  </a:cubicBezTo>
                  <a:lnTo>
                    <a:pt x="418816" y="420995"/>
                  </a:lnTo>
                  <a:cubicBezTo>
                    <a:pt x="418979" y="423462"/>
                    <a:pt x="417113" y="425594"/>
                    <a:pt x="414647" y="425757"/>
                  </a:cubicBezTo>
                  <a:cubicBezTo>
                    <a:pt x="414451" y="425771"/>
                    <a:pt x="414254" y="425771"/>
                    <a:pt x="414057" y="42575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2599820" y="4216932"/>
              <a:ext cx="342677" cy="441007"/>
            </a:xfrm>
            <a:custGeom>
              <a:rect b="b" l="l" r="r" t="t"/>
              <a:pathLst>
                <a:path extrusionOk="0" h="441007" w="342677">
                  <a:moveTo>
                    <a:pt x="168469" y="440997"/>
                  </a:moveTo>
                  <a:cubicBezTo>
                    <a:pt x="109893" y="440676"/>
                    <a:pt x="52437" y="424906"/>
                    <a:pt x="1894" y="395277"/>
                  </a:cubicBezTo>
                  <a:cubicBezTo>
                    <a:pt x="-9" y="394325"/>
                    <a:pt x="-9" y="392420"/>
                    <a:pt x="-9" y="390515"/>
                  </a:cubicBezTo>
                  <a:lnTo>
                    <a:pt x="16172" y="321935"/>
                  </a:lnTo>
                  <a:cubicBezTo>
                    <a:pt x="16794" y="319651"/>
                    <a:pt x="19149" y="318304"/>
                    <a:pt x="21431" y="318926"/>
                  </a:cubicBezTo>
                  <a:cubicBezTo>
                    <a:pt x="21584" y="318968"/>
                    <a:pt x="21736" y="319018"/>
                    <a:pt x="21883" y="319077"/>
                  </a:cubicBezTo>
                  <a:cubicBezTo>
                    <a:pt x="65121" y="345924"/>
                    <a:pt x="114743" y="360722"/>
                    <a:pt x="165613" y="361940"/>
                  </a:cubicBezTo>
                  <a:cubicBezTo>
                    <a:pt x="210350" y="361940"/>
                    <a:pt x="241761" y="348605"/>
                    <a:pt x="241761" y="314315"/>
                  </a:cubicBezTo>
                  <a:cubicBezTo>
                    <a:pt x="241761" y="284787"/>
                    <a:pt x="209398" y="274310"/>
                    <a:pt x="151335" y="260975"/>
                  </a:cubicBezTo>
                  <a:cubicBezTo>
                    <a:pt x="47583" y="239067"/>
                    <a:pt x="10461" y="185727"/>
                    <a:pt x="10461" y="126672"/>
                  </a:cubicBezTo>
                  <a:cubicBezTo>
                    <a:pt x="10461" y="61902"/>
                    <a:pt x="62813" y="-10"/>
                    <a:pt x="177035" y="-10"/>
                  </a:cubicBezTo>
                  <a:cubicBezTo>
                    <a:pt x="226157" y="1003"/>
                    <a:pt x="274376" y="13392"/>
                    <a:pt x="317910" y="36185"/>
                  </a:cubicBezTo>
                  <a:cubicBezTo>
                    <a:pt x="319719" y="36898"/>
                    <a:pt x="320608" y="38944"/>
                    <a:pt x="319895" y="40755"/>
                  </a:cubicBezTo>
                  <a:cubicBezTo>
                    <a:pt x="319870" y="40820"/>
                    <a:pt x="319842" y="40884"/>
                    <a:pt x="319813" y="40947"/>
                  </a:cubicBezTo>
                  <a:lnTo>
                    <a:pt x="303632" y="105717"/>
                  </a:lnTo>
                  <a:cubicBezTo>
                    <a:pt x="303010" y="108001"/>
                    <a:pt x="300655" y="109348"/>
                    <a:pt x="298373" y="108725"/>
                  </a:cubicBezTo>
                  <a:cubicBezTo>
                    <a:pt x="298219" y="108684"/>
                    <a:pt x="298068" y="108633"/>
                    <a:pt x="297921" y="108575"/>
                  </a:cubicBezTo>
                  <a:cubicBezTo>
                    <a:pt x="261891" y="88217"/>
                    <a:pt x="221266" y="77398"/>
                    <a:pt x="179891" y="77142"/>
                  </a:cubicBezTo>
                  <a:cubicBezTo>
                    <a:pt x="134202" y="77142"/>
                    <a:pt x="111358" y="92382"/>
                    <a:pt x="111358" y="117147"/>
                  </a:cubicBezTo>
                  <a:cubicBezTo>
                    <a:pt x="111358" y="144770"/>
                    <a:pt x="140865" y="157152"/>
                    <a:pt x="185602" y="167630"/>
                  </a:cubicBezTo>
                  <a:cubicBezTo>
                    <a:pt x="296969" y="190490"/>
                    <a:pt x="342658" y="241925"/>
                    <a:pt x="342658" y="297170"/>
                  </a:cubicBezTo>
                  <a:cubicBezTo>
                    <a:pt x="343610" y="386705"/>
                    <a:pt x="276980" y="440997"/>
                    <a:pt x="168469" y="44099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987221" y="4118823"/>
              <a:ext cx="290322" cy="525785"/>
            </a:xfrm>
            <a:custGeom>
              <a:rect b="b" l="l" r="r" t="t"/>
              <a:pathLst>
                <a:path extrusionOk="0" h="525785" w="290322">
                  <a:moveTo>
                    <a:pt x="200835" y="190491"/>
                  </a:moveTo>
                  <a:lnTo>
                    <a:pt x="200835" y="520056"/>
                  </a:lnTo>
                  <a:cubicBezTo>
                    <a:pt x="200942" y="523105"/>
                    <a:pt x="198559" y="525664"/>
                    <a:pt x="195512" y="525771"/>
                  </a:cubicBezTo>
                  <a:cubicBezTo>
                    <a:pt x="195382" y="525776"/>
                    <a:pt x="195253" y="525776"/>
                    <a:pt x="195124" y="525771"/>
                  </a:cubicBezTo>
                  <a:lnTo>
                    <a:pt x="94227" y="525771"/>
                  </a:lnTo>
                  <a:cubicBezTo>
                    <a:pt x="91180" y="525878"/>
                    <a:pt x="88623" y="523493"/>
                    <a:pt x="88516" y="520444"/>
                  </a:cubicBezTo>
                  <a:cubicBezTo>
                    <a:pt x="88512" y="520315"/>
                    <a:pt x="88512" y="520185"/>
                    <a:pt x="88516" y="520056"/>
                  </a:cubicBezTo>
                  <a:lnTo>
                    <a:pt x="88516" y="190491"/>
                  </a:lnTo>
                  <a:cubicBezTo>
                    <a:pt x="88623" y="187442"/>
                    <a:pt x="86240" y="184883"/>
                    <a:pt x="83193" y="184776"/>
                  </a:cubicBezTo>
                  <a:cubicBezTo>
                    <a:pt x="83063" y="184772"/>
                    <a:pt x="82934" y="184772"/>
                    <a:pt x="82805" y="184776"/>
                  </a:cubicBezTo>
                  <a:lnTo>
                    <a:pt x="5705" y="184776"/>
                  </a:lnTo>
                  <a:cubicBezTo>
                    <a:pt x="2658" y="184883"/>
                    <a:pt x="101" y="182498"/>
                    <a:pt x="-6" y="179449"/>
                  </a:cubicBezTo>
                  <a:cubicBezTo>
                    <a:pt x="-11" y="179320"/>
                    <a:pt x="-11" y="179190"/>
                    <a:pt x="-6" y="179061"/>
                  </a:cubicBezTo>
                  <a:lnTo>
                    <a:pt x="-6" y="118101"/>
                  </a:lnTo>
                  <a:cubicBezTo>
                    <a:pt x="-113" y="115052"/>
                    <a:pt x="2271" y="112493"/>
                    <a:pt x="5318" y="112386"/>
                  </a:cubicBezTo>
                  <a:cubicBezTo>
                    <a:pt x="5447" y="112382"/>
                    <a:pt x="5576" y="112382"/>
                    <a:pt x="5705" y="112386"/>
                  </a:cubicBezTo>
                  <a:lnTo>
                    <a:pt x="82805" y="112386"/>
                  </a:lnTo>
                  <a:cubicBezTo>
                    <a:pt x="85852" y="112493"/>
                    <a:pt x="88409" y="110108"/>
                    <a:pt x="88516" y="107059"/>
                  </a:cubicBezTo>
                  <a:cubicBezTo>
                    <a:pt x="88521" y="106930"/>
                    <a:pt x="88521" y="106800"/>
                    <a:pt x="88516" y="106671"/>
                  </a:cubicBezTo>
                  <a:lnTo>
                    <a:pt x="88516" y="5706"/>
                  </a:lnTo>
                  <a:cubicBezTo>
                    <a:pt x="88743" y="2649"/>
                    <a:pt x="91172" y="219"/>
                    <a:pt x="94227" y="-9"/>
                  </a:cubicBezTo>
                  <a:lnTo>
                    <a:pt x="121831" y="-9"/>
                  </a:lnTo>
                  <a:cubicBezTo>
                    <a:pt x="165360" y="-277"/>
                    <a:pt x="201006" y="34544"/>
                    <a:pt x="201787" y="78096"/>
                  </a:cubicBezTo>
                  <a:lnTo>
                    <a:pt x="201787" y="107624"/>
                  </a:lnTo>
                  <a:cubicBezTo>
                    <a:pt x="201680" y="110673"/>
                    <a:pt x="204063" y="113232"/>
                    <a:pt x="207110" y="113339"/>
                  </a:cubicBezTo>
                  <a:cubicBezTo>
                    <a:pt x="207240" y="113343"/>
                    <a:pt x="207369" y="113343"/>
                    <a:pt x="207498" y="113339"/>
                  </a:cubicBezTo>
                  <a:lnTo>
                    <a:pt x="284598" y="113339"/>
                  </a:lnTo>
                  <a:cubicBezTo>
                    <a:pt x="287645" y="113232"/>
                    <a:pt x="290202" y="115617"/>
                    <a:pt x="290309" y="118666"/>
                  </a:cubicBezTo>
                  <a:cubicBezTo>
                    <a:pt x="290314" y="118795"/>
                    <a:pt x="290314" y="118924"/>
                    <a:pt x="290309" y="119054"/>
                  </a:cubicBezTo>
                  <a:lnTo>
                    <a:pt x="290309" y="180014"/>
                  </a:lnTo>
                  <a:cubicBezTo>
                    <a:pt x="290416" y="183063"/>
                    <a:pt x="288033" y="185622"/>
                    <a:pt x="284986" y="185729"/>
                  </a:cubicBezTo>
                  <a:cubicBezTo>
                    <a:pt x="284856" y="185733"/>
                    <a:pt x="284727" y="185733"/>
                    <a:pt x="284598" y="185729"/>
                  </a:cubicBezTo>
                  <a:lnTo>
                    <a:pt x="207498" y="185729"/>
                  </a:lnTo>
                  <a:cubicBezTo>
                    <a:pt x="204787" y="184886"/>
                    <a:pt x="201907" y="186402"/>
                    <a:pt x="201064" y="189114"/>
                  </a:cubicBezTo>
                  <a:cubicBezTo>
                    <a:pt x="200926" y="189561"/>
                    <a:pt x="200849" y="190024"/>
                    <a:pt x="200835" y="190491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3323182" y="4220727"/>
              <a:ext cx="401729" cy="436260"/>
            </a:xfrm>
            <a:custGeom>
              <a:rect b="b" l="l" r="r" t="t"/>
              <a:pathLst>
                <a:path extrusionOk="0" h="436260" w="401729">
                  <a:moveTo>
                    <a:pt x="390297" y="220032"/>
                  </a:moveTo>
                  <a:lnTo>
                    <a:pt x="119971" y="220032"/>
                  </a:lnTo>
                  <a:cubicBezTo>
                    <a:pt x="116398" y="219925"/>
                    <a:pt x="113415" y="222737"/>
                    <a:pt x="113308" y="226313"/>
                  </a:cubicBezTo>
                  <a:cubicBezTo>
                    <a:pt x="113304" y="226442"/>
                    <a:pt x="113304" y="226571"/>
                    <a:pt x="113308" y="226700"/>
                  </a:cubicBezTo>
                  <a:cubicBezTo>
                    <a:pt x="113308" y="288612"/>
                    <a:pt x="147575" y="355287"/>
                    <a:pt x="257038" y="355287"/>
                  </a:cubicBezTo>
                  <a:cubicBezTo>
                    <a:pt x="302130" y="353974"/>
                    <a:pt x="345966" y="340122"/>
                    <a:pt x="383634" y="315282"/>
                  </a:cubicBezTo>
                  <a:cubicBezTo>
                    <a:pt x="386652" y="313175"/>
                    <a:pt x="390806" y="313916"/>
                    <a:pt x="392911" y="316936"/>
                  </a:cubicBezTo>
                  <a:cubicBezTo>
                    <a:pt x="393739" y="318124"/>
                    <a:pt x="394158" y="319550"/>
                    <a:pt x="394105" y="320997"/>
                  </a:cubicBezTo>
                  <a:lnTo>
                    <a:pt x="394105" y="383862"/>
                  </a:lnTo>
                  <a:cubicBezTo>
                    <a:pt x="393965" y="386075"/>
                    <a:pt x="392935" y="388137"/>
                    <a:pt x="391249" y="389577"/>
                  </a:cubicBezTo>
                  <a:cubicBezTo>
                    <a:pt x="351271" y="419105"/>
                    <a:pt x="290353" y="436250"/>
                    <a:pt x="221819" y="436250"/>
                  </a:cubicBezTo>
                  <a:cubicBezTo>
                    <a:pt x="91415" y="436250"/>
                    <a:pt x="37" y="342905"/>
                    <a:pt x="37" y="215270"/>
                  </a:cubicBezTo>
                  <a:cubicBezTo>
                    <a:pt x="-2389" y="98827"/>
                    <a:pt x="89975" y="2464"/>
                    <a:pt x="206338" y="35"/>
                  </a:cubicBezTo>
                  <a:cubicBezTo>
                    <a:pt x="208643" y="-13"/>
                    <a:pt x="210948" y="-23"/>
                    <a:pt x="213253" y="5"/>
                  </a:cubicBezTo>
                  <a:cubicBezTo>
                    <a:pt x="320812" y="5"/>
                    <a:pt x="401720" y="65727"/>
                    <a:pt x="401720" y="163835"/>
                  </a:cubicBezTo>
                  <a:cubicBezTo>
                    <a:pt x="401755" y="181455"/>
                    <a:pt x="399839" y="199024"/>
                    <a:pt x="396008" y="216222"/>
                  </a:cubicBezTo>
                  <a:cubicBezTo>
                    <a:pt x="396008" y="218127"/>
                    <a:pt x="393153" y="220032"/>
                    <a:pt x="390297" y="220032"/>
                  </a:cubicBezTo>
                  <a:close/>
                  <a:moveTo>
                    <a:pt x="217060" y="69537"/>
                  </a:moveTo>
                  <a:cubicBezTo>
                    <a:pt x="171371" y="69537"/>
                    <a:pt x="131393" y="94302"/>
                    <a:pt x="119971" y="152405"/>
                  </a:cubicBezTo>
                  <a:cubicBezTo>
                    <a:pt x="119128" y="156205"/>
                    <a:pt x="121523" y="159969"/>
                    <a:pt x="125321" y="160813"/>
                  </a:cubicBezTo>
                  <a:cubicBezTo>
                    <a:pt x="125752" y="160909"/>
                    <a:pt x="126192" y="160964"/>
                    <a:pt x="126634" y="160977"/>
                  </a:cubicBezTo>
                  <a:lnTo>
                    <a:pt x="293208" y="160977"/>
                  </a:lnTo>
                  <a:cubicBezTo>
                    <a:pt x="297016" y="160977"/>
                    <a:pt x="299871" y="159072"/>
                    <a:pt x="299871" y="155262"/>
                  </a:cubicBezTo>
                  <a:cubicBezTo>
                    <a:pt x="306534" y="107637"/>
                    <a:pt x="273219" y="69537"/>
                    <a:pt x="217060" y="69537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3796300" y="4219764"/>
              <a:ext cx="462600" cy="436277"/>
            </a:xfrm>
            <a:custGeom>
              <a:rect b="b" l="l" r="r" t="t"/>
              <a:pathLst>
                <a:path extrusionOk="0" h="436277" w="462600">
                  <a:moveTo>
                    <a:pt x="359791" y="421972"/>
                  </a:moveTo>
                  <a:lnTo>
                    <a:pt x="356936" y="367680"/>
                  </a:lnTo>
                  <a:cubicBezTo>
                    <a:pt x="356713" y="365852"/>
                    <a:pt x="355052" y="364551"/>
                    <a:pt x="353226" y="364773"/>
                  </a:cubicBezTo>
                  <a:cubicBezTo>
                    <a:pt x="352463" y="364866"/>
                    <a:pt x="351756" y="365220"/>
                    <a:pt x="351224" y="365775"/>
                  </a:cubicBezTo>
                  <a:cubicBezTo>
                    <a:pt x="313568" y="410906"/>
                    <a:pt x="257680" y="436772"/>
                    <a:pt x="198928" y="436260"/>
                  </a:cubicBezTo>
                  <a:cubicBezTo>
                    <a:pt x="84705" y="436260"/>
                    <a:pt x="-9" y="341962"/>
                    <a:pt x="-9" y="218137"/>
                  </a:cubicBezTo>
                  <a:cubicBezTo>
                    <a:pt x="-9" y="94312"/>
                    <a:pt x="84705" y="15"/>
                    <a:pt x="198928" y="15"/>
                  </a:cubicBezTo>
                  <a:cubicBezTo>
                    <a:pt x="257774" y="-938"/>
                    <a:pt x="313843" y="25011"/>
                    <a:pt x="351224" y="70500"/>
                  </a:cubicBezTo>
                  <a:cubicBezTo>
                    <a:pt x="352220" y="71921"/>
                    <a:pt x="354179" y="72265"/>
                    <a:pt x="355600" y="71268"/>
                  </a:cubicBezTo>
                  <a:cubicBezTo>
                    <a:pt x="356467" y="70660"/>
                    <a:pt x="356969" y="69654"/>
                    <a:pt x="356935" y="68595"/>
                  </a:cubicBezTo>
                  <a:lnTo>
                    <a:pt x="359791" y="14302"/>
                  </a:lnTo>
                  <a:cubicBezTo>
                    <a:pt x="359791" y="12397"/>
                    <a:pt x="361695" y="11445"/>
                    <a:pt x="363598" y="11445"/>
                  </a:cubicBezTo>
                  <a:lnTo>
                    <a:pt x="387395" y="11445"/>
                  </a:lnTo>
                  <a:cubicBezTo>
                    <a:pt x="428555" y="11076"/>
                    <a:pt x="462220" y="44167"/>
                    <a:pt x="462589" y="85355"/>
                  </a:cubicBezTo>
                  <a:cubicBezTo>
                    <a:pt x="462590" y="85484"/>
                    <a:pt x="462591" y="85612"/>
                    <a:pt x="462591" y="85740"/>
                  </a:cubicBezTo>
                  <a:lnTo>
                    <a:pt x="462591" y="422925"/>
                  </a:lnTo>
                  <a:cubicBezTo>
                    <a:pt x="462591" y="424830"/>
                    <a:pt x="460688" y="425782"/>
                    <a:pt x="458784" y="425782"/>
                  </a:cubicBezTo>
                  <a:lnTo>
                    <a:pt x="362647" y="425782"/>
                  </a:lnTo>
                  <a:cubicBezTo>
                    <a:pt x="361695" y="424830"/>
                    <a:pt x="359791" y="423877"/>
                    <a:pt x="359791" y="421972"/>
                  </a:cubicBezTo>
                  <a:close/>
                  <a:moveTo>
                    <a:pt x="233195" y="81930"/>
                  </a:moveTo>
                  <a:cubicBezTo>
                    <a:pt x="166565" y="81930"/>
                    <a:pt x="112309" y="132412"/>
                    <a:pt x="112309" y="218137"/>
                  </a:cubicBezTo>
                  <a:cubicBezTo>
                    <a:pt x="112309" y="303862"/>
                    <a:pt x="166565" y="354345"/>
                    <a:pt x="233195" y="354345"/>
                  </a:cubicBezTo>
                  <a:cubicBezTo>
                    <a:pt x="299824" y="354345"/>
                    <a:pt x="354080" y="303862"/>
                    <a:pt x="354080" y="218137"/>
                  </a:cubicBezTo>
                  <a:cubicBezTo>
                    <a:pt x="354080" y="132412"/>
                    <a:pt x="299824" y="81930"/>
                    <a:pt x="233195" y="81930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345519" y="4070209"/>
              <a:ext cx="463552" cy="585834"/>
            </a:xfrm>
            <a:custGeom>
              <a:rect b="b" l="l" r="r" t="t"/>
              <a:pathLst>
                <a:path extrusionOk="0" h="585834" w="463552">
                  <a:moveTo>
                    <a:pt x="360743" y="566765"/>
                  </a:moveTo>
                  <a:lnTo>
                    <a:pt x="357888" y="516282"/>
                  </a:lnTo>
                  <a:cubicBezTo>
                    <a:pt x="357665" y="514454"/>
                    <a:pt x="356004" y="513153"/>
                    <a:pt x="354178" y="513376"/>
                  </a:cubicBezTo>
                  <a:cubicBezTo>
                    <a:pt x="353415" y="513469"/>
                    <a:pt x="352708" y="513822"/>
                    <a:pt x="352176" y="514377"/>
                  </a:cubicBezTo>
                  <a:cubicBezTo>
                    <a:pt x="314511" y="560146"/>
                    <a:pt x="258176" y="586407"/>
                    <a:pt x="198928" y="585815"/>
                  </a:cubicBezTo>
                  <a:cubicBezTo>
                    <a:pt x="84706" y="585815"/>
                    <a:pt x="-9" y="491517"/>
                    <a:pt x="-9" y="367692"/>
                  </a:cubicBezTo>
                  <a:cubicBezTo>
                    <a:pt x="-9" y="243867"/>
                    <a:pt x="84706" y="149570"/>
                    <a:pt x="198928" y="149570"/>
                  </a:cubicBezTo>
                  <a:cubicBezTo>
                    <a:pt x="255712" y="148372"/>
                    <a:pt x="310101" y="172445"/>
                    <a:pt x="347417" y="215292"/>
                  </a:cubicBezTo>
                  <a:cubicBezTo>
                    <a:pt x="348369" y="216245"/>
                    <a:pt x="349321" y="215292"/>
                    <a:pt x="349321" y="214340"/>
                  </a:cubicBezTo>
                  <a:lnTo>
                    <a:pt x="349321" y="7647"/>
                  </a:lnTo>
                  <a:cubicBezTo>
                    <a:pt x="349405" y="3334"/>
                    <a:pt x="352968" y="-93"/>
                    <a:pt x="357277" y="-9"/>
                  </a:cubicBezTo>
                  <a:cubicBezTo>
                    <a:pt x="357481" y="-5"/>
                    <a:pt x="357685" y="7"/>
                    <a:pt x="357888" y="27"/>
                  </a:cubicBezTo>
                  <a:lnTo>
                    <a:pt x="383588" y="27"/>
                  </a:lnTo>
                  <a:cubicBezTo>
                    <a:pt x="427116" y="-241"/>
                    <a:pt x="462762" y="34580"/>
                    <a:pt x="463543" y="78132"/>
                  </a:cubicBezTo>
                  <a:lnTo>
                    <a:pt x="463543" y="566765"/>
                  </a:lnTo>
                  <a:cubicBezTo>
                    <a:pt x="463543" y="571499"/>
                    <a:pt x="459708" y="575337"/>
                    <a:pt x="454977" y="575337"/>
                  </a:cubicBezTo>
                  <a:lnTo>
                    <a:pt x="368358" y="575337"/>
                  </a:lnTo>
                  <a:cubicBezTo>
                    <a:pt x="364192" y="574500"/>
                    <a:pt x="361085" y="571002"/>
                    <a:pt x="360743" y="566765"/>
                  </a:cubicBezTo>
                  <a:close/>
                  <a:moveTo>
                    <a:pt x="235098" y="231485"/>
                  </a:moveTo>
                  <a:cubicBezTo>
                    <a:pt x="168469" y="231485"/>
                    <a:pt x="114213" y="281967"/>
                    <a:pt x="114213" y="367692"/>
                  </a:cubicBezTo>
                  <a:cubicBezTo>
                    <a:pt x="114213" y="453417"/>
                    <a:pt x="168469" y="503900"/>
                    <a:pt x="235098" y="503900"/>
                  </a:cubicBezTo>
                  <a:cubicBezTo>
                    <a:pt x="301728" y="503900"/>
                    <a:pt x="355984" y="453417"/>
                    <a:pt x="355984" y="367692"/>
                  </a:cubicBezTo>
                  <a:cubicBezTo>
                    <a:pt x="355984" y="281967"/>
                    <a:pt x="301728" y="231485"/>
                    <a:pt x="235098" y="231485"/>
                  </a:cubicBez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877796" y="4554498"/>
              <a:ext cx="106417" cy="106489"/>
            </a:xfrm>
            <a:custGeom>
              <a:rect b="b" l="l" r="r" t="t"/>
              <a:pathLst>
                <a:path extrusionOk="0" h="106489" w="106417">
                  <a:moveTo>
                    <a:pt x="-9" y="53425"/>
                  </a:moveTo>
                  <a:cubicBezTo>
                    <a:pt x="-114" y="24019"/>
                    <a:pt x="23623" y="95"/>
                    <a:pt x="53009" y="-10"/>
                  </a:cubicBezTo>
                  <a:cubicBezTo>
                    <a:pt x="82395" y="-115"/>
                    <a:pt x="106302" y="23638"/>
                    <a:pt x="106407" y="53044"/>
                  </a:cubicBezTo>
                  <a:cubicBezTo>
                    <a:pt x="106513" y="82450"/>
                    <a:pt x="82776" y="106374"/>
                    <a:pt x="53389" y="106479"/>
                  </a:cubicBezTo>
                  <a:cubicBezTo>
                    <a:pt x="53294" y="106479"/>
                    <a:pt x="53199" y="106479"/>
                    <a:pt x="53104" y="106479"/>
                  </a:cubicBezTo>
                  <a:cubicBezTo>
                    <a:pt x="23823" y="106532"/>
                    <a:pt x="43" y="82821"/>
                    <a:pt x="-9" y="53520"/>
                  </a:cubicBezTo>
                  <a:cubicBezTo>
                    <a:pt x="-9" y="53488"/>
                    <a:pt x="-9" y="53457"/>
                    <a:pt x="-9" y="53425"/>
                  </a:cubicBezTo>
                  <a:close/>
                  <a:moveTo>
                    <a:pt x="99460" y="53425"/>
                  </a:moveTo>
                  <a:cubicBezTo>
                    <a:pt x="99512" y="27859"/>
                    <a:pt x="78844" y="7091"/>
                    <a:pt x="53295" y="7038"/>
                  </a:cubicBezTo>
                  <a:cubicBezTo>
                    <a:pt x="27746" y="6986"/>
                    <a:pt x="6992" y="27668"/>
                    <a:pt x="6940" y="53234"/>
                  </a:cubicBezTo>
                  <a:cubicBezTo>
                    <a:pt x="6887" y="78801"/>
                    <a:pt x="27556" y="99568"/>
                    <a:pt x="53105" y="99621"/>
                  </a:cubicBezTo>
                  <a:cubicBezTo>
                    <a:pt x="78632" y="99621"/>
                    <a:pt x="99355" y="78969"/>
                    <a:pt x="99460" y="53425"/>
                  </a:cubicBezTo>
                  <a:close/>
                  <a:moveTo>
                    <a:pt x="30545" y="20564"/>
                  </a:moveTo>
                  <a:lnTo>
                    <a:pt x="56055" y="20564"/>
                  </a:lnTo>
                  <a:cubicBezTo>
                    <a:pt x="66492" y="19296"/>
                    <a:pt x="75981" y="26734"/>
                    <a:pt x="77248" y="37179"/>
                  </a:cubicBezTo>
                  <a:cubicBezTo>
                    <a:pt x="77365" y="38144"/>
                    <a:pt x="77408" y="39118"/>
                    <a:pt x="77377" y="40090"/>
                  </a:cubicBezTo>
                  <a:cubicBezTo>
                    <a:pt x="77863" y="48456"/>
                    <a:pt x="72547" y="56061"/>
                    <a:pt x="64527" y="58473"/>
                  </a:cubicBezTo>
                  <a:lnTo>
                    <a:pt x="83564" y="85333"/>
                  </a:lnTo>
                  <a:lnTo>
                    <a:pt x="69286" y="85333"/>
                  </a:lnTo>
                  <a:lnTo>
                    <a:pt x="51676" y="59616"/>
                  </a:lnTo>
                  <a:lnTo>
                    <a:pt x="43586" y="59616"/>
                  </a:lnTo>
                  <a:lnTo>
                    <a:pt x="43586" y="85333"/>
                  </a:lnTo>
                  <a:lnTo>
                    <a:pt x="30736" y="85333"/>
                  </a:lnTo>
                  <a:close/>
                  <a:moveTo>
                    <a:pt x="53961" y="50186"/>
                  </a:moveTo>
                  <a:cubicBezTo>
                    <a:pt x="59533" y="50186"/>
                    <a:pt x="64051" y="45666"/>
                    <a:pt x="64051" y="40090"/>
                  </a:cubicBezTo>
                  <a:cubicBezTo>
                    <a:pt x="64051" y="34514"/>
                    <a:pt x="59533" y="29993"/>
                    <a:pt x="53961" y="29993"/>
                  </a:cubicBezTo>
                  <a:lnTo>
                    <a:pt x="43395" y="29993"/>
                  </a:lnTo>
                  <a:lnTo>
                    <a:pt x="43395" y="50186"/>
                  </a:lnTo>
                  <a:close/>
                </a:path>
              </a:pathLst>
            </a:custGeom>
            <a:solidFill>
              <a:srgbClr val="681D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2801472" y="4137545"/>
            <a:ext cx="5656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70" name="Google Shape;370;p39"/>
          <p:cNvSpPr txBox="1"/>
          <p:nvPr>
            <p:ph idx="2" type="body"/>
          </p:nvPr>
        </p:nvSpPr>
        <p:spPr>
          <a:xfrm>
            <a:off x="2801472" y="3816034"/>
            <a:ext cx="5656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71" name="Google Shape;37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_OneTeam">
  <p:cSld name="OneTeam_Intro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40"/>
          <p:cNvGrpSpPr/>
          <p:nvPr/>
        </p:nvGrpSpPr>
        <p:grpSpPr>
          <a:xfrm rot="10800000">
            <a:off x="190" y="-3"/>
            <a:ext cx="9143815" cy="3359180"/>
            <a:chOff x="-26410" y="3198400"/>
            <a:chExt cx="9170410" cy="4293979"/>
          </a:xfrm>
        </p:grpSpPr>
        <p:sp>
          <p:nvSpPr>
            <p:cNvPr id="374" name="Google Shape;374;p40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 rot="10800000">
              <a:off x="-26410" y="4323178"/>
              <a:ext cx="9170400" cy="31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6" name="Google Shape;376;p40"/>
          <p:cNvGrpSpPr/>
          <p:nvPr/>
        </p:nvGrpSpPr>
        <p:grpSpPr>
          <a:xfrm>
            <a:off x="2465762" y="3677641"/>
            <a:ext cx="4212441" cy="527016"/>
            <a:chOff x="2264591" y="3839701"/>
            <a:chExt cx="4787953" cy="599018"/>
          </a:xfrm>
        </p:grpSpPr>
        <p:grpSp>
          <p:nvGrpSpPr>
            <p:cNvPr id="377" name="Google Shape;377;p40"/>
            <p:cNvGrpSpPr/>
            <p:nvPr/>
          </p:nvGrpSpPr>
          <p:grpSpPr>
            <a:xfrm>
              <a:off x="5081792" y="3878762"/>
              <a:ext cx="1970752" cy="559957"/>
              <a:chOff x="2235485" y="1904999"/>
              <a:chExt cx="4677788" cy="1329118"/>
            </a:xfrm>
          </p:grpSpPr>
          <p:sp>
            <p:nvSpPr>
              <p:cNvPr id="378" name="Google Shape;378;p40"/>
              <p:cNvSpPr/>
              <p:nvPr/>
            </p:nvSpPr>
            <p:spPr>
              <a:xfrm>
                <a:off x="2235485" y="1904999"/>
                <a:ext cx="1328216" cy="1329118"/>
              </a:xfrm>
              <a:custGeom>
                <a:rect b="b" l="l" r="r" t="t"/>
                <a:pathLst>
                  <a:path extrusionOk="0" h="1329118" w="1328216">
                    <a:moveTo>
                      <a:pt x="663813" y="-10"/>
                    </a:moveTo>
                    <a:cubicBezTo>
                      <a:pt x="297036" y="147"/>
                      <a:pt x="-167" y="297809"/>
                      <a:pt x="-9" y="664835"/>
                    </a:cubicBezTo>
                    <a:cubicBezTo>
                      <a:pt x="148" y="1031861"/>
                      <a:pt x="297607" y="1329266"/>
                      <a:pt x="664384" y="1329108"/>
                    </a:cubicBezTo>
                    <a:cubicBezTo>
                      <a:pt x="1031049" y="1328950"/>
                      <a:pt x="1328207" y="1031463"/>
                      <a:pt x="1328207" y="664549"/>
                    </a:cubicBezTo>
                    <a:cubicBezTo>
                      <a:pt x="1327787" y="297586"/>
                      <a:pt x="1030528" y="252"/>
                      <a:pt x="663813" y="-10"/>
                    </a:cubicBezTo>
                    <a:close/>
                    <a:moveTo>
                      <a:pt x="732251" y="449570"/>
                    </a:moveTo>
                    <a:cubicBezTo>
                      <a:pt x="706197" y="474696"/>
                      <a:pt x="684058" y="503593"/>
                      <a:pt x="666574" y="535295"/>
                    </a:cubicBezTo>
                    <a:cubicBezTo>
                      <a:pt x="648636" y="502676"/>
                      <a:pt x="625776" y="473022"/>
                      <a:pt x="598802" y="447379"/>
                    </a:cubicBezTo>
                    <a:lnTo>
                      <a:pt x="666002" y="380704"/>
                    </a:lnTo>
                    <a:close/>
                    <a:moveTo>
                      <a:pt x="710264" y="692267"/>
                    </a:moveTo>
                    <a:cubicBezTo>
                      <a:pt x="718352" y="565807"/>
                      <a:pt x="812031" y="461391"/>
                      <a:pt x="936805" y="439759"/>
                    </a:cubicBezTo>
                    <a:lnTo>
                      <a:pt x="936805" y="707411"/>
                    </a:lnTo>
                    <a:cubicBezTo>
                      <a:pt x="936393" y="839737"/>
                      <a:pt x="840980" y="952614"/>
                      <a:pt x="710644" y="974969"/>
                    </a:cubicBezTo>
                    <a:lnTo>
                      <a:pt x="710644" y="707411"/>
                    </a:lnTo>
                    <a:cubicBezTo>
                      <a:pt x="710644" y="702363"/>
                      <a:pt x="710549" y="697315"/>
                      <a:pt x="710264" y="692267"/>
                    </a:cubicBezTo>
                    <a:close/>
                    <a:moveTo>
                      <a:pt x="622217" y="692267"/>
                    </a:moveTo>
                    <a:cubicBezTo>
                      <a:pt x="622217" y="697315"/>
                      <a:pt x="622217" y="702458"/>
                      <a:pt x="622217" y="707602"/>
                    </a:cubicBezTo>
                    <a:lnTo>
                      <a:pt x="622217" y="975159"/>
                    </a:lnTo>
                    <a:cubicBezTo>
                      <a:pt x="491566" y="953045"/>
                      <a:pt x="395805" y="840007"/>
                      <a:pt x="395390" y="707411"/>
                    </a:cubicBezTo>
                    <a:lnTo>
                      <a:pt x="395390" y="439664"/>
                    </a:lnTo>
                    <a:cubicBezTo>
                      <a:pt x="520512" y="460681"/>
                      <a:pt x="614570" y="565349"/>
                      <a:pt x="622217" y="692076"/>
                    </a:cubicBezTo>
                    <a:close/>
                    <a:moveTo>
                      <a:pt x="707884" y="1238430"/>
                    </a:moveTo>
                    <a:lnTo>
                      <a:pt x="707884" y="1064218"/>
                    </a:lnTo>
                    <a:cubicBezTo>
                      <a:pt x="888372" y="1042349"/>
                      <a:pt x="1024296" y="889340"/>
                      <a:pt x="1024851" y="707411"/>
                    </a:cubicBezTo>
                    <a:lnTo>
                      <a:pt x="1024851" y="395944"/>
                    </a:lnTo>
                    <a:cubicBezTo>
                      <a:pt x="1024854" y="369641"/>
                      <a:pt x="1003548" y="348317"/>
                      <a:pt x="977263" y="348314"/>
                    </a:cubicBezTo>
                    <a:cubicBezTo>
                      <a:pt x="977039" y="348314"/>
                      <a:pt x="976816" y="348316"/>
                      <a:pt x="976592" y="348319"/>
                    </a:cubicBezTo>
                    <a:cubicBezTo>
                      <a:pt x="915614" y="348952"/>
                      <a:pt x="855837" y="365358"/>
                      <a:pt x="803069" y="395944"/>
                    </a:cubicBezTo>
                    <a:lnTo>
                      <a:pt x="700650" y="290597"/>
                    </a:lnTo>
                    <a:cubicBezTo>
                      <a:pt x="682167" y="271896"/>
                      <a:pt x="652033" y="271730"/>
                      <a:pt x="633345" y="290226"/>
                    </a:cubicBezTo>
                    <a:cubicBezTo>
                      <a:pt x="633220" y="290349"/>
                      <a:pt x="633096" y="290473"/>
                      <a:pt x="632973" y="290597"/>
                    </a:cubicBezTo>
                    <a:lnTo>
                      <a:pt x="527317" y="394420"/>
                    </a:lnTo>
                    <a:cubicBezTo>
                      <a:pt x="475059" y="364686"/>
                      <a:pt x="416096" y="348755"/>
                      <a:pt x="355984" y="348128"/>
                    </a:cubicBezTo>
                    <a:lnTo>
                      <a:pt x="355413" y="348128"/>
                    </a:lnTo>
                    <a:cubicBezTo>
                      <a:pt x="329128" y="348128"/>
                      <a:pt x="307820" y="369451"/>
                      <a:pt x="307820" y="395753"/>
                    </a:cubicBezTo>
                    <a:lnTo>
                      <a:pt x="307820" y="707411"/>
                    </a:lnTo>
                    <a:cubicBezTo>
                      <a:pt x="308440" y="887475"/>
                      <a:pt x="441699" y="1039486"/>
                      <a:pt x="620028" y="1063551"/>
                    </a:cubicBezTo>
                    <a:lnTo>
                      <a:pt x="620028" y="1238240"/>
                    </a:lnTo>
                    <a:cubicBezTo>
                      <a:pt x="303281" y="1213936"/>
                      <a:pt x="66195" y="937285"/>
                      <a:pt x="90482" y="620323"/>
                    </a:cubicBezTo>
                    <a:cubicBezTo>
                      <a:pt x="114769" y="303361"/>
                      <a:pt x="391232" y="66114"/>
                      <a:pt x="707979" y="90417"/>
                    </a:cubicBezTo>
                    <a:cubicBezTo>
                      <a:pt x="1024726" y="114721"/>
                      <a:pt x="1261812" y="391372"/>
                      <a:pt x="1237525" y="708334"/>
                    </a:cubicBezTo>
                    <a:cubicBezTo>
                      <a:pt x="1215827" y="991512"/>
                      <a:pt x="990965" y="1216527"/>
                      <a:pt x="707979" y="123824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9" name="Google Shape;379;p40"/>
              <p:cNvSpPr/>
              <p:nvPr/>
            </p:nvSpPr>
            <p:spPr>
              <a:xfrm>
                <a:off x="3792143" y="1943763"/>
                <a:ext cx="514958" cy="576268"/>
              </a:xfrm>
              <a:custGeom>
                <a:rect b="b" l="l" r="r" t="t"/>
                <a:pathLst>
                  <a:path extrusionOk="0" h="576268" w="514958">
                    <a:moveTo>
                      <a:pt x="395965" y="569588"/>
                    </a:moveTo>
                    <a:lnTo>
                      <a:pt x="395965" y="328605"/>
                    </a:lnTo>
                    <a:cubicBezTo>
                      <a:pt x="396071" y="325030"/>
                      <a:pt x="393261" y="322045"/>
                      <a:pt x="389688" y="321938"/>
                    </a:cubicBezTo>
                    <a:cubicBezTo>
                      <a:pt x="389559" y="321934"/>
                      <a:pt x="389430" y="321934"/>
                      <a:pt x="389302" y="321938"/>
                    </a:cubicBezTo>
                    <a:lnTo>
                      <a:pt x="125638" y="321938"/>
                    </a:lnTo>
                    <a:cubicBezTo>
                      <a:pt x="122065" y="321831"/>
                      <a:pt x="119082" y="324643"/>
                      <a:pt x="118975" y="328218"/>
                    </a:cubicBezTo>
                    <a:cubicBezTo>
                      <a:pt x="118971" y="328347"/>
                      <a:pt x="118971" y="328476"/>
                      <a:pt x="118975" y="328605"/>
                    </a:cubicBezTo>
                    <a:lnTo>
                      <a:pt x="118975" y="569588"/>
                    </a:lnTo>
                    <a:cubicBezTo>
                      <a:pt x="119082" y="573163"/>
                      <a:pt x="116272" y="576149"/>
                      <a:pt x="112699" y="576255"/>
                    </a:cubicBezTo>
                    <a:cubicBezTo>
                      <a:pt x="112570" y="576259"/>
                      <a:pt x="112441" y="576259"/>
                      <a:pt x="112312" y="576255"/>
                    </a:cubicBezTo>
                    <a:lnTo>
                      <a:pt x="6656" y="576255"/>
                    </a:lnTo>
                    <a:cubicBezTo>
                      <a:pt x="3083" y="576362"/>
                      <a:pt x="100" y="573550"/>
                      <a:pt x="-6" y="569975"/>
                    </a:cubicBezTo>
                    <a:cubicBezTo>
                      <a:pt x="-10" y="569846"/>
                      <a:pt x="-10" y="569717"/>
                      <a:pt x="-6" y="569588"/>
                    </a:cubicBezTo>
                    <a:lnTo>
                      <a:pt x="-6" y="7613"/>
                    </a:lnTo>
                    <a:cubicBezTo>
                      <a:pt x="-113" y="4037"/>
                      <a:pt x="2697" y="1052"/>
                      <a:pt x="6270" y="945"/>
                    </a:cubicBezTo>
                    <a:cubicBezTo>
                      <a:pt x="6399" y="941"/>
                      <a:pt x="6528" y="941"/>
                      <a:pt x="6656" y="945"/>
                    </a:cubicBezTo>
                    <a:lnTo>
                      <a:pt x="23790" y="945"/>
                    </a:lnTo>
                    <a:cubicBezTo>
                      <a:pt x="75792" y="522"/>
                      <a:pt x="118348" y="42255"/>
                      <a:pt x="118975" y="94290"/>
                    </a:cubicBezTo>
                    <a:lnTo>
                      <a:pt x="118975" y="216210"/>
                    </a:lnTo>
                    <a:cubicBezTo>
                      <a:pt x="118868" y="219786"/>
                      <a:pt x="121679" y="222771"/>
                      <a:pt x="125252" y="222878"/>
                    </a:cubicBezTo>
                    <a:cubicBezTo>
                      <a:pt x="125380" y="222882"/>
                      <a:pt x="125509" y="222882"/>
                      <a:pt x="125638" y="222878"/>
                    </a:cubicBezTo>
                    <a:lnTo>
                      <a:pt x="389301" y="222878"/>
                    </a:lnTo>
                    <a:cubicBezTo>
                      <a:pt x="392875" y="222985"/>
                      <a:pt x="395858" y="220173"/>
                      <a:pt x="395964" y="216597"/>
                    </a:cubicBezTo>
                    <a:cubicBezTo>
                      <a:pt x="395968" y="216468"/>
                      <a:pt x="395968" y="216339"/>
                      <a:pt x="395964" y="216210"/>
                    </a:cubicBezTo>
                    <a:lnTo>
                      <a:pt x="395965" y="6660"/>
                    </a:lnTo>
                    <a:cubicBezTo>
                      <a:pt x="395858" y="3085"/>
                      <a:pt x="398668" y="100"/>
                      <a:pt x="402241" y="-7"/>
                    </a:cubicBezTo>
                    <a:cubicBezTo>
                      <a:pt x="402370" y="-11"/>
                      <a:pt x="402499" y="-11"/>
                      <a:pt x="402628" y="-7"/>
                    </a:cubicBezTo>
                    <a:lnTo>
                      <a:pt x="419761" y="-7"/>
                    </a:lnTo>
                    <a:cubicBezTo>
                      <a:pt x="471763" y="-431"/>
                      <a:pt x="514319" y="41302"/>
                      <a:pt x="514946" y="93338"/>
                    </a:cubicBezTo>
                    <a:lnTo>
                      <a:pt x="514946" y="568635"/>
                    </a:lnTo>
                    <a:cubicBezTo>
                      <a:pt x="515053" y="572211"/>
                      <a:pt x="512243" y="575196"/>
                      <a:pt x="508670" y="575303"/>
                    </a:cubicBezTo>
                    <a:cubicBezTo>
                      <a:pt x="508541" y="575307"/>
                      <a:pt x="508412" y="575307"/>
                      <a:pt x="508283" y="575303"/>
                    </a:cubicBezTo>
                    <a:lnTo>
                      <a:pt x="402628" y="575303"/>
                    </a:lnTo>
                    <a:cubicBezTo>
                      <a:pt x="399242" y="575473"/>
                      <a:pt x="396314" y="572962"/>
                      <a:pt x="395965" y="569588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0" name="Google Shape;380;p40"/>
              <p:cNvSpPr/>
              <p:nvPr/>
            </p:nvSpPr>
            <p:spPr>
              <a:xfrm>
                <a:off x="4395621" y="2091404"/>
                <a:ext cx="474974" cy="443864"/>
              </a:xfrm>
              <a:custGeom>
                <a:rect b="b" l="l" r="r" t="t"/>
                <a:pathLst>
                  <a:path extrusionOk="0" h="443864" w="474974">
                    <a:moveTo>
                      <a:pt x="237954" y="443855"/>
                    </a:moveTo>
                    <a:cubicBezTo>
                      <a:pt x="100887" y="443855"/>
                      <a:pt x="-9" y="346700"/>
                      <a:pt x="-9" y="221922"/>
                    </a:cubicBezTo>
                    <a:cubicBezTo>
                      <a:pt x="-9" y="97145"/>
                      <a:pt x="100887" y="-10"/>
                      <a:pt x="237954" y="-10"/>
                    </a:cubicBezTo>
                    <a:cubicBezTo>
                      <a:pt x="375021" y="-10"/>
                      <a:pt x="474965" y="98097"/>
                      <a:pt x="474965" y="221922"/>
                    </a:cubicBezTo>
                    <a:cubicBezTo>
                      <a:pt x="474965" y="345747"/>
                      <a:pt x="374069" y="443855"/>
                      <a:pt x="237954" y="443855"/>
                    </a:cubicBezTo>
                    <a:close/>
                    <a:moveTo>
                      <a:pt x="237954" y="80000"/>
                    </a:moveTo>
                    <a:cubicBezTo>
                      <a:pt x="161806" y="80000"/>
                      <a:pt x="111358" y="137150"/>
                      <a:pt x="111358" y="220970"/>
                    </a:cubicBezTo>
                    <a:cubicBezTo>
                      <a:pt x="111358" y="304790"/>
                      <a:pt x="162758" y="361940"/>
                      <a:pt x="237954" y="361940"/>
                    </a:cubicBezTo>
                    <a:cubicBezTo>
                      <a:pt x="313150" y="361940"/>
                      <a:pt x="363599" y="305742"/>
                      <a:pt x="363599" y="220970"/>
                    </a:cubicBezTo>
                    <a:cubicBezTo>
                      <a:pt x="363599" y="138102"/>
                      <a:pt x="314102" y="80000"/>
                      <a:pt x="237954" y="8000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1" name="Google Shape;381;p40"/>
              <p:cNvSpPr/>
              <p:nvPr/>
            </p:nvSpPr>
            <p:spPr>
              <a:xfrm>
                <a:off x="4958166" y="2094261"/>
                <a:ext cx="691997" cy="424815"/>
              </a:xfrm>
              <a:custGeom>
                <a:rect b="b" l="l" r="r" t="t"/>
                <a:pathLst>
                  <a:path extrusionOk="0" h="424815" w="691997">
                    <a:moveTo>
                      <a:pt x="580621" y="424805"/>
                    </a:moveTo>
                    <a:cubicBezTo>
                      <a:pt x="578578" y="424666"/>
                      <a:pt x="576952" y="423039"/>
                      <a:pt x="576814" y="420995"/>
                    </a:cubicBezTo>
                    <a:lnTo>
                      <a:pt x="576814" y="192395"/>
                    </a:lnTo>
                    <a:cubicBezTo>
                      <a:pt x="576814" y="118100"/>
                      <a:pt x="555873" y="88572"/>
                      <a:pt x="504473" y="88572"/>
                    </a:cubicBezTo>
                    <a:cubicBezTo>
                      <a:pt x="446649" y="89096"/>
                      <a:pt x="400197" y="136428"/>
                      <a:pt x="400721" y="194291"/>
                    </a:cubicBezTo>
                    <a:cubicBezTo>
                      <a:pt x="400721" y="194294"/>
                      <a:pt x="400721" y="194297"/>
                      <a:pt x="400721" y="194300"/>
                    </a:cubicBezTo>
                    <a:lnTo>
                      <a:pt x="400721" y="420995"/>
                    </a:lnTo>
                    <a:cubicBezTo>
                      <a:pt x="400583" y="423039"/>
                      <a:pt x="398956" y="424666"/>
                      <a:pt x="396914" y="424805"/>
                    </a:cubicBezTo>
                    <a:lnTo>
                      <a:pt x="292210" y="424805"/>
                    </a:lnTo>
                    <a:cubicBezTo>
                      <a:pt x="290167" y="424666"/>
                      <a:pt x="288540" y="423039"/>
                      <a:pt x="288402" y="420995"/>
                    </a:cubicBezTo>
                    <a:lnTo>
                      <a:pt x="288402" y="192395"/>
                    </a:lnTo>
                    <a:cubicBezTo>
                      <a:pt x="288402" y="118100"/>
                      <a:pt x="268413" y="88572"/>
                      <a:pt x="216061" y="88572"/>
                    </a:cubicBezTo>
                    <a:cubicBezTo>
                      <a:pt x="158237" y="89096"/>
                      <a:pt x="111786" y="136428"/>
                      <a:pt x="112309" y="194291"/>
                    </a:cubicBezTo>
                    <a:cubicBezTo>
                      <a:pt x="112309" y="194294"/>
                      <a:pt x="112309" y="194297"/>
                      <a:pt x="112309" y="194300"/>
                    </a:cubicBezTo>
                    <a:lnTo>
                      <a:pt x="112309" y="420995"/>
                    </a:lnTo>
                    <a:cubicBezTo>
                      <a:pt x="112171" y="423039"/>
                      <a:pt x="110544" y="424666"/>
                      <a:pt x="108502" y="424805"/>
                    </a:cubicBezTo>
                    <a:lnTo>
                      <a:pt x="3798" y="424805"/>
                    </a:lnTo>
                    <a:cubicBezTo>
                      <a:pt x="1755" y="424666"/>
                      <a:pt x="129" y="423039"/>
                      <a:pt x="-9" y="420995"/>
                    </a:cubicBezTo>
                    <a:lnTo>
                      <a:pt x="-9" y="15230"/>
                    </a:lnTo>
                    <a:cubicBezTo>
                      <a:pt x="129" y="13185"/>
                      <a:pt x="1755" y="11558"/>
                      <a:pt x="3798" y="11420"/>
                    </a:cubicBezTo>
                    <a:lnTo>
                      <a:pt x="56150" y="11420"/>
                    </a:lnTo>
                    <a:cubicBezTo>
                      <a:pt x="82269" y="10813"/>
                      <a:pt x="104165" y="31038"/>
                      <a:pt x="105646" y="57140"/>
                    </a:cubicBezTo>
                    <a:lnTo>
                      <a:pt x="106598" y="75237"/>
                    </a:lnTo>
                    <a:cubicBezTo>
                      <a:pt x="106695" y="77497"/>
                      <a:pt x="108604" y="79251"/>
                      <a:pt x="110863" y="79154"/>
                    </a:cubicBezTo>
                    <a:cubicBezTo>
                      <a:pt x="112248" y="79094"/>
                      <a:pt x="113509" y="78337"/>
                      <a:pt x="114213" y="77142"/>
                    </a:cubicBezTo>
                    <a:cubicBezTo>
                      <a:pt x="145661" y="29353"/>
                      <a:pt x="198860" y="413"/>
                      <a:pt x="256039" y="-10"/>
                    </a:cubicBezTo>
                    <a:cubicBezTo>
                      <a:pt x="331235" y="-10"/>
                      <a:pt x="370261" y="33327"/>
                      <a:pt x="388347" y="84762"/>
                    </a:cubicBezTo>
                    <a:cubicBezTo>
                      <a:pt x="389344" y="87024"/>
                      <a:pt x="391986" y="88048"/>
                      <a:pt x="394246" y="87050"/>
                    </a:cubicBezTo>
                    <a:cubicBezTo>
                      <a:pt x="394919" y="86753"/>
                      <a:pt x="395508" y="86294"/>
                      <a:pt x="395962" y="85715"/>
                    </a:cubicBezTo>
                    <a:cubicBezTo>
                      <a:pt x="434036" y="31422"/>
                      <a:pt x="486388" y="-10"/>
                      <a:pt x="547306" y="-10"/>
                    </a:cubicBezTo>
                    <a:cubicBezTo>
                      <a:pt x="659625" y="-10"/>
                      <a:pt x="691988" y="77142"/>
                      <a:pt x="691988" y="179060"/>
                    </a:cubicBezTo>
                    <a:lnTo>
                      <a:pt x="691988" y="420995"/>
                    </a:lnTo>
                    <a:cubicBezTo>
                      <a:pt x="691850" y="423039"/>
                      <a:pt x="690223" y="424666"/>
                      <a:pt x="688181" y="424805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2" name="Google Shape;382;p40"/>
              <p:cNvSpPr/>
              <p:nvPr/>
            </p:nvSpPr>
            <p:spPr>
              <a:xfrm>
                <a:off x="5733880" y="2093294"/>
                <a:ext cx="401728" cy="436260"/>
              </a:xfrm>
              <a:custGeom>
                <a:rect b="b" l="l" r="r" t="t"/>
                <a:pathLst>
                  <a:path extrusionOk="0" h="436260" w="401728">
                    <a:moveTo>
                      <a:pt x="393153" y="221937"/>
                    </a:moveTo>
                    <a:lnTo>
                      <a:pt x="118067" y="221937"/>
                    </a:lnTo>
                    <a:cubicBezTo>
                      <a:pt x="116164" y="221937"/>
                      <a:pt x="113308" y="223842"/>
                      <a:pt x="113308" y="225747"/>
                    </a:cubicBezTo>
                    <a:cubicBezTo>
                      <a:pt x="111404" y="295280"/>
                      <a:pt x="155189" y="372432"/>
                      <a:pt x="298919" y="353382"/>
                    </a:cubicBezTo>
                    <a:cubicBezTo>
                      <a:pt x="324487" y="350168"/>
                      <a:pt x="348770" y="340317"/>
                      <a:pt x="369356" y="324807"/>
                    </a:cubicBezTo>
                    <a:cubicBezTo>
                      <a:pt x="376030" y="319598"/>
                      <a:pt x="385660" y="320788"/>
                      <a:pt x="390865" y="327466"/>
                    </a:cubicBezTo>
                    <a:cubicBezTo>
                      <a:pt x="393028" y="330240"/>
                      <a:pt x="394171" y="333673"/>
                      <a:pt x="394105" y="337190"/>
                    </a:cubicBezTo>
                    <a:lnTo>
                      <a:pt x="394105" y="385767"/>
                    </a:lnTo>
                    <a:cubicBezTo>
                      <a:pt x="394105" y="386720"/>
                      <a:pt x="393153" y="388625"/>
                      <a:pt x="392201" y="388625"/>
                    </a:cubicBezTo>
                    <a:cubicBezTo>
                      <a:pt x="352223" y="418152"/>
                      <a:pt x="291305" y="436250"/>
                      <a:pt x="221819" y="436250"/>
                    </a:cubicBezTo>
                    <a:cubicBezTo>
                      <a:pt x="91415" y="436250"/>
                      <a:pt x="37" y="342905"/>
                      <a:pt x="37" y="215270"/>
                    </a:cubicBezTo>
                    <a:cubicBezTo>
                      <a:pt x="-2389" y="98827"/>
                      <a:pt x="89975" y="2464"/>
                      <a:pt x="206338" y="35"/>
                    </a:cubicBezTo>
                    <a:cubicBezTo>
                      <a:pt x="208643" y="-13"/>
                      <a:pt x="210948" y="-23"/>
                      <a:pt x="213253" y="5"/>
                    </a:cubicBezTo>
                    <a:cubicBezTo>
                      <a:pt x="320812" y="5"/>
                      <a:pt x="401720" y="65727"/>
                      <a:pt x="401720" y="163835"/>
                    </a:cubicBezTo>
                    <a:cubicBezTo>
                      <a:pt x="401382" y="182063"/>
                      <a:pt x="399471" y="200228"/>
                      <a:pt x="396008" y="218127"/>
                    </a:cubicBezTo>
                    <a:cubicBezTo>
                      <a:pt x="396960" y="220985"/>
                      <a:pt x="395056" y="221937"/>
                      <a:pt x="393153" y="221937"/>
                    </a:cubicBezTo>
                    <a:close/>
                    <a:moveTo>
                      <a:pt x="218012" y="71442"/>
                    </a:moveTo>
                    <a:cubicBezTo>
                      <a:pt x="171371" y="71442"/>
                      <a:pt x="131393" y="97160"/>
                      <a:pt x="119971" y="157167"/>
                    </a:cubicBezTo>
                    <a:cubicBezTo>
                      <a:pt x="119746" y="159523"/>
                      <a:pt x="121432" y="161632"/>
                      <a:pt x="123778" y="161930"/>
                    </a:cubicBezTo>
                    <a:lnTo>
                      <a:pt x="296064" y="161930"/>
                    </a:lnTo>
                    <a:cubicBezTo>
                      <a:pt x="298201" y="161566"/>
                      <a:pt x="300000" y="160126"/>
                      <a:pt x="300823" y="158120"/>
                    </a:cubicBezTo>
                    <a:cubicBezTo>
                      <a:pt x="308438" y="110495"/>
                      <a:pt x="276075" y="71442"/>
                      <a:pt x="218012" y="71442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3791194" y="2630512"/>
                <a:ext cx="118981" cy="575317"/>
              </a:xfrm>
              <a:custGeom>
                <a:rect b="b" l="l" r="r" t="t"/>
                <a:pathLst>
                  <a:path extrusionOk="0" h="575317" w="118981">
                    <a:moveTo>
                      <a:pt x="-9" y="570544"/>
                    </a:moveTo>
                    <a:lnTo>
                      <a:pt x="-9" y="3807"/>
                    </a:lnTo>
                    <a:cubicBezTo>
                      <a:pt x="129" y="1762"/>
                      <a:pt x="1755" y="135"/>
                      <a:pt x="3798" y="-3"/>
                    </a:cubicBezTo>
                    <a:lnTo>
                      <a:pt x="38065" y="-3"/>
                    </a:lnTo>
                    <a:cubicBezTo>
                      <a:pt x="82167" y="-584"/>
                      <a:pt x="118389" y="34720"/>
                      <a:pt x="118970" y="78852"/>
                    </a:cubicBezTo>
                    <a:cubicBezTo>
                      <a:pt x="118971" y="78920"/>
                      <a:pt x="118972" y="78987"/>
                      <a:pt x="118972" y="79054"/>
                    </a:cubicBezTo>
                    <a:lnTo>
                      <a:pt x="118972" y="571497"/>
                    </a:lnTo>
                    <a:cubicBezTo>
                      <a:pt x="118834" y="573541"/>
                      <a:pt x="117208" y="575168"/>
                      <a:pt x="115165" y="575307"/>
                    </a:cubicBezTo>
                    <a:lnTo>
                      <a:pt x="3798" y="575307"/>
                    </a:lnTo>
                    <a:cubicBezTo>
                      <a:pt x="1793" y="574483"/>
                      <a:pt x="354" y="572683"/>
                      <a:pt x="-9" y="570544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4" name="Google Shape;384;p40"/>
              <p:cNvSpPr/>
              <p:nvPr/>
            </p:nvSpPr>
            <p:spPr>
              <a:xfrm>
                <a:off x="4028196" y="2779108"/>
                <a:ext cx="418835" cy="425777"/>
              </a:xfrm>
              <a:custGeom>
                <a:rect b="b" l="l" r="r" t="t"/>
                <a:pathLst>
                  <a:path extrusionOk="0" h="425777" w="418835">
                    <a:moveTo>
                      <a:pt x="310305" y="425757"/>
                    </a:moveTo>
                    <a:cubicBezTo>
                      <a:pt x="307839" y="425921"/>
                      <a:pt x="305708" y="424053"/>
                      <a:pt x="305545" y="421586"/>
                    </a:cubicBezTo>
                    <a:cubicBezTo>
                      <a:pt x="305532" y="421389"/>
                      <a:pt x="305532" y="421192"/>
                      <a:pt x="305545" y="420995"/>
                    </a:cubicBezTo>
                    <a:lnTo>
                      <a:pt x="305545" y="197158"/>
                    </a:lnTo>
                    <a:cubicBezTo>
                      <a:pt x="305545" y="117148"/>
                      <a:pt x="276990" y="89525"/>
                      <a:pt x="225590" y="89525"/>
                    </a:cubicBezTo>
                    <a:cubicBezTo>
                      <a:pt x="171334" y="89525"/>
                      <a:pt x="113271" y="137150"/>
                      <a:pt x="113271" y="195253"/>
                    </a:cubicBezTo>
                    <a:lnTo>
                      <a:pt x="113271" y="420995"/>
                    </a:lnTo>
                    <a:cubicBezTo>
                      <a:pt x="113434" y="423462"/>
                      <a:pt x="111568" y="425594"/>
                      <a:pt x="109102" y="425757"/>
                    </a:cubicBezTo>
                    <a:cubicBezTo>
                      <a:pt x="108906" y="425771"/>
                      <a:pt x="108709" y="425771"/>
                      <a:pt x="108512" y="425757"/>
                    </a:cubicBezTo>
                    <a:lnTo>
                      <a:pt x="4760" y="425757"/>
                    </a:lnTo>
                    <a:cubicBezTo>
                      <a:pt x="2294" y="425921"/>
                      <a:pt x="164" y="424053"/>
                      <a:pt x="0" y="421586"/>
                    </a:cubicBezTo>
                    <a:cubicBezTo>
                      <a:pt x="-13" y="421389"/>
                      <a:pt x="-13" y="421192"/>
                      <a:pt x="0" y="420995"/>
                    </a:cubicBezTo>
                    <a:lnTo>
                      <a:pt x="0" y="17135"/>
                    </a:lnTo>
                    <a:cubicBezTo>
                      <a:pt x="-163" y="14668"/>
                      <a:pt x="1704" y="12536"/>
                      <a:pt x="4169" y="12373"/>
                    </a:cubicBezTo>
                    <a:cubicBezTo>
                      <a:pt x="4366" y="12360"/>
                      <a:pt x="4563" y="12360"/>
                      <a:pt x="4760" y="12373"/>
                    </a:cubicBezTo>
                    <a:lnTo>
                      <a:pt x="56160" y="12373"/>
                    </a:lnTo>
                    <a:cubicBezTo>
                      <a:pt x="82279" y="11765"/>
                      <a:pt x="104175" y="31991"/>
                      <a:pt x="105656" y="58093"/>
                    </a:cubicBezTo>
                    <a:lnTo>
                      <a:pt x="106608" y="73333"/>
                    </a:lnTo>
                    <a:cubicBezTo>
                      <a:pt x="106769" y="75852"/>
                      <a:pt x="108941" y="77765"/>
                      <a:pt x="111459" y="77604"/>
                    </a:cubicBezTo>
                    <a:cubicBezTo>
                      <a:pt x="113021" y="77504"/>
                      <a:pt x="114423" y="76611"/>
                      <a:pt x="115175" y="75238"/>
                    </a:cubicBezTo>
                    <a:cubicBezTo>
                      <a:pt x="149795" y="27833"/>
                      <a:pt x="204989" y="-137"/>
                      <a:pt x="263664" y="-10"/>
                    </a:cubicBezTo>
                    <a:cubicBezTo>
                      <a:pt x="375983" y="-10"/>
                      <a:pt x="418816" y="77143"/>
                      <a:pt x="418816" y="179060"/>
                    </a:cubicBezTo>
                    <a:lnTo>
                      <a:pt x="418816" y="420995"/>
                    </a:lnTo>
                    <a:cubicBezTo>
                      <a:pt x="418979" y="423462"/>
                      <a:pt x="417113" y="425594"/>
                      <a:pt x="414647" y="425757"/>
                    </a:cubicBezTo>
                    <a:cubicBezTo>
                      <a:pt x="414451" y="425771"/>
                      <a:pt x="414254" y="425771"/>
                      <a:pt x="414057" y="42575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5" name="Google Shape;385;p40"/>
              <p:cNvSpPr/>
              <p:nvPr/>
            </p:nvSpPr>
            <p:spPr>
              <a:xfrm>
                <a:off x="4528880" y="2777204"/>
                <a:ext cx="342677" cy="441007"/>
              </a:xfrm>
              <a:custGeom>
                <a:rect b="b" l="l" r="r" t="t"/>
                <a:pathLst>
                  <a:path extrusionOk="0" h="441007" w="342677">
                    <a:moveTo>
                      <a:pt x="168469" y="440997"/>
                    </a:moveTo>
                    <a:cubicBezTo>
                      <a:pt x="109893" y="440676"/>
                      <a:pt x="52437" y="424906"/>
                      <a:pt x="1894" y="395277"/>
                    </a:cubicBezTo>
                    <a:cubicBezTo>
                      <a:pt x="-9" y="394325"/>
                      <a:pt x="-9" y="392420"/>
                      <a:pt x="-9" y="390515"/>
                    </a:cubicBezTo>
                    <a:lnTo>
                      <a:pt x="16172" y="321935"/>
                    </a:lnTo>
                    <a:cubicBezTo>
                      <a:pt x="16794" y="319651"/>
                      <a:pt x="19149" y="318304"/>
                      <a:pt x="21431" y="318926"/>
                    </a:cubicBezTo>
                    <a:cubicBezTo>
                      <a:pt x="21584" y="318968"/>
                      <a:pt x="21736" y="319018"/>
                      <a:pt x="21883" y="319077"/>
                    </a:cubicBezTo>
                    <a:cubicBezTo>
                      <a:pt x="65121" y="345924"/>
                      <a:pt x="114743" y="360722"/>
                      <a:pt x="165613" y="361940"/>
                    </a:cubicBezTo>
                    <a:cubicBezTo>
                      <a:pt x="210350" y="361940"/>
                      <a:pt x="241761" y="348605"/>
                      <a:pt x="241761" y="314315"/>
                    </a:cubicBezTo>
                    <a:cubicBezTo>
                      <a:pt x="241761" y="284787"/>
                      <a:pt x="209398" y="274310"/>
                      <a:pt x="151335" y="260975"/>
                    </a:cubicBezTo>
                    <a:cubicBezTo>
                      <a:pt x="47583" y="239067"/>
                      <a:pt x="10461" y="185727"/>
                      <a:pt x="10461" y="126672"/>
                    </a:cubicBezTo>
                    <a:cubicBezTo>
                      <a:pt x="10461" y="61902"/>
                      <a:pt x="62813" y="-10"/>
                      <a:pt x="177035" y="-10"/>
                    </a:cubicBezTo>
                    <a:cubicBezTo>
                      <a:pt x="226157" y="1003"/>
                      <a:pt x="274376" y="13392"/>
                      <a:pt x="317910" y="36185"/>
                    </a:cubicBezTo>
                    <a:cubicBezTo>
                      <a:pt x="319719" y="36898"/>
                      <a:pt x="320608" y="38944"/>
                      <a:pt x="319895" y="40755"/>
                    </a:cubicBezTo>
                    <a:cubicBezTo>
                      <a:pt x="319870" y="40820"/>
                      <a:pt x="319842" y="40884"/>
                      <a:pt x="319813" y="40947"/>
                    </a:cubicBezTo>
                    <a:lnTo>
                      <a:pt x="303632" y="105717"/>
                    </a:lnTo>
                    <a:cubicBezTo>
                      <a:pt x="303010" y="108001"/>
                      <a:pt x="300655" y="109348"/>
                      <a:pt x="298373" y="108725"/>
                    </a:cubicBezTo>
                    <a:cubicBezTo>
                      <a:pt x="298219" y="108684"/>
                      <a:pt x="298068" y="108633"/>
                      <a:pt x="297921" y="108575"/>
                    </a:cubicBezTo>
                    <a:cubicBezTo>
                      <a:pt x="261891" y="88217"/>
                      <a:pt x="221266" y="77398"/>
                      <a:pt x="179891" y="77142"/>
                    </a:cubicBezTo>
                    <a:cubicBezTo>
                      <a:pt x="134202" y="77142"/>
                      <a:pt x="111358" y="92382"/>
                      <a:pt x="111358" y="117147"/>
                    </a:cubicBezTo>
                    <a:cubicBezTo>
                      <a:pt x="111358" y="144770"/>
                      <a:pt x="140865" y="157152"/>
                      <a:pt x="185602" y="167630"/>
                    </a:cubicBezTo>
                    <a:cubicBezTo>
                      <a:pt x="296969" y="190490"/>
                      <a:pt x="342658" y="241925"/>
                      <a:pt x="342658" y="297170"/>
                    </a:cubicBezTo>
                    <a:cubicBezTo>
                      <a:pt x="343610" y="386705"/>
                      <a:pt x="276980" y="440997"/>
                      <a:pt x="168469" y="44099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6" name="Google Shape;386;p40"/>
              <p:cNvSpPr/>
              <p:nvPr/>
            </p:nvSpPr>
            <p:spPr>
              <a:xfrm>
                <a:off x="4916281" y="2679095"/>
                <a:ext cx="290322" cy="525785"/>
              </a:xfrm>
              <a:custGeom>
                <a:rect b="b" l="l" r="r" t="t"/>
                <a:pathLst>
                  <a:path extrusionOk="0" h="525785" w="290322">
                    <a:moveTo>
                      <a:pt x="200835" y="190491"/>
                    </a:moveTo>
                    <a:lnTo>
                      <a:pt x="200835" y="520056"/>
                    </a:lnTo>
                    <a:cubicBezTo>
                      <a:pt x="200942" y="523105"/>
                      <a:pt x="198559" y="525664"/>
                      <a:pt x="195512" y="525771"/>
                    </a:cubicBezTo>
                    <a:cubicBezTo>
                      <a:pt x="195382" y="525776"/>
                      <a:pt x="195253" y="525776"/>
                      <a:pt x="195124" y="525771"/>
                    </a:cubicBezTo>
                    <a:lnTo>
                      <a:pt x="94227" y="525771"/>
                    </a:lnTo>
                    <a:cubicBezTo>
                      <a:pt x="91180" y="525878"/>
                      <a:pt x="88623" y="523493"/>
                      <a:pt x="88516" y="520444"/>
                    </a:cubicBezTo>
                    <a:cubicBezTo>
                      <a:pt x="88512" y="520315"/>
                      <a:pt x="88512" y="520185"/>
                      <a:pt x="88516" y="520056"/>
                    </a:cubicBezTo>
                    <a:lnTo>
                      <a:pt x="88516" y="190491"/>
                    </a:lnTo>
                    <a:cubicBezTo>
                      <a:pt x="88623" y="187442"/>
                      <a:pt x="86240" y="184883"/>
                      <a:pt x="83193" y="184776"/>
                    </a:cubicBezTo>
                    <a:cubicBezTo>
                      <a:pt x="83063" y="184772"/>
                      <a:pt x="82934" y="184772"/>
                      <a:pt x="82805" y="184776"/>
                    </a:cubicBezTo>
                    <a:lnTo>
                      <a:pt x="5705" y="184776"/>
                    </a:lnTo>
                    <a:cubicBezTo>
                      <a:pt x="2658" y="184883"/>
                      <a:pt x="101" y="182498"/>
                      <a:pt x="-6" y="179449"/>
                    </a:cubicBezTo>
                    <a:cubicBezTo>
                      <a:pt x="-11" y="179320"/>
                      <a:pt x="-11" y="179190"/>
                      <a:pt x="-6" y="179061"/>
                    </a:cubicBezTo>
                    <a:lnTo>
                      <a:pt x="-6" y="118101"/>
                    </a:lnTo>
                    <a:cubicBezTo>
                      <a:pt x="-113" y="115052"/>
                      <a:pt x="2271" y="112493"/>
                      <a:pt x="5318" y="112386"/>
                    </a:cubicBezTo>
                    <a:cubicBezTo>
                      <a:pt x="5447" y="112382"/>
                      <a:pt x="5576" y="112382"/>
                      <a:pt x="5705" y="112386"/>
                    </a:cubicBezTo>
                    <a:lnTo>
                      <a:pt x="82805" y="112386"/>
                    </a:lnTo>
                    <a:cubicBezTo>
                      <a:pt x="85852" y="112493"/>
                      <a:pt x="88409" y="110108"/>
                      <a:pt x="88516" y="107059"/>
                    </a:cubicBezTo>
                    <a:cubicBezTo>
                      <a:pt x="88521" y="106930"/>
                      <a:pt x="88521" y="106800"/>
                      <a:pt x="88516" y="106671"/>
                    </a:cubicBezTo>
                    <a:lnTo>
                      <a:pt x="88516" y="5706"/>
                    </a:lnTo>
                    <a:cubicBezTo>
                      <a:pt x="88743" y="2649"/>
                      <a:pt x="91172" y="219"/>
                      <a:pt x="94227" y="-9"/>
                    </a:cubicBezTo>
                    <a:lnTo>
                      <a:pt x="121831" y="-9"/>
                    </a:lnTo>
                    <a:cubicBezTo>
                      <a:pt x="165360" y="-277"/>
                      <a:pt x="201006" y="34544"/>
                      <a:pt x="201787" y="78096"/>
                    </a:cubicBezTo>
                    <a:lnTo>
                      <a:pt x="201787" y="107624"/>
                    </a:lnTo>
                    <a:cubicBezTo>
                      <a:pt x="201680" y="110673"/>
                      <a:pt x="204063" y="113232"/>
                      <a:pt x="207110" y="113339"/>
                    </a:cubicBezTo>
                    <a:cubicBezTo>
                      <a:pt x="207240" y="113343"/>
                      <a:pt x="207369" y="113343"/>
                      <a:pt x="207498" y="113339"/>
                    </a:cubicBezTo>
                    <a:lnTo>
                      <a:pt x="284598" y="113339"/>
                    </a:lnTo>
                    <a:cubicBezTo>
                      <a:pt x="287645" y="113232"/>
                      <a:pt x="290202" y="115617"/>
                      <a:pt x="290309" y="118666"/>
                    </a:cubicBezTo>
                    <a:cubicBezTo>
                      <a:pt x="290314" y="118795"/>
                      <a:pt x="290314" y="118924"/>
                      <a:pt x="290309" y="119054"/>
                    </a:cubicBezTo>
                    <a:lnTo>
                      <a:pt x="290309" y="180014"/>
                    </a:lnTo>
                    <a:cubicBezTo>
                      <a:pt x="290416" y="183063"/>
                      <a:pt x="288033" y="185622"/>
                      <a:pt x="284986" y="185729"/>
                    </a:cubicBezTo>
                    <a:cubicBezTo>
                      <a:pt x="284856" y="185733"/>
                      <a:pt x="284727" y="185733"/>
                      <a:pt x="284598" y="185729"/>
                    </a:cubicBezTo>
                    <a:lnTo>
                      <a:pt x="207498" y="185729"/>
                    </a:lnTo>
                    <a:cubicBezTo>
                      <a:pt x="204787" y="184886"/>
                      <a:pt x="201907" y="186402"/>
                      <a:pt x="201064" y="189114"/>
                    </a:cubicBezTo>
                    <a:cubicBezTo>
                      <a:pt x="200926" y="189561"/>
                      <a:pt x="200849" y="190024"/>
                      <a:pt x="200835" y="190491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5252242" y="2780999"/>
                <a:ext cx="401729" cy="436260"/>
              </a:xfrm>
              <a:custGeom>
                <a:rect b="b" l="l" r="r" t="t"/>
                <a:pathLst>
                  <a:path extrusionOk="0" h="436260" w="401729">
                    <a:moveTo>
                      <a:pt x="390297" y="220032"/>
                    </a:moveTo>
                    <a:lnTo>
                      <a:pt x="119971" y="220032"/>
                    </a:lnTo>
                    <a:cubicBezTo>
                      <a:pt x="116398" y="219925"/>
                      <a:pt x="113415" y="222737"/>
                      <a:pt x="113308" y="226313"/>
                    </a:cubicBezTo>
                    <a:cubicBezTo>
                      <a:pt x="113304" y="226442"/>
                      <a:pt x="113304" y="226571"/>
                      <a:pt x="113308" y="226700"/>
                    </a:cubicBezTo>
                    <a:cubicBezTo>
                      <a:pt x="113308" y="288612"/>
                      <a:pt x="147575" y="355287"/>
                      <a:pt x="257038" y="355287"/>
                    </a:cubicBezTo>
                    <a:cubicBezTo>
                      <a:pt x="302130" y="353974"/>
                      <a:pt x="345966" y="340122"/>
                      <a:pt x="383634" y="315282"/>
                    </a:cubicBezTo>
                    <a:cubicBezTo>
                      <a:pt x="386652" y="313175"/>
                      <a:pt x="390806" y="313916"/>
                      <a:pt x="392911" y="316936"/>
                    </a:cubicBezTo>
                    <a:cubicBezTo>
                      <a:pt x="393739" y="318124"/>
                      <a:pt x="394158" y="319550"/>
                      <a:pt x="394105" y="320997"/>
                    </a:cubicBezTo>
                    <a:lnTo>
                      <a:pt x="394105" y="383862"/>
                    </a:lnTo>
                    <a:cubicBezTo>
                      <a:pt x="393965" y="386075"/>
                      <a:pt x="392935" y="388137"/>
                      <a:pt x="391249" y="389577"/>
                    </a:cubicBezTo>
                    <a:cubicBezTo>
                      <a:pt x="351271" y="419105"/>
                      <a:pt x="290353" y="436250"/>
                      <a:pt x="221819" y="436250"/>
                    </a:cubicBezTo>
                    <a:cubicBezTo>
                      <a:pt x="91415" y="436250"/>
                      <a:pt x="37" y="342905"/>
                      <a:pt x="37" y="215270"/>
                    </a:cubicBezTo>
                    <a:cubicBezTo>
                      <a:pt x="-2389" y="98827"/>
                      <a:pt x="89975" y="2464"/>
                      <a:pt x="206338" y="35"/>
                    </a:cubicBezTo>
                    <a:cubicBezTo>
                      <a:pt x="208643" y="-13"/>
                      <a:pt x="210948" y="-23"/>
                      <a:pt x="213253" y="5"/>
                    </a:cubicBezTo>
                    <a:cubicBezTo>
                      <a:pt x="320812" y="5"/>
                      <a:pt x="401720" y="65727"/>
                      <a:pt x="401720" y="163835"/>
                    </a:cubicBezTo>
                    <a:cubicBezTo>
                      <a:pt x="401755" y="181455"/>
                      <a:pt x="399839" y="199024"/>
                      <a:pt x="396008" y="216222"/>
                    </a:cubicBezTo>
                    <a:cubicBezTo>
                      <a:pt x="396008" y="218127"/>
                      <a:pt x="393153" y="220032"/>
                      <a:pt x="390297" y="220032"/>
                    </a:cubicBezTo>
                    <a:close/>
                    <a:moveTo>
                      <a:pt x="217060" y="69537"/>
                    </a:moveTo>
                    <a:cubicBezTo>
                      <a:pt x="171371" y="69537"/>
                      <a:pt x="131393" y="94302"/>
                      <a:pt x="119971" y="152405"/>
                    </a:cubicBezTo>
                    <a:cubicBezTo>
                      <a:pt x="119128" y="156205"/>
                      <a:pt x="121523" y="159969"/>
                      <a:pt x="125321" y="160813"/>
                    </a:cubicBezTo>
                    <a:cubicBezTo>
                      <a:pt x="125752" y="160909"/>
                      <a:pt x="126192" y="160964"/>
                      <a:pt x="126634" y="160977"/>
                    </a:cubicBezTo>
                    <a:lnTo>
                      <a:pt x="293208" y="160977"/>
                    </a:lnTo>
                    <a:cubicBezTo>
                      <a:pt x="297016" y="160977"/>
                      <a:pt x="299871" y="159072"/>
                      <a:pt x="299871" y="155262"/>
                    </a:cubicBezTo>
                    <a:cubicBezTo>
                      <a:pt x="306534" y="107637"/>
                      <a:pt x="273219" y="69537"/>
                      <a:pt x="217060" y="6953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5725360" y="2780036"/>
                <a:ext cx="462600" cy="436277"/>
              </a:xfrm>
              <a:custGeom>
                <a:rect b="b" l="l" r="r" t="t"/>
                <a:pathLst>
                  <a:path extrusionOk="0" h="436277" w="462600">
                    <a:moveTo>
                      <a:pt x="359791" y="421972"/>
                    </a:moveTo>
                    <a:lnTo>
                      <a:pt x="356936" y="367680"/>
                    </a:lnTo>
                    <a:cubicBezTo>
                      <a:pt x="356713" y="365852"/>
                      <a:pt x="355052" y="364551"/>
                      <a:pt x="353226" y="364773"/>
                    </a:cubicBezTo>
                    <a:cubicBezTo>
                      <a:pt x="352463" y="364866"/>
                      <a:pt x="351756" y="365220"/>
                      <a:pt x="351224" y="365775"/>
                    </a:cubicBezTo>
                    <a:cubicBezTo>
                      <a:pt x="313568" y="410906"/>
                      <a:pt x="257680" y="436772"/>
                      <a:pt x="198928" y="436260"/>
                    </a:cubicBezTo>
                    <a:cubicBezTo>
                      <a:pt x="84705" y="436260"/>
                      <a:pt x="-9" y="341962"/>
                      <a:pt x="-9" y="218137"/>
                    </a:cubicBezTo>
                    <a:cubicBezTo>
                      <a:pt x="-9" y="94312"/>
                      <a:pt x="84705" y="15"/>
                      <a:pt x="198928" y="15"/>
                    </a:cubicBezTo>
                    <a:cubicBezTo>
                      <a:pt x="257774" y="-938"/>
                      <a:pt x="313843" y="25011"/>
                      <a:pt x="351224" y="70500"/>
                    </a:cubicBezTo>
                    <a:cubicBezTo>
                      <a:pt x="352220" y="71921"/>
                      <a:pt x="354179" y="72265"/>
                      <a:pt x="355600" y="71268"/>
                    </a:cubicBezTo>
                    <a:cubicBezTo>
                      <a:pt x="356467" y="70660"/>
                      <a:pt x="356969" y="69654"/>
                      <a:pt x="356935" y="68595"/>
                    </a:cubicBezTo>
                    <a:lnTo>
                      <a:pt x="359791" y="14302"/>
                    </a:lnTo>
                    <a:cubicBezTo>
                      <a:pt x="359791" y="12397"/>
                      <a:pt x="361695" y="11445"/>
                      <a:pt x="363598" y="11445"/>
                    </a:cubicBezTo>
                    <a:lnTo>
                      <a:pt x="387395" y="11445"/>
                    </a:lnTo>
                    <a:cubicBezTo>
                      <a:pt x="428555" y="11076"/>
                      <a:pt x="462220" y="44167"/>
                      <a:pt x="462589" y="85355"/>
                    </a:cubicBezTo>
                    <a:cubicBezTo>
                      <a:pt x="462590" y="85484"/>
                      <a:pt x="462591" y="85612"/>
                      <a:pt x="462591" y="85740"/>
                    </a:cubicBezTo>
                    <a:lnTo>
                      <a:pt x="462591" y="422925"/>
                    </a:lnTo>
                    <a:cubicBezTo>
                      <a:pt x="462591" y="424830"/>
                      <a:pt x="460688" y="425782"/>
                      <a:pt x="458784" y="425782"/>
                    </a:cubicBezTo>
                    <a:lnTo>
                      <a:pt x="362647" y="425782"/>
                    </a:lnTo>
                    <a:cubicBezTo>
                      <a:pt x="361695" y="424830"/>
                      <a:pt x="359791" y="423877"/>
                      <a:pt x="359791" y="421972"/>
                    </a:cubicBezTo>
                    <a:close/>
                    <a:moveTo>
                      <a:pt x="233195" y="81930"/>
                    </a:moveTo>
                    <a:cubicBezTo>
                      <a:pt x="166565" y="81930"/>
                      <a:pt x="112309" y="132412"/>
                      <a:pt x="112309" y="218137"/>
                    </a:cubicBezTo>
                    <a:cubicBezTo>
                      <a:pt x="112309" y="303862"/>
                      <a:pt x="166565" y="354345"/>
                      <a:pt x="233195" y="354345"/>
                    </a:cubicBezTo>
                    <a:cubicBezTo>
                      <a:pt x="299824" y="354345"/>
                      <a:pt x="354080" y="303862"/>
                      <a:pt x="354080" y="218137"/>
                    </a:cubicBezTo>
                    <a:cubicBezTo>
                      <a:pt x="354080" y="132412"/>
                      <a:pt x="299824" y="81930"/>
                      <a:pt x="233195" y="8193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9" name="Google Shape;389;p40"/>
              <p:cNvSpPr/>
              <p:nvPr/>
            </p:nvSpPr>
            <p:spPr>
              <a:xfrm>
                <a:off x="6274579" y="2630481"/>
                <a:ext cx="463552" cy="585834"/>
              </a:xfrm>
              <a:custGeom>
                <a:rect b="b" l="l" r="r" t="t"/>
                <a:pathLst>
                  <a:path extrusionOk="0" h="585834" w="463552">
                    <a:moveTo>
                      <a:pt x="360743" y="566765"/>
                    </a:moveTo>
                    <a:lnTo>
                      <a:pt x="357888" y="516282"/>
                    </a:lnTo>
                    <a:cubicBezTo>
                      <a:pt x="357665" y="514454"/>
                      <a:pt x="356004" y="513153"/>
                      <a:pt x="354178" y="513376"/>
                    </a:cubicBezTo>
                    <a:cubicBezTo>
                      <a:pt x="353415" y="513469"/>
                      <a:pt x="352708" y="513822"/>
                      <a:pt x="352176" y="514377"/>
                    </a:cubicBezTo>
                    <a:cubicBezTo>
                      <a:pt x="314511" y="560146"/>
                      <a:pt x="258176" y="586407"/>
                      <a:pt x="198928" y="585815"/>
                    </a:cubicBezTo>
                    <a:cubicBezTo>
                      <a:pt x="84706" y="585815"/>
                      <a:pt x="-9" y="491517"/>
                      <a:pt x="-9" y="367692"/>
                    </a:cubicBezTo>
                    <a:cubicBezTo>
                      <a:pt x="-9" y="243867"/>
                      <a:pt x="84706" y="149570"/>
                      <a:pt x="198928" y="149570"/>
                    </a:cubicBezTo>
                    <a:cubicBezTo>
                      <a:pt x="255712" y="148372"/>
                      <a:pt x="310101" y="172445"/>
                      <a:pt x="347417" y="215292"/>
                    </a:cubicBezTo>
                    <a:cubicBezTo>
                      <a:pt x="348369" y="216245"/>
                      <a:pt x="349321" y="215292"/>
                      <a:pt x="349321" y="214340"/>
                    </a:cubicBezTo>
                    <a:lnTo>
                      <a:pt x="349321" y="7647"/>
                    </a:lnTo>
                    <a:cubicBezTo>
                      <a:pt x="349405" y="3334"/>
                      <a:pt x="352968" y="-93"/>
                      <a:pt x="357277" y="-9"/>
                    </a:cubicBezTo>
                    <a:cubicBezTo>
                      <a:pt x="357481" y="-5"/>
                      <a:pt x="357685" y="7"/>
                      <a:pt x="357888" y="27"/>
                    </a:cubicBezTo>
                    <a:lnTo>
                      <a:pt x="383588" y="27"/>
                    </a:lnTo>
                    <a:cubicBezTo>
                      <a:pt x="427116" y="-241"/>
                      <a:pt x="462762" y="34580"/>
                      <a:pt x="463543" y="78132"/>
                    </a:cubicBezTo>
                    <a:lnTo>
                      <a:pt x="463543" y="566765"/>
                    </a:lnTo>
                    <a:cubicBezTo>
                      <a:pt x="463543" y="571499"/>
                      <a:pt x="459708" y="575337"/>
                      <a:pt x="454977" y="575337"/>
                    </a:cubicBezTo>
                    <a:lnTo>
                      <a:pt x="368358" y="575337"/>
                    </a:lnTo>
                    <a:cubicBezTo>
                      <a:pt x="364192" y="574500"/>
                      <a:pt x="361085" y="571002"/>
                      <a:pt x="360743" y="566765"/>
                    </a:cubicBezTo>
                    <a:close/>
                    <a:moveTo>
                      <a:pt x="235098" y="231485"/>
                    </a:moveTo>
                    <a:cubicBezTo>
                      <a:pt x="168469" y="231485"/>
                      <a:pt x="114213" y="281967"/>
                      <a:pt x="114213" y="367692"/>
                    </a:cubicBezTo>
                    <a:cubicBezTo>
                      <a:pt x="114213" y="453417"/>
                      <a:pt x="168469" y="503900"/>
                      <a:pt x="235098" y="503900"/>
                    </a:cubicBezTo>
                    <a:cubicBezTo>
                      <a:pt x="301728" y="503900"/>
                      <a:pt x="355984" y="453417"/>
                      <a:pt x="355984" y="367692"/>
                    </a:cubicBezTo>
                    <a:cubicBezTo>
                      <a:pt x="355984" y="281967"/>
                      <a:pt x="301728" y="231485"/>
                      <a:pt x="235098" y="231485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6806856" y="3114770"/>
                <a:ext cx="106417" cy="106489"/>
              </a:xfrm>
              <a:custGeom>
                <a:rect b="b" l="l" r="r" t="t"/>
                <a:pathLst>
                  <a:path extrusionOk="0" h="106489" w="106417">
                    <a:moveTo>
                      <a:pt x="-9" y="53425"/>
                    </a:moveTo>
                    <a:cubicBezTo>
                      <a:pt x="-114" y="24019"/>
                      <a:pt x="23623" y="95"/>
                      <a:pt x="53009" y="-10"/>
                    </a:cubicBezTo>
                    <a:cubicBezTo>
                      <a:pt x="82395" y="-115"/>
                      <a:pt x="106302" y="23638"/>
                      <a:pt x="106407" y="53044"/>
                    </a:cubicBezTo>
                    <a:cubicBezTo>
                      <a:pt x="106513" y="82450"/>
                      <a:pt x="82776" y="106374"/>
                      <a:pt x="53389" y="106479"/>
                    </a:cubicBezTo>
                    <a:cubicBezTo>
                      <a:pt x="53294" y="106479"/>
                      <a:pt x="53199" y="106479"/>
                      <a:pt x="53104" y="106479"/>
                    </a:cubicBezTo>
                    <a:cubicBezTo>
                      <a:pt x="23823" y="106532"/>
                      <a:pt x="43" y="82821"/>
                      <a:pt x="-9" y="53520"/>
                    </a:cubicBezTo>
                    <a:cubicBezTo>
                      <a:pt x="-9" y="53488"/>
                      <a:pt x="-9" y="53457"/>
                      <a:pt x="-9" y="53425"/>
                    </a:cubicBezTo>
                    <a:close/>
                    <a:moveTo>
                      <a:pt x="99460" y="53425"/>
                    </a:moveTo>
                    <a:cubicBezTo>
                      <a:pt x="99512" y="27859"/>
                      <a:pt x="78844" y="7091"/>
                      <a:pt x="53295" y="7038"/>
                    </a:cubicBezTo>
                    <a:cubicBezTo>
                      <a:pt x="27746" y="6986"/>
                      <a:pt x="6992" y="27668"/>
                      <a:pt x="6940" y="53234"/>
                    </a:cubicBezTo>
                    <a:cubicBezTo>
                      <a:pt x="6887" y="78801"/>
                      <a:pt x="27556" y="99568"/>
                      <a:pt x="53105" y="99621"/>
                    </a:cubicBezTo>
                    <a:cubicBezTo>
                      <a:pt x="78632" y="99621"/>
                      <a:pt x="99355" y="78969"/>
                      <a:pt x="99460" y="53425"/>
                    </a:cubicBezTo>
                    <a:close/>
                    <a:moveTo>
                      <a:pt x="30545" y="20564"/>
                    </a:moveTo>
                    <a:lnTo>
                      <a:pt x="56055" y="20564"/>
                    </a:lnTo>
                    <a:cubicBezTo>
                      <a:pt x="66492" y="19296"/>
                      <a:pt x="75981" y="26734"/>
                      <a:pt x="77248" y="37179"/>
                    </a:cubicBezTo>
                    <a:cubicBezTo>
                      <a:pt x="77365" y="38144"/>
                      <a:pt x="77408" y="39118"/>
                      <a:pt x="77377" y="40090"/>
                    </a:cubicBezTo>
                    <a:cubicBezTo>
                      <a:pt x="77863" y="48456"/>
                      <a:pt x="72547" y="56061"/>
                      <a:pt x="64527" y="58473"/>
                    </a:cubicBezTo>
                    <a:lnTo>
                      <a:pt x="83564" y="85333"/>
                    </a:lnTo>
                    <a:lnTo>
                      <a:pt x="69286" y="85333"/>
                    </a:lnTo>
                    <a:lnTo>
                      <a:pt x="51676" y="59616"/>
                    </a:lnTo>
                    <a:lnTo>
                      <a:pt x="43586" y="59616"/>
                    </a:lnTo>
                    <a:lnTo>
                      <a:pt x="43586" y="85333"/>
                    </a:lnTo>
                    <a:lnTo>
                      <a:pt x="30736" y="85333"/>
                    </a:lnTo>
                    <a:close/>
                    <a:moveTo>
                      <a:pt x="53961" y="50186"/>
                    </a:moveTo>
                    <a:cubicBezTo>
                      <a:pt x="59533" y="50186"/>
                      <a:pt x="64051" y="45666"/>
                      <a:pt x="64051" y="40090"/>
                    </a:cubicBezTo>
                    <a:cubicBezTo>
                      <a:pt x="64051" y="34514"/>
                      <a:pt x="59533" y="29993"/>
                      <a:pt x="53961" y="29993"/>
                    </a:cubicBezTo>
                    <a:lnTo>
                      <a:pt x="43395" y="29993"/>
                    </a:lnTo>
                    <a:lnTo>
                      <a:pt x="43395" y="50186"/>
                    </a:ln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391" name="Google Shape;391;p40"/>
            <p:cNvGrpSpPr/>
            <p:nvPr/>
          </p:nvGrpSpPr>
          <p:grpSpPr>
            <a:xfrm>
              <a:off x="2264591" y="3839701"/>
              <a:ext cx="1805319" cy="570738"/>
              <a:chOff x="3401807" y="2114550"/>
              <a:chExt cx="2897783" cy="916113"/>
            </a:xfrm>
          </p:grpSpPr>
          <p:sp>
            <p:nvSpPr>
              <p:cNvPr id="392" name="Google Shape;392;p40"/>
              <p:cNvSpPr/>
              <p:nvPr/>
            </p:nvSpPr>
            <p:spPr>
              <a:xfrm>
                <a:off x="5951264" y="2435542"/>
                <a:ext cx="348326" cy="577691"/>
              </a:xfrm>
              <a:custGeom>
                <a:rect b="b" l="l" r="r" t="t"/>
                <a:pathLst>
                  <a:path extrusionOk="0" h="577691" w="348326">
                    <a:moveTo>
                      <a:pt x="348326" y="2286"/>
                    </a:moveTo>
                    <a:cubicBezTo>
                      <a:pt x="336378" y="919"/>
                      <a:pt x="324370" y="156"/>
                      <a:pt x="312345" y="0"/>
                    </a:cubicBezTo>
                    <a:cubicBezTo>
                      <a:pt x="263547" y="0"/>
                      <a:pt x="184654" y="13907"/>
                      <a:pt x="149812" y="89630"/>
                    </a:cubicBezTo>
                    <a:lnTo>
                      <a:pt x="149812" y="4667"/>
                    </a:lnTo>
                    <a:lnTo>
                      <a:pt x="0" y="4667"/>
                    </a:lnTo>
                    <a:lnTo>
                      <a:pt x="0" y="577691"/>
                    </a:lnTo>
                    <a:lnTo>
                      <a:pt x="154464" y="577691"/>
                    </a:lnTo>
                    <a:lnTo>
                      <a:pt x="154464" y="315563"/>
                    </a:lnTo>
                    <a:cubicBezTo>
                      <a:pt x="154464" y="191738"/>
                      <a:pt x="222914" y="153638"/>
                      <a:pt x="301902" y="153638"/>
                    </a:cubicBezTo>
                    <a:cubicBezTo>
                      <a:pt x="317494" y="153619"/>
                      <a:pt x="333048" y="155182"/>
                      <a:pt x="348326" y="158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5276068" y="2422683"/>
                <a:ext cx="599341" cy="607980"/>
              </a:xfrm>
              <a:custGeom>
                <a:rect b="b" l="l" r="r" t="t"/>
                <a:pathLst>
                  <a:path extrusionOk="0" h="607980" w="599341">
                    <a:moveTo>
                      <a:pt x="599057" y="304038"/>
                    </a:moveTo>
                    <a:cubicBezTo>
                      <a:pt x="599057" y="126968"/>
                      <a:pt x="470132" y="0"/>
                      <a:pt x="299529" y="0"/>
                    </a:cubicBezTo>
                    <a:cubicBezTo>
                      <a:pt x="128925" y="0"/>
                      <a:pt x="0" y="126968"/>
                      <a:pt x="0" y="304038"/>
                    </a:cubicBezTo>
                    <a:cubicBezTo>
                      <a:pt x="0" y="481108"/>
                      <a:pt x="128925" y="607981"/>
                      <a:pt x="299813" y="607981"/>
                    </a:cubicBezTo>
                    <a:cubicBezTo>
                      <a:pt x="470701" y="607981"/>
                      <a:pt x="599342" y="479870"/>
                      <a:pt x="599342" y="304038"/>
                    </a:cubicBezTo>
                    <a:moveTo>
                      <a:pt x="444878" y="304038"/>
                    </a:moveTo>
                    <a:cubicBezTo>
                      <a:pt x="444878" y="412337"/>
                      <a:pt x="375289" y="467106"/>
                      <a:pt x="299813" y="467106"/>
                    </a:cubicBezTo>
                    <a:cubicBezTo>
                      <a:pt x="224338" y="467106"/>
                      <a:pt x="154654" y="411194"/>
                      <a:pt x="154654" y="304038"/>
                    </a:cubicBezTo>
                    <a:cubicBezTo>
                      <a:pt x="154654" y="196882"/>
                      <a:pt x="223863" y="140970"/>
                      <a:pt x="299813" y="140970"/>
                    </a:cubicBezTo>
                    <a:cubicBezTo>
                      <a:pt x="375763" y="140970"/>
                      <a:pt x="444878" y="195739"/>
                      <a:pt x="444878" y="3040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4675301" y="2425063"/>
                <a:ext cx="521302" cy="588359"/>
              </a:xfrm>
              <a:custGeom>
                <a:rect b="b" l="l" r="r" t="t"/>
                <a:pathLst>
                  <a:path extrusionOk="0" h="588359" w="521302">
                    <a:moveTo>
                      <a:pt x="154369" y="258509"/>
                    </a:moveTo>
                    <a:cubicBezTo>
                      <a:pt x="154369" y="191834"/>
                      <a:pt x="193863" y="139732"/>
                      <a:pt x="261174" y="139732"/>
                    </a:cubicBezTo>
                    <a:cubicBezTo>
                      <a:pt x="335510" y="139732"/>
                      <a:pt x="366839" y="189833"/>
                      <a:pt x="366839" y="254032"/>
                    </a:cubicBezTo>
                    <a:lnTo>
                      <a:pt x="366839" y="588359"/>
                    </a:lnTo>
                    <a:lnTo>
                      <a:pt x="521303" y="588359"/>
                    </a:lnTo>
                    <a:lnTo>
                      <a:pt x="521303" y="227076"/>
                    </a:lnTo>
                    <a:cubicBezTo>
                      <a:pt x="521303" y="101251"/>
                      <a:pt x="456271" y="0"/>
                      <a:pt x="314624" y="0"/>
                    </a:cubicBezTo>
                    <a:cubicBezTo>
                      <a:pt x="253104" y="0"/>
                      <a:pt x="184559" y="26765"/>
                      <a:pt x="149812" y="85725"/>
                    </a:cubicBezTo>
                    <a:lnTo>
                      <a:pt x="149812" y="15145"/>
                    </a:lnTo>
                    <a:lnTo>
                      <a:pt x="0" y="15145"/>
                    </a:lnTo>
                    <a:lnTo>
                      <a:pt x="0" y="588169"/>
                    </a:lnTo>
                    <a:lnTo>
                      <a:pt x="154369" y="5881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3999914" y="2422683"/>
                <a:ext cx="599246" cy="607980"/>
              </a:xfrm>
              <a:custGeom>
                <a:rect b="b" l="l" r="r" t="t"/>
                <a:pathLst>
                  <a:path extrusionOk="0" h="607980" w="599246">
                    <a:moveTo>
                      <a:pt x="599247" y="304038"/>
                    </a:moveTo>
                    <a:cubicBezTo>
                      <a:pt x="599247" y="126968"/>
                      <a:pt x="470321" y="0"/>
                      <a:pt x="299718" y="0"/>
                    </a:cubicBezTo>
                    <a:cubicBezTo>
                      <a:pt x="129115" y="0"/>
                      <a:pt x="0" y="126968"/>
                      <a:pt x="0" y="304038"/>
                    </a:cubicBezTo>
                    <a:cubicBezTo>
                      <a:pt x="0" y="481108"/>
                      <a:pt x="129020" y="607981"/>
                      <a:pt x="299718" y="607981"/>
                    </a:cubicBezTo>
                    <a:cubicBezTo>
                      <a:pt x="470416" y="607981"/>
                      <a:pt x="599247" y="479870"/>
                      <a:pt x="599247" y="304038"/>
                    </a:cubicBezTo>
                    <a:moveTo>
                      <a:pt x="444783" y="304038"/>
                    </a:moveTo>
                    <a:cubicBezTo>
                      <a:pt x="444783" y="412337"/>
                      <a:pt x="375099" y="467106"/>
                      <a:pt x="299718" y="467106"/>
                    </a:cubicBezTo>
                    <a:cubicBezTo>
                      <a:pt x="224338" y="467106"/>
                      <a:pt x="154559" y="411194"/>
                      <a:pt x="154559" y="304038"/>
                    </a:cubicBezTo>
                    <a:cubicBezTo>
                      <a:pt x="154559" y="196882"/>
                      <a:pt x="224243" y="140970"/>
                      <a:pt x="299718" y="140970"/>
                    </a:cubicBezTo>
                    <a:cubicBezTo>
                      <a:pt x="375194" y="140970"/>
                      <a:pt x="444783" y="195739"/>
                      <a:pt x="444783" y="3040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3401807" y="2114550"/>
                <a:ext cx="521302" cy="898779"/>
              </a:xfrm>
              <a:custGeom>
                <a:rect b="b" l="l" r="r" t="t"/>
                <a:pathLst>
                  <a:path extrusionOk="0" h="898779" w="521302">
                    <a:moveTo>
                      <a:pt x="154369" y="561975"/>
                    </a:moveTo>
                    <a:cubicBezTo>
                      <a:pt x="157881" y="499110"/>
                      <a:pt x="196236" y="450151"/>
                      <a:pt x="261174" y="450151"/>
                    </a:cubicBezTo>
                    <a:cubicBezTo>
                      <a:pt x="335510" y="450151"/>
                      <a:pt x="366839" y="500253"/>
                      <a:pt x="366839" y="564452"/>
                    </a:cubicBezTo>
                    <a:lnTo>
                      <a:pt x="366839" y="898779"/>
                    </a:lnTo>
                    <a:lnTo>
                      <a:pt x="521303" y="898779"/>
                    </a:lnTo>
                    <a:lnTo>
                      <a:pt x="521303" y="537591"/>
                    </a:lnTo>
                    <a:cubicBezTo>
                      <a:pt x="521303" y="411766"/>
                      <a:pt x="453897" y="310515"/>
                      <a:pt x="308832" y="310515"/>
                    </a:cubicBezTo>
                    <a:cubicBezTo>
                      <a:pt x="254243" y="310515"/>
                      <a:pt x="191584" y="329089"/>
                      <a:pt x="154369" y="373380"/>
                    </a:cubicBezTo>
                    <a:lnTo>
                      <a:pt x="154369" y="0"/>
                    </a:lnTo>
                    <a:lnTo>
                      <a:pt x="0" y="100203"/>
                    </a:lnTo>
                    <a:lnTo>
                      <a:pt x="0" y="898684"/>
                    </a:lnTo>
                    <a:lnTo>
                      <a:pt x="154369" y="8986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sp>
        <p:nvSpPr>
          <p:cNvPr id="397" name="Google Shape;397;p40"/>
          <p:cNvSpPr txBox="1"/>
          <p:nvPr>
            <p:ph type="title"/>
          </p:nvPr>
        </p:nvSpPr>
        <p:spPr>
          <a:xfrm>
            <a:off x="696425" y="13564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0"/>
          <p:cNvSpPr txBox="1"/>
          <p:nvPr>
            <p:ph idx="1" type="subTitle"/>
          </p:nvPr>
        </p:nvSpPr>
        <p:spPr>
          <a:xfrm>
            <a:off x="685800" y="18747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2_Amber">
  <p:cSld name="Purple_Speaker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 flipH="1" rot="10800000">
            <a:off x="5996377" y="304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5"/>
          <p:cNvSpPr/>
          <p:nvPr/>
        </p:nvSpPr>
        <p:spPr>
          <a:xfrm flipH="1">
            <a:off x="-23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5"/>
          <p:cNvSpPr/>
          <p:nvPr>
            <p:ph idx="2" type="pic"/>
          </p:nvPr>
        </p:nvSpPr>
        <p:spPr>
          <a:xfrm>
            <a:off x="6881875" y="2854105"/>
            <a:ext cx="1576200" cy="15762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55" name="Google Shape;55;p5"/>
          <p:cNvSpPr/>
          <p:nvPr>
            <p:ph idx="3" type="pic"/>
          </p:nvPr>
        </p:nvSpPr>
        <p:spPr>
          <a:xfrm>
            <a:off x="685800" y="679945"/>
            <a:ext cx="1576200" cy="15762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2502100" y="679950"/>
            <a:ext cx="3670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5"/>
          <p:cNvSpPr txBox="1"/>
          <p:nvPr>
            <p:ph idx="1" type="subTitle"/>
          </p:nvPr>
        </p:nvSpPr>
        <p:spPr>
          <a:xfrm>
            <a:off x="2502100" y="1431000"/>
            <a:ext cx="393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5"/>
          <p:cNvSpPr txBox="1"/>
          <p:nvPr>
            <p:ph idx="4" type="title"/>
          </p:nvPr>
        </p:nvSpPr>
        <p:spPr>
          <a:xfrm>
            <a:off x="1841500" y="2644550"/>
            <a:ext cx="4764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5" type="subTitle"/>
          </p:nvPr>
        </p:nvSpPr>
        <p:spPr>
          <a:xfrm>
            <a:off x="1841500" y="3673250"/>
            <a:ext cx="4764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1_Cream">
  <p:cSld name="Sand_Speaker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1"/>
          <p:cNvGrpSpPr/>
          <p:nvPr/>
        </p:nvGrpSpPr>
        <p:grpSpPr>
          <a:xfrm rot="5400000">
            <a:off x="-1386740" y="1386597"/>
            <a:ext cx="5143680" cy="2370470"/>
            <a:chOff x="-26405" y="3198400"/>
            <a:chExt cx="9170405" cy="4226189"/>
          </a:xfrm>
        </p:grpSpPr>
        <p:sp>
          <p:nvSpPr>
            <p:cNvPr id="402" name="Google Shape;402;p41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 rot="10800000">
              <a:off x="-26405" y="4322889"/>
              <a:ext cx="9170400" cy="310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4" name="Google Shape;404;p41"/>
          <p:cNvSpPr/>
          <p:nvPr>
            <p:ph idx="2" type="pic"/>
          </p:nvPr>
        </p:nvSpPr>
        <p:spPr>
          <a:xfrm>
            <a:off x="685800" y="1263650"/>
            <a:ext cx="2616300" cy="26163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405" name="Google Shape;405;p41"/>
          <p:cNvSpPr txBox="1"/>
          <p:nvPr>
            <p:ph type="title"/>
          </p:nvPr>
        </p:nvSpPr>
        <p:spPr>
          <a:xfrm>
            <a:off x="3664150" y="666750"/>
            <a:ext cx="47940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1" type="subTitle"/>
          </p:nvPr>
        </p:nvSpPr>
        <p:spPr>
          <a:xfrm>
            <a:off x="3657600" y="2651925"/>
            <a:ext cx="47940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2_Cream">
  <p:cSld name="Sand_Speaker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>
            <p:ph idx="2" type="pic"/>
          </p:nvPr>
        </p:nvSpPr>
        <p:spPr>
          <a:xfrm>
            <a:off x="6881875" y="2854105"/>
            <a:ext cx="1576200" cy="15762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410" name="Google Shape;410;p42"/>
          <p:cNvSpPr/>
          <p:nvPr>
            <p:ph idx="3" type="pic"/>
          </p:nvPr>
        </p:nvSpPr>
        <p:spPr>
          <a:xfrm>
            <a:off x="685800" y="679945"/>
            <a:ext cx="1576200" cy="15762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411" name="Google Shape;411;p42"/>
          <p:cNvSpPr/>
          <p:nvPr/>
        </p:nvSpPr>
        <p:spPr>
          <a:xfrm flipH="1" rot="10800000">
            <a:off x="5996377" y="304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42"/>
          <p:cNvSpPr/>
          <p:nvPr/>
        </p:nvSpPr>
        <p:spPr>
          <a:xfrm flipH="1">
            <a:off x="-23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2"/>
          <p:cNvSpPr txBox="1"/>
          <p:nvPr>
            <p:ph type="title"/>
          </p:nvPr>
        </p:nvSpPr>
        <p:spPr>
          <a:xfrm>
            <a:off x="2502100" y="679950"/>
            <a:ext cx="3670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4" name="Google Shape;414;p42"/>
          <p:cNvSpPr txBox="1"/>
          <p:nvPr>
            <p:ph idx="1" type="subTitle"/>
          </p:nvPr>
        </p:nvSpPr>
        <p:spPr>
          <a:xfrm>
            <a:off x="2502100" y="1431000"/>
            <a:ext cx="393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5" name="Google Shape;415;p42"/>
          <p:cNvSpPr txBox="1"/>
          <p:nvPr>
            <p:ph idx="4" type="title"/>
          </p:nvPr>
        </p:nvSpPr>
        <p:spPr>
          <a:xfrm>
            <a:off x="1841500" y="2644550"/>
            <a:ext cx="4764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2"/>
          <p:cNvSpPr txBox="1"/>
          <p:nvPr>
            <p:ph idx="5" type="subTitle"/>
          </p:nvPr>
        </p:nvSpPr>
        <p:spPr>
          <a:xfrm>
            <a:off x="1841500" y="3673250"/>
            <a:ext cx="4764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7" name="Google Shape;41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_Cream">
  <p:cSld name="Sand_TOC">
    <p:bg>
      <p:bgPr>
        <a:solidFill>
          <a:schemeClr val="lt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700780" y="666750"/>
            <a:ext cx="7757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0" name="Google Shape;420;p43"/>
          <p:cNvSpPr txBox="1"/>
          <p:nvPr>
            <p:ph idx="2" type="body"/>
          </p:nvPr>
        </p:nvSpPr>
        <p:spPr>
          <a:xfrm>
            <a:off x="1464957" y="14045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1" name="Google Shape;421;p43"/>
          <p:cNvSpPr/>
          <p:nvPr>
            <p:ph idx="3" type="body"/>
          </p:nvPr>
        </p:nvSpPr>
        <p:spPr>
          <a:xfrm>
            <a:off x="700780" y="14045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2" name="Google Shape;422;p43"/>
          <p:cNvSpPr txBox="1"/>
          <p:nvPr>
            <p:ph idx="4" type="body"/>
          </p:nvPr>
        </p:nvSpPr>
        <p:spPr>
          <a:xfrm>
            <a:off x="1464957" y="20522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3" name="Google Shape;423;p43"/>
          <p:cNvSpPr/>
          <p:nvPr>
            <p:ph idx="5" type="body"/>
          </p:nvPr>
        </p:nvSpPr>
        <p:spPr>
          <a:xfrm>
            <a:off x="700780" y="20522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4" name="Google Shape;424;p43"/>
          <p:cNvSpPr txBox="1"/>
          <p:nvPr>
            <p:ph idx="6" type="body"/>
          </p:nvPr>
        </p:nvSpPr>
        <p:spPr>
          <a:xfrm>
            <a:off x="1464957" y="26999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5" name="Google Shape;425;p43"/>
          <p:cNvSpPr/>
          <p:nvPr>
            <p:ph idx="7" type="body"/>
          </p:nvPr>
        </p:nvSpPr>
        <p:spPr>
          <a:xfrm>
            <a:off x="700780" y="26999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6" name="Google Shape;426;p43"/>
          <p:cNvSpPr txBox="1"/>
          <p:nvPr>
            <p:ph idx="8" type="body"/>
          </p:nvPr>
        </p:nvSpPr>
        <p:spPr>
          <a:xfrm>
            <a:off x="1464957" y="33476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7" name="Google Shape;427;p43"/>
          <p:cNvSpPr/>
          <p:nvPr>
            <p:ph idx="9" type="body"/>
          </p:nvPr>
        </p:nvSpPr>
        <p:spPr>
          <a:xfrm>
            <a:off x="700780" y="33476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8" name="Google Shape;428;p43"/>
          <p:cNvSpPr txBox="1"/>
          <p:nvPr>
            <p:ph idx="13" type="body"/>
          </p:nvPr>
        </p:nvSpPr>
        <p:spPr>
          <a:xfrm>
            <a:off x="5538651" y="14045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29" name="Google Shape;429;p43"/>
          <p:cNvSpPr/>
          <p:nvPr>
            <p:ph idx="14" type="body"/>
          </p:nvPr>
        </p:nvSpPr>
        <p:spPr>
          <a:xfrm>
            <a:off x="4774474" y="14045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0" name="Google Shape;430;p43"/>
          <p:cNvSpPr txBox="1"/>
          <p:nvPr>
            <p:ph idx="15" type="body"/>
          </p:nvPr>
        </p:nvSpPr>
        <p:spPr>
          <a:xfrm>
            <a:off x="5538651" y="20522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1" name="Google Shape;431;p43"/>
          <p:cNvSpPr/>
          <p:nvPr>
            <p:ph idx="16" type="body"/>
          </p:nvPr>
        </p:nvSpPr>
        <p:spPr>
          <a:xfrm>
            <a:off x="4774474" y="20522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2" name="Google Shape;432;p43"/>
          <p:cNvSpPr txBox="1"/>
          <p:nvPr>
            <p:ph idx="17" type="body"/>
          </p:nvPr>
        </p:nvSpPr>
        <p:spPr>
          <a:xfrm>
            <a:off x="5538651" y="26999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3" name="Google Shape;433;p43"/>
          <p:cNvSpPr/>
          <p:nvPr>
            <p:ph idx="18" type="body"/>
          </p:nvPr>
        </p:nvSpPr>
        <p:spPr>
          <a:xfrm>
            <a:off x="4774474" y="26999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19" type="body"/>
          </p:nvPr>
        </p:nvSpPr>
        <p:spPr>
          <a:xfrm>
            <a:off x="5538651" y="33476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5" name="Google Shape;435;p43"/>
          <p:cNvSpPr/>
          <p:nvPr>
            <p:ph idx="20" type="body"/>
          </p:nvPr>
        </p:nvSpPr>
        <p:spPr>
          <a:xfrm>
            <a:off x="4774474" y="33476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6" name="Google Shape;436;p43"/>
          <p:cNvSpPr txBox="1"/>
          <p:nvPr>
            <p:ph idx="21" type="body"/>
          </p:nvPr>
        </p:nvSpPr>
        <p:spPr>
          <a:xfrm>
            <a:off x="1464957" y="39953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7" name="Google Shape;437;p43"/>
          <p:cNvSpPr/>
          <p:nvPr>
            <p:ph idx="22" type="body"/>
          </p:nvPr>
        </p:nvSpPr>
        <p:spPr>
          <a:xfrm>
            <a:off x="700780" y="39953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8" name="Google Shape;438;p43"/>
          <p:cNvSpPr txBox="1"/>
          <p:nvPr>
            <p:ph idx="23" type="body"/>
          </p:nvPr>
        </p:nvSpPr>
        <p:spPr>
          <a:xfrm>
            <a:off x="5538651" y="39953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9" name="Google Shape;439;p43"/>
          <p:cNvSpPr/>
          <p:nvPr>
            <p:ph idx="24" type="body"/>
          </p:nvPr>
        </p:nvSpPr>
        <p:spPr>
          <a:xfrm>
            <a:off x="4774474" y="3995304"/>
            <a:ext cx="457200" cy="457200"/>
          </a:xfrm>
          <a:prstGeom prst="ellipse">
            <a:avLst/>
          </a:prstGeom>
          <a:solidFill>
            <a:srgbClr val="E7E1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40" name="Google Shape;44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Cream">
  <p:cSld name="Sand_Section">
    <p:bg>
      <p:bgPr>
        <a:solidFill>
          <a:srgbClr val="EFEBE5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44"/>
          <p:cNvGrpSpPr/>
          <p:nvPr/>
        </p:nvGrpSpPr>
        <p:grpSpPr>
          <a:xfrm rot="-5400000">
            <a:off x="5760798" y="1760202"/>
            <a:ext cx="5143677" cy="1622924"/>
            <a:chOff x="-26388" y="2858232"/>
            <a:chExt cx="9170400" cy="2893428"/>
          </a:xfrm>
        </p:grpSpPr>
        <p:sp>
          <p:nvSpPr>
            <p:cNvPr id="443" name="Google Shape;443;p44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 rot="10800000">
              <a:off x="-26388" y="3883560"/>
              <a:ext cx="9170400" cy="186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5" name="Google Shape;445;p44"/>
          <p:cNvSpPr txBox="1"/>
          <p:nvPr>
            <p:ph type="title"/>
          </p:nvPr>
        </p:nvSpPr>
        <p:spPr>
          <a:xfrm>
            <a:off x="1035175" y="2152800"/>
            <a:ext cx="5331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6" name="Google Shape;44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_OneTeam">
  <p:cSld name="OneTeam_Basic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45"/>
          <p:cNvGrpSpPr/>
          <p:nvPr/>
        </p:nvGrpSpPr>
        <p:grpSpPr>
          <a:xfrm>
            <a:off x="7068358" y="203617"/>
            <a:ext cx="1881398" cy="246927"/>
            <a:chOff x="2085682" y="2227909"/>
            <a:chExt cx="5240663" cy="687819"/>
          </a:xfrm>
        </p:grpSpPr>
        <p:grpSp>
          <p:nvGrpSpPr>
            <p:cNvPr id="449" name="Google Shape;449;p45"/>
            <p:cNvGrpSpPr/>
            <p:nvPr/>
          </p:nvGrpSpPr>
          <p:grpSpPr>
            <a:xfrm>
              <a:off x="4905590" y="2227909"/>
              <a:ext cx="2420755" cy="687819"/>
              <a:chOff x="2235485" y="1904999"/>
              <a:chExt cx="4677788" cy="1329118"/>
            </a:xfrm>
          </p:grpSpPr>
          <p:sp>
            <p:nvSpPr>
              <p:cNvPr id="450" name="Google Shape;450;p45"/>
              <p:cNvSpPr/>
              <p:nvPr/>
            </p:nvSpPr>
            <p:spPr>
              <a:xfrm>
                <a:off x="2235485" y="1904999"/>
                <a:ext cx="1328216" cy="1329118"/>
              </a:xfrm>
              <a:custGeom>
                <a:rect b="b" l="l" r="r" t="t"/>
                <a:pathLst>
                  <a:path extrusionOk="0" h="1329118" w="1328216">
                    <a:moveTo>
                      <a:pt x="663813" y="-10"/>
                    </a:moveTo>
                    <a:cubicBezTo>
                      <a:pt x="297036" y="147"/>
                      <a:pt x="-167" y="297809"/>
                      <a:pt x="-9" y="664835"/>
                    </a:cubicBezTo>
                    <a:cubicBezTo>
                      <a:pt x="148" y="1031861"/>
                      <a:pt x="297607" y="1329266"/>
                      <a:pt x="664384" y="1329108"/>
                    </a:cubicBezTo>
                    <a:cubicBezTo>
                      <a:pt x="1031049" y="1328950"/>
                      <a:pt x="1328207" y="1031463"/>
                      <a:pt x="1328207" y="664549"/>
                    </a:cubicBezTo>
                    <a:cubicBezTo>
                      <a:pt x="1327787" y="297586"/>
                      <a:pt x="1030528" y="252"/>
                      <a:pt x="663813" y="-10"/>
                    </a:cubicBezTo>
                    <a:close/>
                    <a:moveTo>
                      <a:pt x="732251" y="449570"/>
                    </a:moveTo>
                    <a:cubicBezTo>
                      <a:pt x="706197" y="474696"/>
                      <a:pt x="684058" y="503593"/>
                      <a:pt x="666574" y="535295"/>
                    </a:cubicBezTo>
                    <a:cubicBezTo>
                      <a:pt x="648636" y="502676"/>
                      <a:pt x="625776" y="473022"/>
                      <a:pt x="598802" y="447379"/>
                    </a:cubicBezTo>
                    <a:lnTo>
                      <a:pt x="666002" y="380704"/>
                    </a:lnTo>
                    <a:close/>
                    <a:moveTo>
                      <a:pt x="710264" y="692267"/>
                    </a:moveTo>
                    <a:cubicBezTo>
                      <a:pt x="718352" y="565807"/>
                      <a:pt x="812031" y="461391"/>
                      <a:pt x="936805" y="439759"/>
                    </a:cubicBezTo>
                    <a:lnTo>
                      <a:pt x="936805" y="707411"/>
                    </a:lnTo>
                    <a:cubicBezTo>
                      <a:pt x="936393" y="839737"/>
                      <a:pt x="840980" y="952614"/>
                      <a:pt x="710644" y="974969"/>
                    </a:cubicBezTo>
                    <a:lnTo>
                      <a:pt x="710644" y="707411"/>
                    </a:lnTo>
                    <a:cubicBezTo>
                      <a:pt x="710644" y="702363"/>
                      <a:pt x="710549" y="697315"/>
                      <a:pt x="710264" y="692267"/>
                    </a:cubicBezTo>
                    <a:close/>
                    <a:moveTo>
                      <a:pt x="622217" y="692267"/>
                    </a:moveTo>
                    <a:cubicBezTo>
                      <a:pt x="622217" y="697315"/>
                      <a:pt x="622217" y="702458"/>
                      <a:pt x="622217" y="707602"/>
                    </a:cubicBezTo>
                    <a:lnTo>
                      <a:pt x="622217" y="975159"/>
                    </a:lnTo>
                    <a:cubicBezTo>
                      <a:pt x="491566" y="953045"/>
                      <a:pt x="395805" y="840007"/>
                      <a:pt x="395390" y="707411"/>
                    </a:cubicBezTo>
                    <a:lnTo>
                      <a:pt x="395390" y="439664"/>
                    </a:lnTo>
                    <a:cubicBezTo>
                      <a:pt x="520512" y="460681"/>
                      <a:pt x="614570" y="565349"/>
                      <a:pt x="622217" y="692076"/>
                    </a:cubicBezTo>
                    <a:close/>
                    <a:moveTo>
                      <a:pt x="707884" y="1238430"/>
                    </a:moveTo>
                    <a:lnTo>
                      <a:pt x="707884" y="1064218"/>
                    </a:lnTo>
                    <a:cubicBezTo>
                      <a:pt x="888372" y="1042349"/>
                      <a:pt x="1024296" y="889340"/>
                      <a:pt x="1024851" y="707411"/>
                    </a:cubicBezTo>
                    <a:lnTo>
                      <a:pt x="1024851" y="395944"/>
                    </a:lnTo>
                    <a:cubicBezTo>
                      <a:pt x="1024854" y="369641"/>
                      <a:pt x="1003548" y="348317"/>
                      <a:pt x="977263" y="348314"/>
                    </a:cubicBezTo>
                    <a:cubicBezTo>
                      <a:pt x="977039" y="348314"/>
                      <a:pt x="976816" y="348316"/>
                      <a:pt x="976592" y="348319"/>
                    </a:cubicBezTo>
                    <a:cubicBezTo>
                      <a:pt x="915614" y="348952"/>
                      <a:pt x="855837" y="365358"/>
                      <a:pt x="803069" y="395944"/>
                    </a:cubicBezTo>
                    <a:lnTo>
                      <a:pt x="700650" y="290597"/>
                    </a:lnTo>
                    <a:cubicBezTo>
                      <a:pt x="682167" y="271896"/>
                      <a:pt x="652033" y="271730"/>
                      <a:pt x="633345" y="290226"/>
                    </a:cubicBezTo>
                    <a:cubicBezTo>
                      <a:pt x="633220" y="290349"/>
                      <a:pt x="633096" y="290473"/>
                      <a:pt x="632973" y="290597"/>
                    </a:cubicBezTo>
                    <a:lnTo>
                      <a:pt x="527317" y="394420"/>
                    </a:lnTo>
                    <a:cubicBezTo>
                      <a:pt x="475059" y="364686"/>
                      <a:pt x="416096" y="348755"/>
                      <a:pt x="355984" y="348128"/>
                    </a:cubicBezTo>
                    <a:lnTo>
                      <a:pt x="355413" y="348128"/>
                    </a:lnTo>
                    <a:cubicBezTo>
                      <a:pt x="329128" y="348128"/>
                      <a:pt x="307820" y="369451"/>
                      <a:pt x="307820" y="395753"/>
                    </a:cubicBezTo>
                    <a:lnTo>
                      <a:pt x="307820" y="707411"/>
                    </a:lnTo>
                    <a:cubicBezTo>
                      <a:pt x="308440" y="887475"/>
                      <a:pt x="441699" y="1039486"/>
                      <a:pt x="620028" y="1063551"/>
                    </a:cubicBezTo>
                    <a:lnTo>
                      <a:pt x="620028" y="1238240"/>
                    </a:lnTo>
                    <a:cubicBezTo>
                      <a:pt x="303281" y="1213936"/>
                      <a:pt x="66195" y="937285"/>
                      <a:pt x="90482" y="620323"/>
                    </a:cubicBezTo>
                    <a:cubicBezTo>
                      <a:pt x="114769" y="303361"/>
                      <a:pt x="391232" y="66114"/>
                      <a:pt x="707979" y="90417"/>
                    </a:cubicBezTo>
                    <a:cubicBezTo>
                      <a:pt x="1024726" y="114721"/>
                      <a:pt x="1261812" y="391372"/>
                      <a:pt x="1237525" y="708334"/>
                    </a:cubicBezTo>
                    <a:cubicBezTo>
                      <a:pt x="1215827" y="991512"/>
                      <a:pt x="990965" y="1216527"/>
                      <a:pt x="707979" y="123824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1" name="Google Shape;451;p45"/>
              <p:cNvSpPr/>
              <p:nvPr/>
            </p:nvSpPr>
            <p:spPr>
              <a:xfrm>
                <a:off x="3792143" y="1943763"/>
                <a:ext cx="514958" cy="576268"/>
              </a:xfrm>
              <a:custGeom>
                <a:rect b="b" l="l" r="r" t="t"/>
                <a:pathLst>
                  <a:path extrusionOk="0" h="576268" w="514958">
                    <a:moveTo>
                      <a:pt x="395965" y="569588"/>
                    </a:moveTo>
                    <a:lnTo>
                      <a:pt x="395965" y="328605"/>
                    </a:lnTo>
                    <a:cubicBezTo>
                      <a:pt x="396071" y="325030"/>
                      <a:pt x="393261" y="322045"/>
                      <a:pt x="389688" y="321938"/>
                    </a:cubicBezTo>
                    <a:cubicBezTo>
                      <a:pt x="389559" y="321934"/>
                      <a:pt x="389430" y="321934"/>
                      <a:pt x="389302" y="321938"/>
                    </a:cubicBezTo>
                    <a:lnTo>
                      <a:pt x="125638" y="321938"/>
                    </a:lnTo>
                    <a:cubicBezTo>
                      <a:pt x="122065" y="321831"/>
                      <a:pt x="119082" y="324643"/>
                      <a:pt x="118975" y="328218"/>
                    </a:cubicBezTo>
                    <a:cubicBezTo>
                      <a:pt x="118971" y="328347"/>
                      <a:pt x="118971" y="328476"/>
                      <a:pt x="118975" y="328605"/>
                    </a:cubicBezTo>
                    <a:lnTo>
                      <a:pt x="118975" y="569588"/>
                    </a:lnTo>
                    <a:cubicBezTo>
                      <a:pt x="119082" y="573163"/>
                      <a:pt x="116272" y="576149"/>
                      <a:pt x="112699" y="576255"/>
                    </a:cubicBezTo>
                    <a:cubicBezTo>
                      <a:pt x="112570" y="576259"/>
                      <a:pt x="112441" y="576259"/>
                      <a:pt x="112312" y="576255"/>
                    </a:cubicBezTo>
                    <a:lnTo>
                      <a:pt x="6656" y="576255"/>
                    </a:lnTo>
                    <a:cubicBezTo>
                      <a:pt x="3083" y="576362"/>
                      <a:pt x="100" y="573550"/>
                      <a:pt x="-6" y="569975"/>
                    </a:cubicBezTo>
                    <a:cubicBezTo>
                      <a:pt x="-10" y="569846"/>
                      <a:pt x="-10" y="569717"/>
                      <a:pt x="-6" y="569588"/>
                    </a:cubicBezTo>
                    <a:lnTo>
                      <a:pt x="-6" y="7613"/>
                    </a:lnTo>
                    <a:cubicBezTo>
                      <a:pt x="-113" y="4037"/>
                      <a:pt x="2697" y="1052"/>
                      <a:pt x="6270" y="945"/>
                    </a:cubicBezTo>
                    <a:cubicBezTo>
                      <a:pt x="6399" y="941"/>
                      <a:pt x="6528" y="941"/>
                      <a:pt x="6656" y="945"/>
                    </a:cubicBezTo>
                    <a:lnTo>
                      <a:pt x="23790" y="945"/>
                    </a:lnTo>
                    <a:cubicBezTo>
                      <a:pt x="75792" y="522"/>
                      <a:pt x="118348" y="42255"/>
                      <a:pt x="118975" y="94290"/>
                    </a:cubicBezTo>
                    <a:lnTo>
                      <a:pt x="118975" y="216210"/>
                    </a:lnTo>
                    <a:cubicBezTo>
                      <a:pt x="118868" y="219786"/>
                      <a:pt x="121679" y="222771"/>
                      <a:pt x="125252" y="222878"/>
                    </a:cubicBezTo>
                    <a:cubicBezTo>
                      <a:pt x="125380" y="222882"/>
                      <a:pt x="125509" y="222882"/>
                      <a:pt x="125638" y="222878"/>
                    </a:cubicBezTo>
                    <a:lnTo>
                      <a:pt x="389301" y="222878"/>
                    </a:lnTo>
                    <a:cubicBezTo>
                      <a:pt x="392875" y="222985"/>
                      <a:pt x="395858" y="220173"/>
                      <a:pt x="395964" y="216597"/>
                    </a:cubicBezTo>
                    <a:cubicBezTo>
                      <a:pt x="395968" y="216468"/>
                      <a:pt x="395968" y="216339"/>
                      <a:pt x="395964" y="216210"/>
                    </a:cubicBezTo>
                    <a:lnTo>
                      <a:pt x="395965" y="6660"/>
                    </a:lnTo>
                    <a:cubicBezTo>
                      <a:pt x="395858" y="3085"/>
                      <a:pt x="398668" y="100"/>
                      <a:pt x="402241" y="-7"/>
                    </a:cubicBezTo>
                    <a:cubicBezTo>
                      <a:pt x="402370" y="-11"/>
                      <a:pt x="402499" y="-11"/>
                      <a:pt x="402628" y="-7"/>
                    </a:cubicBezTo>
                    <a:lnTo>
                      <a:pt x="419761" y="-7"/>
                    </a:lnTo>
                    <a:cubicBezTo>
                      <a:pt x="471763" y="-431"/>
                      <a:pt x="514319" y="41302"/>
                      <a:pt x="514946" y="93338"/>
                    </a:cubicBezTo>
                    <a:lnTo>
                      <a:pt x="514946" y="568635"/>
                    </a:lnTo>
                    <a:cubicBezTo>
                      <a:pt x="515053" y="572211"/>
                      <a:pt x="512243" y="575196"/>
                      <a:pt x="508670" y="575303"/>
                    </a:cubicBezTo>
                    <a:cubicBezTo>
                      <a:pt x="508541" y="575307"/>
                      <a:pt x="508412" y="575307"/>
                      <a:pt x="508283" y="575303"/>
                    </a:cubicBezTo>
                    <a:lnTo>
                      <a:pt x="402628" y="575303"/>
                    </a:lnTo>
                    <a:cubicBezTo>
                      <a:pt x="399242" y="575473"/>
                      <a:pt x="396314" y="572962"/>
                      <a:pt x="395965" y="569588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2" name="Google Shape;452;p45"/>
              <p:cNvSpPr/>
              <p:nvPr/>
            </p:nvSpPr>
            <p:spPr>
              <a:xfrm>
                <a:off x="4395621" y="2091404"/>
                <a:ext cx="474974" cy="443864"/>
              </a:xfrm>
              <a:custGeom>
                <a:rect b="b" l="l" r="r" t="t"/>
                <a:pathLst>
                  <a:path extrusionOk="0" h="443864" w="474974">
                    <a:moveTo>
                      <a:pt x="237954" y="443855"/>
                    </a:moveTo>
                    <a:cubicBezTo>
                      <a:pt x="100887" y="443855"/>
                      <a:pt x="-9" y="346700"/>
                      <a:pt x="-9" y="221922"/>
                    </a:cubicBezTo>
                    <a:cubicBezTo>
                      <a:pt x="-9" y="97145"/>
                      <a:pt x="100887" y="-10"/>
                      <a:pt x="237954" y="-10"/>
                    </a:cubicBezTo>
                    <a:cubicBezTo>
                      <a:pt x="375021" y="-10"/>
                      <a:pt x="474965" y="98097"/>
                      <a:pt x="474965" y="221922"/>
                    </a:cubicBezTo>
                    <a:cubicBezTo>
                      <a:pt x="474965" y="345747"/>
                      <a:pt x="374069" y="443855"/>
                      <a:pt x="237954" y="443855"/>
                    </a:cubicBezTo>
                    <a:close/>
                    <a:moveTo>
                      <a:pt x="237954" y="80000"/>
                    </a:moveTo>
                    <a:cubicBezTo>
                      <a:pt x="161806" y="80000"/>
                      <a:pt x="111358" y="137150"/>
                      <a:pt x="111358" y="220970"/>
                    </a:cubicBezTo>
                    <a:cubicBezTo>
                      <a:pt x="111358" y="304790"/>
                      <a:pt x="162758" y="361940"/>
                      <a:pt x="237954" y="361940"/>
                    </a:cubicBezTo>
                    <a:cubicBezTo>
                      <a:pt x="313150" y="361940"/>
                      <a:pt x="363599" y="305742"/>
                      <a:pt x="363599" y="220970"/>
                    </a:cubicBezTo>
                    <a:cubicBezTo>
                      <a:pt x="363599" y="138102"/>
                      <a:pt x="314102" y="80000"/>
                      <a:pt x="237954" y="8000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>
                <a:off x="4958166" y="2094261"/>
                <a:ext cx="691997" cy="424815"/>
              </a:xfrm>
              <a:custGeom>
                <a:rect b="b" l="l" r="r" t="t"/>
                <a:pathLst>
                  <a:path extrusionOk="0" h="424815" w="691997">
                    <a:moveTo>
                      <a:pt x="580621" y="424805"/>
                    </a:moveTo>
                    <a:cubicBezTo>
                      <a:pt x="578578" y="424666"/>
                      <a:pt x="576952" y="423039"/>
                      <a:pt x="576814" y="420995"/>
                    </a:cubicBezTo>
                    <a:lnTo>
                      <a:pt x="576814" y="192395"/>
                    </a:lnTo>
                    <a:cubicBezTo>
                      <a:pt x="576814" y="118100"/>
                      <a:pt x="555873" y="88572"/>
                      <a:pt x="504473" y="88572"/>
                    </a:cubicBezTo>
                    <a:cubicBezTo>
                      <a:pt x="446649" y="89096"/>
                      <a:pt x="400197" y="136428"/>
                      <a:pt x="400721" y="194291"/>
                    </a:cubicBezTo>
                    <a:cubicBezTo>
                      <a:pt x="400721" y="194294"/>
                      <a:pt x="400721" y="194297"/>
                      <a:pt x="400721" y="194300"/>
                    </a:cubicBezTo>
                    <a:lnTo>
                      <a:pt x="400721" y="420995"/>
                    </a:lnTo>
                    <a:cubicBezTo>
                      <a:pt x="400583" y="423039"/>
                      <a:pt x="398956" y="424666"/>
                      <a:pt x="396914" y="424805"/>
                    </a:cubicBezTo>
                    <a:lnTo>
                      <a:pt x="292210" y="424805"/>
                    </a:lnTo>
                    <a:cubicBezTo>
                      <a:pt x="290167" y="424666"/>
                      <a:pt x="288540" y="423039"/>
                      <a:pt x="288402" y="420995"/>
                    </a:cubicBezTo>
                    <a:lnTo>
                      <a:pt x="288402" y="192395"/>
                    </a:lnTo>
                    <a:cubicBezTo>
                      <a:pt x="288402" y="118100"/>
                      <a:pt x="268413" y="88572"/>
                      <a:pt x="216061" y="88572"/>
                    </a:cubicBezTo>
                    <a:cubicBezTo>
                      <a:pt x="158237" y="89096"/>
                      <a:pt x="111786" y="136428"/>
                      <a:pt x="112309" y="194291"/>
                    </a:cubicBezTo>
                    <a:cubicBezTo>
                      <a:pt x="112309" y="194294"/>
                      <a:pt x="112309" y="194297"/>
                      <a:pt x="112309" y="194300"/>
                    </a:cubicBezTo>
                    <a:lnTo>
                      <a:pt x="112309" y="420995"/>
                    </a:lnTo>
                    <a:cubicBezTo>
                      <a:pt x="112171" y="423039"/>
                      <a:pt x="110544" y="424666"/>
                      <a:pt x="108502" y="424805"/>
                    </a:cubicBezTo>
                    <a:lnTo>
                      <a:pt x="3798" y="424805"/>
                    </a:lnTo>
                    <a:cubicBezTo>
                      <a:pt x="1755" y="424666"/>
                      <a:pt x="129" y="423039"/>
                      <a:pt x="-9" y="420995"/>
                    </a:cubicBezTo>
                    <a:lnTo>
                      <a:pt x="-9" y="15230"/>
                    </a:lnTo>
                    <a:cubicBezTo>
                      <a:pt x="129" y="13185"/>
                      <a:pt x="1755" y="11558"/>
                      <a:pt x="3798" y="11420"/>
                    </a:cubicBezTo>
                    <a:lnTo>
                      <a:pt x="56150" y="11420"/>
                    </a:lnTo>
                    <a:cubicBezTo>
                      <a:pt x="82269" y="10813"/>
                      <a:pt x="104165" y="31038"/>
                      <a:pt x="105646" y="57140"/>
                    </a:cubicBezTo>
                    <a:lnTo>
                      <a:pt x="106598" y="75237"/>
                    </a:lnTo>
                    <a:cubicBezTo>
                      <a:pt x="106695" y="77497"/>
                      <a:pt x="108604" y="79251"/>
                      <a:pt x="110863" y="79154"/>
                    </a:cubicBezTo>
                    <a:cubicBezTo>
                      <a:pt x="112248" y="79094"/>
                      <a:pt x="113509" y="78337"/>
                      <a:pt x="114213" y="77142"/>
                    </a:cubicBezTo>
                    <a:cubicBezTo>
                      <a:pt x="145661" y="29353"/>
                      <a:pt x="198860" y="413"/>
                      <a:pt x="256039" y="-10"/>
                    </a:cubicBezTo>
                    <a:cubicBezTo>
                      <a:pt x="331235" y="-10"/>
                      <a:pt x="370261" y="33327"/>
                      <a:pt x="388347" y="84762"/>
                    </a:cubicBezTo>
                    <a:cubicBezTo>
                      <a:pt x="389344" y="87024"/>
                      <a:pt x="391986" y="88048"/>
                      <a:pt x="394246" y="87050"/>
                    </a:cubicBezTo>
                    <a:cubicBezTo>
                      <a:pt x="394919" y="86753"/>
                      <a:pt x="395508" y="86294"/>
                      <a:pt x="395962" y="85715"/>
                    </a:cubicBezTo>
                    <a:cubicBezTo>
                      <a:pt x="434036" y="31422"/>
                      <a:pt x="486388" y="-10"/>
                      <a:pt x="547306" y="-10"/>
                    </a:cubicBezTo>
                    <a:cubicBezTo>
                      <a:pt x="659625" y="-10"/>
                      <a:pt x="691988" y="77142"/>
                      <a:pt x="691988" y="179060"/>
                    </a:cubicBezTo>
                    <a:lnTo>
                      <a:pt x="691988" y="420995"/>
                    </a:lnTo>
                    <a:cubicBezTo>
                      <a:pt x="691850" y="423039"/>
                      <a:pt x="690223" y="424666"/>
                      <a:pt x="688181" y="424805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4" name="Google Shape;454;p45"/>
              <p:cNvSpPr/>
              <p:nvPr/>
            </p:nvSpPr>
            <p:spPr>
              <a:xfrm>
                <a:off x="5733880" y="2093294"/>
                <a:ext cx="401728" cy="436260"/>
              </a:xfrm>
              <a:custGeom>
                <a:rect b="b" l="l" r="r" t="t"/>
                <a:pathLst>
                  <a:path extrusionOk="0" h="436260" w="401728">
                    <a:moveTo>
                      <a:pt x="393153" y="221937"/>
                    </a:moveTo>
                    <a:lnTo>
                      <a:pt x="118067" y="221937"/>
                    </a:lnTo>
                    <a:cubicBezTo>
                      <a:pt x="116164" y="221937"/>
                      <a:pt x="113308" y="223842"/>
                      <a:pt x="113308" y="225747"/>
                    </a:cubicBezTo>
                    <a:cubicBezTo>
                      <a:pt x="111404" y="295280"/>
                      <a:pt x="155189" y="372432"/>
                      <a:pt x="298919" y="353382"/>
                    </a:cubicBezTo>
                    <a:cubicBezTo>
                      <a:pt x="324487" y="350168"/>
                      <a:pt x="348770" y="340317"/>
                      <a:pt x="369356" y="324807"/>
                    </a:cubicBezTo>
                    <a:cubicBezTo>
                      <a:pt x="376030" y="319598"/>
                      <a:pt x="385660" y="320788"/>
                      <a:pt x="390865" y="327466"/>
                    </a:cubicBezTo>
                    <a:cubicBezTo>
                      <a:pt x="393028" y="330240"/>
                      <a:pt x="394171" y="333673"/>
                      <a:pt x="394105" y="337190"/>
                    </a:cubicBezTo>
                    <a:lnTo>
                      <a:pt x="394105" y="385767"/>
                    </a:lnTo>
                    <a:cubicBezTo>
                      <a:pt x="394105" y="386720"/>
                      <a:pt x="393153" y="388625"/>
                      <a:pt x="392201" y="388625"/>
                    </a:cubicBezTo>
                    <a:cubicBezTo>
                      <a:pt x="352223" y="418152"/>
                      <a:pt x="291305" y="436250"/>
                      <a:pt x="221819" y="436250"/>
                    </a:cubicBezTo>
                    <a:cubicBezTo>
                      <a:pt x="91415" y="436250"/>
                      <a:pt x="37" y="342905"/>
                      <a:pt x="37" y="215270"/>
                    </a:cubicBezTo>
                    <a:cubicBezTo>
                      <a:pt x="-2389" y="98827"/>
                      <a:pt x="89975" y="2464"/>
                      <a:pt x="206338" y="35"/>
                    </a:cubicBezTo>
                    <a:cubicBezTo>
                      <a:pt x="208643" y="-13"/>
                      <a:pt x="210948" y="-23"/>
                      <a:pt x="213253" y="5"/>
                    </a:cubicBezTo>
                    <a:cubicBezTo>
                      <a:pt x="320812" y="5"/>
                      <a:pt x="401720" y="65727"/>
                      <a:pt x="401720" y="163835"/>
                    </a:cubicBezTo>
                    <a:cubicBezTo>
                      <a:pt x="401382" y="182063"/>
                      <a:pt x="399471" y="200228"/>
                      <a:pt x="396008" y="218127"/>
                    </a:cubicBezTo>
                    <a:cubicBezTo>
                      <a:pt x="396960" y="220985"/>
                      <a:pt x="395056" y="221937"/>
                      <a:pt x="393153" y="221937"/>
                    </a:cubicBezTo>
                    <a:close/>
                    <a:moveTo>
                      <a:pt x="218012" y="71442"/>
                    </a:moveTo>
                    <a:cubicBezTo>
                      <a:pt x="171371" y="71442"/>
                      <a:pt x="131393" y="97160"/>
                      <a:pt x="119971" y="157167"/>
                    </a:cubicBezTo>
                    <a:cubicBezTo>
                      <a:pt x="119746" y="159523"/>
                      <a:pt x="121432" y="161632"/>
                      <a:pt x="123778" y="161930"/>
                    </a:cubicBezTo>
                    <a:lnTo>
                      <a:pt x="296064" y="161930"/>
                    </a:lnTo>
                    <a:cubicBezTo>
                      <a:pt x="298201" y="161566"/>
                      <a:pt x="300000" y="160126"/>
                      <a:pt x="300823" y="158120"/>
                    </a:cubicBezTo>
                    <a:cubicBezTo>
                      <a:pt x="308438" y="110495"/>
                      <a:pt x="276075" y="71442"/>
                      <a:pt x="218012" y="71442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5" name="Google Shape;455;p45"/>
              <p:cNvSpPr/>
              <p:nvPr/>
            </p:nvSpPr>
            <p:spPr>
              <a:xfrm>
                <a:off x="3791194" y="2630512"/>
                <a:ext cx="118981" cy="575317"/>
              </a:xfrm>
              <a:custGeom>
                <a:rect b="b" l="l" r="r" t="t"/>
                <a:pathLst>
                  <a:path extrusionOk="0" h="575317" w="118981">
                    <a:moveTo>
                      <a:pt x="-9" y="570544"/>
                    </a:moveTo>
                    <a:lnTo>
                      <a:pt x="-9" y="3807"/>
                    </a:lnTo>
                    <a:cubicBezTo>
                      <a:pt x="129" y="1762"/>
                      <a:pt x="1755" y="135"/>
                      <a:pt x="3798" y="-3"/>
                    </a:cubicBezTo>
                    <a:lnTo>
                      <a:pt x="38065" y="-3"/>
                    </a:lnTo>
                    <a:cubicBezTo>
                      <a:pt x="82167" y="-584"/>
                      <a:pt x="118389" y="34720"/>
                      <a:pt x="118970" y="78852"/>
                    </a:cubicBezTo>
                    <a:cubicBezTo>
                      <a:pt x="118971" y="78920"/>
                      <a:pt x="118972" y="78987"/>
                      <a:pt x="118972" y="79054"/>
                    </a:cubicBezTo>
                    <a:lnTo>
                      <a:pt x="118972" y="571497"/>
                    </a:lnTo>
                    <a:cubicBezTo>
                      <a:pt x="118834" y="573541"/>
                      <a:pt x="117208" y="575168"/>
                      <a:pt x="115165" y="575307"/>
                    </a:cubicBezTo>
                    <a:lnTo>
                      <a:pt x="3798" y="575307"/>
                    </a:lnTo>
                    <a:cubicBezTo>
                      <a:pt x="1793" y="574483"/>
                      <a:pt x="354" y="572683"/>
                      <a:pt x="-9" y="570544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6" name="Google Shape;456;p45"/>
              <p:cNvSpPr/>
              <p:nvPr/>
            </p:nvSpPr>
            <p:spPr>
              <a:xfrm>
                <a:off x="4028196" y="2779108"/>
                <a:ext cx="418835" cy="425777"/>
              </a:xfrm>
              <a:custGeom>
                <a:rect b="b" l="l" r="r" t="t"/>
                <a:pathLst>
                  <a:path extrusionOk="0" h="425777" w="418835">
                    <a:moveTo>
                      <a:pt x="310305" y="425757"/>
                    </a:moveTo>
                    <a:cubicBezTo>
                      <a:pt x="307839" y="425921"/>
                      <a:pt x="305708" y="424053"/>
                      <a:pt x="305545" y="421586"/>
                    </a:cubicBezTo>
                    <a:cubicBezTo>
                      <a:pt x="305532" y="421389"/>
                      <a:pt x="305532" y="421192"/>
                      <a:pt x="305545" y="420995"/>
                    </a:cubicBezTo>
                    <a:lnTo>
                      <a:pt x="305545" y="197158"/>
                    </a:lnTo>
                    <a:cubicBezTo>
                      <a:pt x="305545" y="117148"/>
                      <a:pt x="276990" y="89525"/>
                      <a:pt x="225590" y="89525"/>
                    </a:cubicBezTo>
                    <a:cubicBezTo>
                      <a:pt x="171334" y="89525"/>
                      <a:pt x="113271" y="137150"/>
                      <a:pt x="113271" y="195253"/>
                    </a:cubicBezTo>
                    <a:lnTo>
                      <a:pt x="113271" y="420995"/>
                    </a:lnTo>
                    <a:cubicBezTo>
                      <a:pt x="113434" y="423462"/>
                      <a:pt x="111568" y="425594"/>
                      <a:pt x="109102" y="425757"/>
                    </a:cubicBezTo>
                    <a:cubicBezTo>
                      <a:pt x="108906" y="425771"/>
                      <a:pt x="108709" y="425771"/>
                      <a:pt x="108512" y="425757"/>
                    </a:cubicBezTo>
                    <a:lnTo>
                      <a:pt x="4760" y="425757"/>
                    </a:lnTo>
                    <a:cubicBezTo>
                      <a:pt x="2294" y="425921"/>
                      <a:pt x="164" y="424053"/>
                      <a:pt x="0" y="421586"/>
                    </a:cubicBezTo>
                    <a:cubicBezTo>
                      <a:pt x="-13" y="421389"/>
                      <a:pt x="-13" y="421192"/>
                      <a:pt x="0" y="420995"/>
                    </a:cubicBezTo>
                    <a:lnTo>
                      <a:pt x="0" y="17135"/>
                    </a:lnTo>
                    <a:cubicBezTo>
                      <a:pt x="-163" y="14668"/>
                      <a:pt x="1704" y="12536"/>
                      <a:pt x="4169" y="12373"/>
                    </a:cubicBezTo>
                    <a:cubicBezTo>
                      <a:pt x="4366" y="12360"/>
                      <a:pt x="4563" y="12360"/>
                      <a:pt x="4760" y="12373"/>
                    </a:cubicBezTo>
                    <a:lnTo>
                      <a:pt x="56160" y="12373"/>
                    </a:lnTo>
                    <a:cubicBezTo>
                      <a:pt x="82279" y="11765"/>
                      <a:pt x="104175" y="31991"/>
                      <a:pt x="105656" y="58093"/>
                    </a:cubicBezTo>
                    <a:lnTo>
                      <a:pt x="106608" y="73333"/>
                    </a:lnTo>
                    <a:cubicBezTo>
                      <a:pt x="106769" y="75852"/>
                      <a:pt x="108941" y="77765"/>
                      <a:pt x="111459" y="77604"/>
                    </a:cubicBezTo>
                    <a:cubicBezTo>
                      <a:pt x="113021" y="77504"/>
                      <a:pt x="114423" y="76611"/>
                      <a:pt x="115175" y="75238"/>
                    </a:cubicBezTo>
                    <a:cubicBezTo>
                      <a:pt x="149795" y="27833"/>
                      <a:pt x="204989" y="-137"/>
                      <a:pt x="263664" y="-10"/>
                    </a:cubicBezTo>
                    <a:cubicBezTo>
                      <a:pt x="375983" y="-10"/>
                      <a:pt x="418816" y="77143"/>
                      <a:pt x="418816" y="179060"/>
                    </a:cubicBezTo>
                    <a:lnTo>
                      <a:pt x="418816" y="420995"/>
                    </a:lnTo>
                    <a:cubicBezTo>
                      <a:pt x="418979" y="423462"/>
                      <a:pt x="417113" y="425594"/>
                      <a:pt x="414647" y="425757"/>
                    </a:cubicBezTo>
                    <a:cubicBezTo>
                      <a:pt x="414451" y="425771"/>
                      <a:pt x="414254" y="425771"/>
                      <a:pt x="414057" y="42575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7" name="Google Shape;457;p45"/>
              <p:cNvSpPr/>
              <p:nvPr/>
            </p:nvSpPr>
            <p:spPr>
              <a:xfrm>
                <a:off x="4528880" y="2777204"/>
                <a:ext cx="342677" cy="441007"/>
              </a:xfrm>
              <a:custGeom>
                <a:rect b="b" l="l" r="r" t="t"/>
                <a:pathLst>
                  <a:path extrusionOk="0" h="441007" w="342677">
                    <a:moveTo>
                      <a:pt x="168469" y="440997"/>
                    </a:moveTo>
                    <a:cubicBezTo>
                      <a:pt x="109893" y="440676"/>
                      <a:pt x="52437" y="424906"/>
                      <a:pt x="1894" y="395277"/>
                    </a:cubicBezTo>
                    <a:cubicBezTo>
                      <a:pt x="-9" y="394325"/>
                      <a:pt x="-9" y="392420"/>
                      <a:pt x="-9" y="390515"/>
                    </a:cubicBezTo>
                    <a:lnTo>
                      <a:pt x="16172" y="321935"/>
                    </a:lnTo>
                    <a:cubicBezTo>
                      <a:pt x="16794" y="319651"/>
                      <a:pt x="19149" y="318304"/>
                      <a:pt x="21431" y="318926"/>
                    </a:cubicBezTo>
                    <a:cubicBezTo>
                      <a:pt x="21584" y="318968"/>
                      <a:pt x="21736" y="319018"/>
                      <a:pt x="21883" y="319077"/>
                    </a:cubicBezTo>
                    <a:cubicBezTo>
                      <a:pt x="65121" y="345924"/>
                      <a:pt x="114743" y="360722"/>
                      <a:pt x="165613" y="361940"/>
                    </a:cubicBezTo>
                    <a:cubicBezTo>
                      <a:pt x="210350" y="361940"/>
                      <a:pt x="241761" y="348605"/>
                      <a:pt x="241761" y="314315"/>
                    </a:cubicBezTo>
                    <a:cubicBezTo>
                      <a:pt x="241761" y="284787"/>
                      <a:pt x="209398" y="274310"/>
                      <a:pt x="151335" y="260975"/>
                    </a:cubicBezTo>
                    <a:cubicBezTo>
                      <a:pt x="47583" y="239067"/>
                      <a:pt x="10461" y="185727"/>
                      <a:pt x="10461" y="126672"/>
                    </a:cubicBezTo>
                    <a:cubicBezTo>
                      <a:pt x="10461" y="61902"/>
                      <a:pt x="62813" y="-10"/>
                      <a:pt x="177035" y="-10"/>
                    </a:cubicBezTo>
                    <a:cubicBezTo>
                      <a:pt x="226157" y="1003"/>
                      <a:pt x="274376" y="13392"/>
                      <a:pt x="317910" y="36185"/>
                    </a:cubicBezTo>
                    <a:cubicBezTo>
                      <a:pt x="319719" y="36898"/>
                      <a:pt x="320608" y="38944"/>
                      <a:pt x="319895" y="40755"/>
                    </a:cubicBezTo>
                    <a:cubicBezTo>
                      <a:pt x="319870" y="40820"/>
                      <a:pt x="319842" y="40884"/>
                      <a:pt x="319813" y="40947"/>
                    </a:cubicBezTo>
                    <a:lnTo>
                      <a:pt x="303632" y="105717"/>
                    </a:lnTo>
                    <a:cubicBezTo>
                      <a:pt x="303010" y="108001"/>
                      <a:pt x="300655" y="109348"/>
                      <a:pt x="298373" y="108725"/>
                    </a:cubicBezTo>
                    <a:cubicBezTo>
                      <a:pt x="298219" y="108684"/>
                      <a:pt x="298068" y="108633"/>
                      <a:pt x="297921" y="108575"/>
                    </a:cubicBezTo>
                    <a:cubicBezTo>
                      <a:pt x="261891" y="88217"/>
                      <a:pt x="221266" y="77398"/>
                      <a:pt x="179891" y="77142"/>
                    </a:cubicBezTo>
                    <a:cubicBezTo>
                      <a:pt x="134202" y="77142"/>
                      <a:pt x="111358" y="92382"/>
                      <a:pt x="111358" y="117147"/>
                    </a:cubicBezTo>
                    <a:cubicBezTo>
                      <a:pt x="111358" y="144770"/>
                      <a:pt x="140865" y="157152"/>
                      <a:pt x="185602" y="167630"/>
                    </a:cubicBezTo>
                    <a:cubicBezTo>
                      <a:pt x="296969" y="190490"/>
                      <a:pt x="342658" y="241925"/>
                      <a:pt x="342658" y="297170"/>
                    </a:cubicBezTo>
                    <a:cubicBezTo>
                      <a:pt x="343610" y="386705"/>
                      <a:pt x="276980" y="440997"/>
                      <a:pt x="168469" y="44099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8" name="Google Shape;458;p45"/>
              <p:cNvSpPr/>
              <p:nvPr/>
            </p:nvSpPr>
            <p:spPr>
              <a:xfrm>
                <a:off x="4916281" y="2679095"/>
                <a:ext cx="290322" cy="525785"/>
              </a:xfrm>
              <a:custGeom>
                <a:rect b="b" l="l" r="r" t="t"/>
                <a:pathLst>
                  <a:path extrusionOk="0" h="525785" w="290322">
                    <a:moveTo>
                      <a:pt x="200835" y="190491"/>
                    </a:moveTo>
                    <a:lnTo>
                      <a:pt x="200835" y="520056"/>
                    </a:lnTo>
                    <a:cubicBezTo>
                      <a:pt x="200942" y="523105"/>
                      <a:pt x="198559" y="525664"/>
                      <a:pt x="195512" y="525771"/>
                    </a:cubicBezTo>
                    <a:cubicBezTo>
                      <a:pt x="195382" y="525776"/>
                      <a:pt x="195253" y="525776"/>
                      <a:pt x="195124" y="525771"/>
                    </a:cubicBezTo>
                    <a:lnTo>
                      <a:pt x="94227" y="525771"/>
                    </a:lnTo>
                    <a:cubicBezTo>
                      <a:pt x="91180" y="525878"/>
                      <a:pt x="88623" y="523493"/>
                      <a:pt x="88516" y="520444"/>
                    </a:cubicBezTo>
                    <a:cubicBezTo>
                      <a:pt x="88512" y="520315"/>
                      <a:pt x="88512" y="520185"/>
                      <a:pt x="88516" y="520056"/>
                    </a:cubicBezTo>
                    <a:lnTo>
                      <a:pt x="88516" y="190491"/>
                    </a:lnTo>
                    <a:cubicBezTo>
                      <a:pt x="88623" y="187442"/>
                      <a:pt x="86240" y="184883"/>
                      <a:pt x="83193" y="184776"/>
                    </a:cubicBezTo>
                    <a:cubicBezTo>
                      <a:pt x="83063" y="184772"/>
                      <a:pt x="82934" y="184772"/>
                      <a:pt x="82805" y="184776"/>
                    </a:cubicBezTo>
                    <a:lnTo>
                      <a:pt x="5705" y="184776"/>
                    </a:lnTo>
                    <a:cubicBezTo>
                      <a:pt x="2658" y="184883"/>
                      <a:pt x="101" y="182498"/>
                      <a:pt x="-6" y="179449"/>
                    </a:cubicBezTo>
                    <a:cubicBezTo>
                      <a:pt x="-11" y="179320"/>
                      <a:pt x="-11" y="179190"/>
                      <a:pt x="-6" y="179061"/>
                    </a:cubicBezTo>
                    <a:lnTo>
                      <a:pt x="-6" y="118101"/>
                    </a:lnTo>
                    <a:cubicBezTo>
                      <a:pt x="-113" y="115052"/>
                      <a:pt x="2271" y="112493"/>
                      <a:pt x="5318" y="112386"/>
                    </a:cubicBezTo>
                    <a:cubicBezTo>
                      <a:pt x="5447" y="112382"/>
                      <a:pt x="5576" y="112382"/>
                      <a:pt x="5705" y="112386"/>
                    </a:cubicBezTo>
                    <a:lnTo>
                      <a:pt x="82805" y="112386"/>
                    </a:lnTo>
                    <a:cubicBezTo>
                      <a:pt x="85852" y="112493"/>
                      <a:pt x="88409" y="110108"/>
                      <a:pt x="88516" y="107059"/>
                    </a:cubicBezTo>
                    <a:cubicBezTo>
                      <a:pt x="88521" y="106930"/>
                      <a:pt x="88521" y="106800"/>
                      <a:pt x="88516" y="106671"/>
                    </a:cubicBezTo>
                    <a:lnTo>
                      <a:pt x="88516" y="5706"/>
                    </a:lnTo>
                    <a:cubicBezTo>
                      <a:pt x="88743" y="2649"/>
                      <a:pt x="91172" y="219"/>
                      <a:pt x="94227" y="-9"/>
                    </a:cubicBezTo>
                    <a:lnTo>
                      <a:pt x="121831" y="-9"/>
                    </a:lnTo>
                    <a:cubicBezTo>
                      <a:pt x="165360" y="-277"/>
                      <a:pt x="201006" y="34544"/>
                      <a:pt x="201787" y="78096"/>
                    </a:cubicBezTo>
                    <a:lnTo>
                      <a:pt x="201787" y="107624"/>
                    </a:lnTo>
                    <a:cubicBezTo>
                      <a:pt x="201680" y="110673"/>
                      <a:pt x="204063" y="113232"/>
                      <a:pt x="207110" y="113339"/>
                    </a:cubicBezTo>
                    <a:cubicBezTo>
                      <a:pt x="207240" y="113343"/>
                      <a:pt x="207369" y="113343"/>
                      <a:pt x="207498" y="113339"/>
                    </a:cubicBezTo>
                    <a:lnTo>
                      <a:pt x="284598" y="113339"/>
                    </a:lnTo>
                    <a:cubicBezTo>
                      <a:pt x="287645" y="113232"/>
                      <a:pt x="290202" y="115617"/>
                      <a:pt x="290309" y="118666"/>
                    </a:cubicBezTo>
                    <a:cubicBezTo>
                      <a:pt x="290314" y="118795"/>
                      <a:pt x="290314" y="118924"/>
                      <a:pt x="290309" y="119054"/>
                    </a:cubicBezTo>
                    <a:lnTo>
                      <a:pt x="290309" y="180014"/>
                    </a:lnTo>
                    <a:cubicBezTo>
                      <a:pt x="290416" y="183063"/>
                      <a:pt x="288033" y="185622"/>
                      <a:pt x="284986" y="185729"/>
                    </a:cubicBezTo>
                    <a:cubicBezTo>
                      <a:pt x="284856" y="185733"/>
                      <a:pt x="284727" y="185733"/>
                      <a:pt x="284598" y="185729"/>
                    </a:cubicBezTo>
                    <a:lnTo>
                      <a:pt x="207498" y="185729"/>
                    </a:lnTo>
                    <a:cubicBezTo>
                      <a:pt x="204787" y="184886"/>
                      <a:pt x="201907" y="186402"/>
                      <a:pt x="201064" y="189114"/>
                    </a:cubicBezTo>
                    <a:cubicBezTo>
                      <a:pt x="200926" y="189561"/>
                      <a:pt x="200849" y="190024"/>
                      <a:pt x="200835" y="190491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9" name="Google Shape;459;p45"/>
              <p:cNvSpPr/>
              <p:nvPr/>
            </p:nvSpPr>
            <p:spPr>
              <a:xfrm>
                <a:off x="5252242" y="2780999"/>
                <a:ext cx="401729" cy="436260"/>
              </a:xfrm>
              <a:custGeom>
                <a:rect b="b" l="l" r="r" t="t"/>
                <a:pathLst>
                  <a:path extrusionOk="0" h="436260" w="401729">
                    <a:moveTo>
                      <a:pt x="390297" y="220032"/>
                    </a:moveTo>
                    <a:lnTo>
                      <a:pt x="119971" y="220032"/>
                    </a:lnTo>
                    <a:cubicBezTo>
                      <a:pt x="116398" y="219925"/>
                      <a:pt x="113415" y="222737"/>
                      <a:pt x="113308" y="226313"/>
                    </a:cubicBezTo>
                    <a:cubicBezTo>
                      <a:pt x="113304" y="226442"/>
                      <a:pt x="113304" y="226571"/>
                      <a:pt x="113308" y="226700"/>
                    </a:cubicBezTo>
                    <a:cubicBezTo>
                      <a:pt x="113308" y="288612"/>
                      <a:pt x="147575" y="355287"/>
                      <a:pt x="257038" y="355287"/>
                    </a:cubicBezTo>
                    <a:cubicBezTo>
                      <a:pt x="302130" y="353974"/>
                      <a:pt x="345966" y="340122"/>
                      <a:pt x="383634" y="315282"/>
                    </a:cubicBezTo>
                    <a:cubicBezTo>
                      <a:pt x="386652" y="313175"/>
                      <a:pt x="390806" y="313916"/>
                      <a:pt x="392911" y="316936"/>
                    </a:cubicBezTo>
                    <a:cubicBezTo>
                      <a:pt x="393739" y="318124"/>
                      <a:pt x="394158" y="319550"/>
                      <a:pt x="394105" y="320997"/>
                    </a:cubicBezTo>
                    <a:lnTo>
                      <a:pt x="394105" y="383862"/>
                    </a:lnTo>
                    <a:cubicBezTo>
                      <a:pt x="393965" y="386075"/>
                      <a:pt x="392935" y="388137"/>
                      <a:pt x="391249" y="389577"/>
                    </a:cubicBezTo>
                    <a:cubicBezTo>
                      <a:pt x="351271" y="419105"/>
                      <a:pt x="290353" y="436250"/>
                      <a:pt x="221819" y="436250"/>
                    </a:cubicBezTo>
                    <a:cubicBezTo>
                      <a:pt x="91415" y="436250"/>
                      <a:pt x="37" y="342905"/>
                      <a:pt x="37" y="215270"/>
                    </a:cubicBezTo>
                    <a:cubicBezTo>
                      <a:pt x="-2389" y="98827"/>
                      <a:pt x="89975" y="2464"/>
                      <a:pt x="206338" y="35"/>
                    </a:cubicBezTo>
                    <a:cubicBezTo>
                      <a:pt x="208643" y="-13"/>
                      <a:pt x="210948" y="-23"/>
                      <a:pt x="213253" y="5"/>
                    </a:cubicBezTo>
                    <a:cubicBezTo>
                      <a:pt x="320812" y="5"/>
                      <a:pt x="401720" y="65727"/>
                      <a:pt x="401720" y="163835"/>
                    </a:cubicBezTo>
                    <a:cubicBezTo>
                      <a:pt x="401755" y="181455"/>
                      <a:pt x="399839" y="199024"/>
                      <a:pt x="396008" y="216222"/>
                    </a:cubicBezTo>
                    <a:cubicBezTo>
                      <a:pt x="396008" y="218127"/>
                      <a:pt x="393153" y="220032"/>
                      <a:pt x="390297" y="220032"/>
                    </a:cubicBezTo>
                    <a:close/>
                    <a:moveTo>
                      <a:pt x="217060" y="69537"/>
                    </a:moveTo>
                    <a:cubicBezTo>
                      <a:pt x="171371" y="69537"/>
                      <a:pt x="131393" y="94302"/>
                      <a:pt x="119971" y="152405"/>
                    </a:cubicBezTo>
                    <a:cubicBezTo>
                      <a:pt x="119128" y="156205"/>
                      <a:pt x="121523" y="159969"/>
                      <a:pt x="125321" y="160813"/>
                    </a:cubicBezTo>
                    <a:cubicBezTo>
                      <a:pt x="125752" y="160909"/>
                      <a:pt x="126192" y="160964"/>
                      <a:pt x="126634" y="160977"/>
                    </a:cubicBezTo>
                    <a:lnTo>
                      <a:pt x="293208" y="160977"/>
                    </a:lnTo>
                    <a:cubicBezTo>
                      <a:pt x="297016" y="160977"/>
                      <a:pt x="299871" y="159072"/>
                      <a:pt x="299871" y="155262"/>
                    </a:cubicBezTo>
                    <a:cubicBezTo>
                      <a:pt x="306534" y="107637"/>
                      <a:pt x="273219" y="69537"/>
                      <a:pt x="217060" y="6953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0" name="Google Shape;460;p45"/>
              <p:cNvSpPr/>
              <p:nvPr/>
            </p:nvSpPr>
            <p:spPr>
              <a:xfrm>
                <a:off x="5725360" y="2780036"/>
                <a:ext cx="462600" cy="436277"/>
              </a:xfrm>
              <a:custGeom>
                <a:rect b="b" l="l" r="r" t="t"/>
                <a:pathLst>
                  <a:path extrusionOk="0" h="436277" w="462600">
                    <a:moveTo>
                      <a:pt x="359791" y="421972"/>
                    </a:moveTo>
                    <a:lnTo>
                      <a:pt x="356936" y="367680"/>
                    </a:lnTo>
                    <a:cubicBezTo>
                      <a:pt x="356713" y="365852"/>
                      <a:pt x="355052" y="364551"/>
                      <a:pt x="353226" y="364773"/>
                    </a:cubicBezTo>
                    <a:cubicBezTo>
                      <a:pt x="352463" y="364866"/>
                      <a:pt x="351756" y="365220"/>
                      <a:pt x="351224" y="365775"/>
                    </a:cubicBezTo>
                    <a:cubicBezTo>
                      <a:pt x="313568" y="410906"/>
                      <a:pt x="257680" y="436772"/>
                      <a:pt x="198928" y="436260"/>
                    </a:cubicBezTo>
                    <a:cubicBezTo>
                      <a:pt x="84705" y="436260"/>
                      <a:pt x="-9" y="341962"/>
                      <a:pt x="-9" y="218137"/>
                    </a:cubicBezTo>
                    <a:cubicBezTo>
                      <a:pt x="-9" y="94312"/>
                      <a:pt x="84705" y="15"/>
                      <a:pt x="198928" y="15"/>
                    </a:cubicBezTo>
                    <a:cubicBezTo>
                      <a:pt x="257774" y="-938"/>
                      <a:pt x="313843" y="25011"/>
                      <a:pt x="351224" y="70500"/>
                    </a:cubicBezTo>
                    <a:cubicBezTo>
                      <a:pt x="352220" y="71921"/>
                      <a:pt x="354179" y="72265"/>
                      <a:pt x="355600" y="71268"/>
                    </a:cubicBezTo>
                    <a:cubicBezTo>
                      <a:pt x="356467" y="70660"/>
                      <a:pt x="356969" y="69654"/>
                      <a:pt x="356935" y="68595"/>
                    </a:cubicBezTo>
                    <a:lnTo>
                      <a:pt x="359791" y="14302"/>
                    </a:lnTo>
                    <a:cubicBezTo>
                      <a:pt x="359791" y="12397"/>
                      <a:pt x="361695" y="11445"/>
                      <a:pt x="363598" y="11445"/>
                    </a:cubicBezTo>
                    <a:lnTo>
                      <a:pt x="387395" y="11445"/>
                    </a:lnTo>
                    <a:cubicBezTo>
                      <a:pt x="428555" y="11076"/>
                      <a:pt x="462220" y="44167"/>
                      <a:pt x="462589" y="85355"/>
                    </a:cubicBezTo>
                    <a:cubicBezTo>
                      <a:pt x="462590" y="85484"/>
                      <a:pt x="462591" y="85612"/>
                      <a:pt x="462591" y="85740"/>
                    </a:cubicBezTo>
                    <a:lnTo>
                      <a:pt x="462591" y="422925"/>
                    </a:lnTo>
                    <a:cubicBezTo>
                      <a:pt x="462591" y="424830"/>
                      <a:pt x="460688" y="425782"/>
                      <a:pt x="458784" y="425782"/>
                    </a:cubicBezTo>
                    <a:lnTo>
                      <a:pt x="362647" y="425782"/>
                    </a:lnTo>
                    <a:cubicBezTo>
                      <a:pt x="361695" y="424830"/>
                      <a:pt x="359791" y="423877"/>
                      <a:pt x="359791" y="421972"/>
                    </a:cubicBezTo>
                    <a:close/>
                    <a:moveTo>
                      <a:pt x="233195" y="81930"/>
                    </a:moveTo>
                    <a:cubicBezTo>
                      <a:pt x="166565" y="81930"/>
                      <a:pt x="112309" y="132412"/>
                      <a:pt x="112309" y="218137"/>
                    </a:cubicBezTo>
                    <a:cubicBezTo>
                      <a:pt x="112309" y="303862"/>
                      <a:pt x="166565" y="354345"/>
                      <a:pt x="233195" y="354345"/>
                    </a:cubicBezTo>
                    <a:cubicBezTo>
                      <a:pt x="299824" y="354345"/>
                      <a:pt x="354080" y="303862"/>
                      <a:pt x="354080" y="218137"/>
                    </a:cubicBezTo>
                    <a:cubicBezTo>
                      <a:pt x="354080" y="132412"/>
                      <a:pt x="299824" y="81930"/>
                      <a:pt x="233195" y="8193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1" name="Google Shape;461;p45"/>
              <p:cNvSpPr/>
              <p:nvPr/>
            </p:nvSpPr>
            <p:spPr>
              <a:xfrm>
                <a:off x="6274579" y="2630481"/>
                <a:ext cx="463552" cy="585834"/>
              </a:xfrm>
              <a:custGeom>
                <a:rect b="b" l="l" r="r" t="t"/>
                <a:pathLst>
                  <a:path extrusionOk="0" h="585834" w="463552">
                    <a:moveTo>
                      <a:pt x="360743" y="566765"/>
                    </a:moveTo>
                    <a:lnTo>
                      <a:pt x="357888" y="516282"/>
                    </a:lnTo>
                    <a:cubicBezTo>
                      <a:pt x="357665" y="514454"/>
                      <a:pt x="356004" y="513153"/>
                      <a:pt x="354178" y="513376"/>
                    </a:cubicBezTo>
                    <a:cubicBezTo>
                      <a:pt x="353415" y="513469"/>
                      <a:pt x="352708" y="513822"/>
                      <a:pt x="352176" y="514377"/>
                    </a:cubicBezTo>
                    <a:cubicBezTo>
                      <a:pt x="314511" y="560146"/>
                      <a:pt x="258176" y="586407"/>
                      <a:pt x="198928" y="585815"/>
                    </a:cubicBezTo>
                    <a:cubicBezTo>
                      <a:pt x="84706" y="585815"/>
                      <a:pt x="-9" y="491517"/>
                      <a:pt x="-9" y="367692"/>
                    </a:cubicBezTo>
                    <a:cubicBezTo>
                      <a:pt x="-9" y="243867"/>
                      <a:pt x="84706" y="149570"/>
                      <a:pt x="198928" y="149570"/>
                    </a:cubicBezTo>
                    <a:cubicBezTo>
                      <a:pt x="255712" y="148372"/>
                      <a:pt x="310101" y="172445"/>
                      <a:pt x="347417" y="215292"/>
                    </a:cubicBezTo>
                    <a:cubicBezTo>
                      <a:pt x="348369" y="216245"/>
                      <a:pt x="349321" y="215292"/>
                      <a:pt x="349321" y="214340"/>
                    </a:cubicBezTo>
                    <a:lnTo>
                      <a:pt x="349321" y="7647"/>
                    </a:lnTo>
                    <a:cubicBezTo>
                      <a:pt x="349405" y="3334"/>
                      <a:pt x="352968" y="-93"/>
                      <a:pt x="357277" y="-9"/>
                    </a:cubicBezTo>
                    <a:cubicBezTo>
                      <a:pt x="357481" y="-5"/>
                      <a:pt x="357685" y="7"/>
                      <a:pt x="357888" y="27"/>
                    </a:cubicBezTo>
                    <a:lnTo>
                      <a:pt x="383588" y="27"/>
                    </a:lnTo>
                    <a:cubicBezTo>
                      <a:pt x="427116" y="-241"/>
                      <a:pt x="462762" y="34580"/>
                      <a:pt x="463543" y="78132"/>
                    </a:cubicBezTo>
                    <a:lnTo>
                      <a:pt x="463543" y="566765"/>
                    </a:lnTo>
                    <a:cubicBezTo>
                      <a:pt x="463543" y="571499"/>
                      <a:pt x="459708" y="575337"/>
                      <a:pt x="454977" y="575337"/>
                    </a:cubicBezTo>
                    <a:lnTo>
                      <a:pt x="368358" y="575337"/>
                    </a:lnTo>
                    <a:cubicBezTo>
                      <a:pt x="364192" y="574500"/>
                      <a:pt x="361085" y="571002"/>
                      <a:pt x="360743" y="566765"/>
                    </a:cubicBezTo>
                    <a:close/>
                    <a:moveTo>
                      <a:pt x="235098" y="231485"/>
                    </a:moveTo>
                    <a:cubicBezTo>
                      <a:pt x="168469" y="231485"/>
                      <a:pt x="114213" y="281967"/>
                      <a:pt x="114213" y="367692"/>
                    </a:cubicBezTo>
                    <a:cubicBezTo>
                      <a:pt x="114213" y="453417"/>
                      <a:pt x="168469" y="503900"/>
                      <a:pt x="235098" y="503900"/>
                    </a:cubicBezTo>
                    <a:cubicBezTo>
                      <a:pt x="301728" y="503900"/>
                      <a:pt x="355984" y="453417"/>
                      <a:pt x="355984" y="367692"/>
                    </a:cubicBezTo>
                    <a:cubicBezTo>
                      <a:pt x="355984" y="281967"/>
                      <a:pt x="301728" y="231485"/>
                      <a:pt x="235098" y="231485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2" name="Google Shape;462;p45"/>
              <p:cNvSpPr/>
              <p:nvPr/>
            </p:nvSpPr>
            <p:spPr>
              <a:xfrm>
                <a:off x="6806856" y="3114770"/>
                <a:ext cx="106417" cy="106489"/>
              </a:xfrm>
              <a:custGeom>
                <a:rect b="b" l="l" r="r" t="t"/>
                <a:pathLst>
                  <a:path extrusionOk="0" h="106489" w="106417">
                    <a:moveTo>
                      <a:pt x="-9" y="53425"/>
                    </a:moveTo>
                    <a:cubicBezTo>
                      <a:pt x="-114" y="24019"/>
                      <a:pt x="23623" y="95"/>
                      <a:pt x="53009" y="-10"/>
                    </a:cubicBezTo>
                    <a:cubicBezTo>
                      <a:pt x="82395" y="-115"/>
                      <a:pt x="106302" y="23638"/>
                      <a:pt x="106407" y="53044"/>
                    </a:cubicBezTo>
                    <a:cubicBezTo>
                      <a:pt x="106513" y="82450"/>
                      <a:pt x="82776" y="106374"/>
                      <a:pt x="53389" y="106479"/>
                    </a:cubicBezTo>
                    <a:cubicBezTo>
                      <a:pt x="53294" y="106479"/>
                      <a:pt x="53199" y="106479"/>
                      <a:pt x="53104" y="106479"/>
                    </a:cubicBezTo>
                    <a:cubicBezTo>
                      <a:pt x="23823" y="106532"/>
                      <a:pt x="43" y="82821"/>
                      <a:pt x="-9" y="53520"/>
                    </a:cubicBezTo>
                    <a:cubicBezTo>
                      <a:pt x="-9" y="53488"/>
                      <a:pt x="-9" y="53457"/>
                      <a:pt x="-9" y="53425"/>
                    </a:cubicBezTo>
                    <a:close/>
                    <a:moveTo>
                      <a:pt x="99460" y="53425"/>
                    </a:moveTo>
                    <a:cubicBezTo>
                      <a:pt x="99512" y="27859"/>
                      <a:pt x="78844" y="7091"/>
                      <a:pt x="53295" y="7038"/>
                    </a:cubicBezTo>
                    <a:cubicBezTo>
                      <a:pt x="27746" y="6986"/>
                      <a:pt x="6992" y="27668"/>
                      <a:pt x="6940" y="53234"/>
                    </a:cubicBezTo>
                    <a:cubicBezTo>
                      <a:pt x="6887" y="78801"/>
                      <a:pt x="27556" y="99568"/>
                      <a:pt x="53105" y="99621"/>
                    </a:cubicBezTo>
                    <a:cubicBezTo>
                      <a:pt x="78632" y="99621"/>
                      <a:pt x="99355" y="78969"/>
                      <a:pt x="99460" y="53425"/>
                    </a:cubicBezTo>
                    <a:close/>
                    <a:moveTo>
                      <a:pt x="30545" y="20564"/>
                    </a:moveTo>
                    <a:lnTo>
                      <a:pt x="56055" y="20564"/>
                    </a:lnTo>
                    <a:cubicBezTo>
                      <a:pt x="66492" y="19296"/>
                      <a:pt x="75981" y="26734"/>
                      <a:pt x="77248" y="37179"/>
                    </a:cubicBezTo>
                    <a:cubicBezTo>
                      <a:pt x="77365" y="38144"/>
                      <a:pt x="77408" y="39118"/>
                      <a:pt x="77377" y="40090"/>
                    </a:cubicBezTo>
                    <a:cubicBezTo>
                      <a:pt x="77863" y="48456"/>
                      <a:pt x="72547" y="56061"/>
                      <a:pt x="64527" y="58473"/>
                    </a:cubicBezTo>
                    <a:lnTo>
                      <a:pt x="83564" y="85333"/>
                    </a:lnTo>
                    <a:lnTo>
                      <a:pt x="69286" y="85333"/>
                    </a:lnTo>
                    <a:lnTo>
                      <a:pt x="51676" y="59616"/>
                    </a:lnTo>
                    <a:lnTo>
                      <a:pt x="43586" y="59616"/>
                    </a:lnTo>
                    <a:lnTo>
                      <a:pt x="43586" y="85333"/>
                    </a:lnTo>
                    <a:lnTo>
                      <a:pt x="30736" y="85333"/>
                    </a:lnTo>
                    <a:close/>
                    <a:moveTo>
                      <a:pt x="53961" y="50186"/>
                    </a:moveTo>
                    <a:cubicBezTo>
                      <a:pt x="59533" y="50186"/>
                      <a:pt x="64051" y="45666"/>
                      <a:pt x="64051" y="40090"/>
                    </a:cubicBezTo>
                    <a:cubicBezTo>
                      <a:pt x="64051" y="34514"/>
                      <a:pt x="59533" y="29993"/>
                      <a:pt x="53961" y="29993"/>
                    </a:cubicBezTo>
                    <a:lnTo>
                      <a:pt x="43395" y="29993"/>
                    </a:lnTo>
                    <a:lnTo>
                      <a:pt x="43395" y="50186"/>
                    </a:ln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463" name="Google Shape;463;p45"/>
            <p:cNvGrpSpPr/>
            <p:nvPr/>
          </p:nvGrpSpPr>
          <p:grpSpPr>
            <a:xfrm>
              <a:off x="2085682" y="2282883"/>
              <a:ext cx="1907031" cy="602894"/>
              <a:chOff x="3124200" y="2114550"/>
              <a:chExt cx="2897783" cy="916113"/>
            </a:xfrm>
          </p:grpSpPr>
          <p:sp>
            <p:nvSpPr>
              <p:cNvPr id="464" name="Google Shape;464;p45"/>
              <p:cNvSpPr/>
              <p:nvPr/>
            </p:nvSpPr>
            <p:spPr>
              <a:xfrm>
                <a:off x="5673657" y="2435542"/>
                <a:ext cx="348326" cy="577691"/>
              </a:xfrm>
              <a:custGeom>
                <a:rect b="b" l="l" r="r" t="t"/>
                <a:pathLst>
                  <a:path extrusionOk="0" h="577691" w="348326">
                    <a:moveTo>
                      <a:pt x="348326" y="2286"/>
                    </a:moveTo>
                    <a:cubicBezTo>
                      <a:pt x="336378" y="919"/>
                      <a:pt x="324370" y="156"/>
                      <a:pt x="312345" y="0"/>
                    </a:cubicBezTo>
                    <a:cubicBezTo>
                      <a:pt x="263547" y="0"/>
                      <a:pt x="184654" y="13907"/>
                      <a:pt x="149812" y="89630"/>
                    </a:cubicBezTo>
                    <a:lnTo>
                      <a:pt x="149812" y="4667"/>
                    </a:lnTo>
                    <a:lnTo>
                      <a:pt x="0" y="4667"/>
                    </a:lnTo>
                    <a:lnTo>
                      <a:pt x="0" y="577691"/>
                    </a:lnTo>
                    <a:lnTo>
                      <a:pt x="154464" y="577691"/>
                    </a:lnTo>
                    <a:lnTo>
                      <a:pt x="154464" y="315563"/>
                    </a:lnTo>
                    <a:cubicBezTo>
                      <a:pt x="154464" y="191738"/>
                      <a:pt x="222914" y="153638"/>
                      <a:pt x="301902" y="153638"/>
                    </a:cubicBezTo>
                    <a:cubicBezTo>
                      <a:pt x="317494" y="153619"/>
                      <a:pt x="333048" y="155182"/>
                      <a:pt x="348326" y="158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5" name="Google Shape;465;p45"/>
              <p:cNvSpPr/>
              <p:nvPr/>
            </p:nvSpPr>
            <p:spPr>
              <a:xfrm>
                <a:off x="4998460" y="2422683"/>
                <a:ext cx="599341" cy="607980"/>
              </a:xfrm>
              <a:custGeom>
                <a:rect b="b" l="l" r="r" t="t"/>
                <a:pathLst>
                  <a:path extrusionOk="0" h="607980" w="599341">
                    <a:moveTo>
                      <a:pt x="599057" y="304038"/>
                    </a:moveTo>
                    <a:cubicBezTo>
                      <a:pt x="599057" y="126968"/>
                      <a:pt x="470132" y="0"/>
                      <a:pt x="299529" y="0"/>
                    </a:cubicBezTo>
                    <a:cubicBezTo>
                      <a:pt x="128925" y="0"/>
                      <a:pt x="0" y="126968"/>
                      <a:pt x="0" y="304038"/>
                    </a:cubicBezTo>
                    <a:cubicBezTo>
                      <a:pt x="0" y="481108"/>
                      <a:pt x="128925" y="607981"/>
                      <a:pt x="299813" y="607981"/>
                    </a:cubicBezTo>
                    <a:cubicBezTo>
                      <a:pt x="470701" y="607981"/>
                      <a:pt x="599342" y="479870"/>
                      <a:pt x="599342" y="304038"/>
                    </a:cubicBezTo>
                    <a:moveTo>
                      <a:pt x="444878" y="304038"/>
                    </a:moveTo>
                    <a:cubicBezTo>
                      <a:pt x="444878" y="412337"/>
                      <a:pt x="375289" y="467106"/>
                      <a:pt x="299813" y="467106"/>
                    </a:cubicBezTo>
                    <a:cubicBezTo>
                      <a:pt x="224338" y="467106"/>
                      <a:pt x="154654" y="411194"/>
                      <a:pt x="154654" y="304038"/>
                    </a:cubicBezTo>
                    <a:cubicBezTo>
                      <a:pt x="154654" y="196882"/>
                      <a:pt x="223863" y="140970"/>
                      <a:pt x="299813" y="140970"/>
                    </a:cubicBezTo>
                    <a:cubicBezTo>
                      <a:pt x="375763" y="140970"/>
                      <a:pt x="444878" y="195739"/>
                      <a:pt x="444878" y="3040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6" name="Google Shape;466;p45"/>
              <p:cNvSpPr/>
              <p:nvPr/>
            </p:nvSpPr>
            <p:spPr>
              <a:xfrm>
                <a:off x="4397694" y="2425064"/>
                <a:ext cx="521302" cy="588359"/>
              </a:xfrm>
              <a:custGeom>
                <a:rect b="b" l="l" r="r" t="t"/>
                <a:pathLst>
                  <a:path extrusionOk="0" h="588359" w="521302">
                    <a:moveTo>
                      <a:pt x="154369" y="258509"/>
                    </a:moveTo>
                    <a:cubicBezTo>
                      <a:pt x="154369" y="191834"/>
                      <a:pt x="193863" y="139732"/>
                      <a:pt x="261174" y="139732"/>
                    </a:cubicBezTo>
                    <a:cubicBezTo>
                      <a:pt x="335510" y="139732"/>
                      <a:pt x="366839" y="189833"/>
                      <a:pt x="366839" y="254032"/>
                    </a:cubicBezTo>
                    <a:lnTo>
                      <a:pt x="366839" y="588359"/>
                    </a:lnTo>
                    <a:lnTo>
                      <a:pt x="521303" y="588359"/>
                    </a:lnTo>
                    <a:lnTo>
                      <a:pt x="521303" y="227076"/>
                    </a:lnTo>
                    <a:cubicBezTo>
                      <a:pt x="521303" y="101251"/>
                      <a:pt x="456271" y="0"/>
                      <a:pt x="314624" y="0"/>
                    </a:cubicBezTo>
                    <a:cubicBezTo>
                      <a:pt x="253104" y="0"/>
                      <a:pt x="184559" y="26765"/>
                      <a:pt x="149812" y="85725"/>
                    </a:cubicBezTo>
                    <a:lnTo>
                      <a:pt x="149812" y="15145"/>
                    </a:lnTo>
                    <a:lnTo>
                      <a:pt x="0" y="15145"/>
                    </a:lnTo>
                    <a:lnTo>
                      <a:pt x="0" y="588169"/>
                    </a:lnTo>
                    <a:lnTo>
                      <a:pt x="154369" y="5881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7" name="Google Shape;467;p45"/>
              <p:cNvSpPr/>
              <p:nvPr/>
            </p:nvSpPr>
            <p:spPr>
              <a:xfrm>
                <a:off x="3722307" y="2422683"/>
                <a:ext cx="599246" cy="607980"/>
              </a:xfrm>
              <a:custGeom>
                <a:rect b="b" l="l" r="r" t="t"/>
                <a:pathLst>
                  <a:path extrusionOk="0" h="607980" w="599246">
                    <a:moveTo>
                      <a:pt x="599247" y="304038"/>
                    </a:moveTo>
                    <a:cubicBezTo>
                      <a:pt x="599247" y="126968"/>
                      <a:pt x="470321" y="0"/>
                      <a:pt x="299718" y="0"/>
                    </a:cubicBezTo>
                    <a:cubicBezTo>
                      <a:pt x="129115" y="0"/>
                      <a:pt x="0" y="126968"/>
                      <a:pt x="0" y="304038"/>
                    </a:cubicBezTo>
                    <a:cubicBezTo>
                      <a:pt x="0" y="481108"/>
                      <a:pt x="129020" y="607981"/>
                      <a:pt x="299718" y="607981"/>
                    </a:cubicBezTo>
                    <a:cubicBezTo>
                      <a:pt x="470416" y="607981"/>
                      <a:pt x="599247" y="479870"/>
                      <a:pt x="599247" y="304038"/>
                    </a:cubicBezTo>
                    <a:moveTo>
                      <a:pt x="444783" y="304038"/>
                    </a:moveTo>
                    <a:cubicBezTo>
                      <a:pt x="444783" y="412337"/>
                      <a:pt x="375099" y="467106"/>
                      <a:pt x="299718" y="467106"/>
                    </a:cubicBezTo>
                    <a:cubicBezTo>
                      <a:pt x="224338" y="467106"/>
                      <a:pt x="154559" y="411194"/>
                      <a:pt x="154559" y="304038"/>
                    </a:cubicBezTo>
                    <a:cubicBezTo>
                      <a:pt x="154559" y="196882"/>
                      <a:pt x="224243" y="140970"/>
                      <a:pt x="299718" y="140970"/>
                    </a:cubicBezTo>
                    <a:cubicBezTo>
                      <a:pt x="375194" y="140970"/>
                      <a:pt x="444783" y="195739"/>
                      <a:pt x="444783" y="3040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68" name="Google Shape;468;p45"/>
              <p:cNvSpPr/>
              <p:nvPr/>
            </p:nvSpPr>
            <p:spPr>
              <a:xfrm>
                <a:off x="3124200" y="2114550"/>
                <a:ext cx="521302" cy="898779"/>
              </a:xfrm>
              <a:custGeom>
                <a:rect b="b" l="l" r="r" t="t"/>
                <a:pathLst>
                  <a:path extrusionOk="0" h="898779" w="521302">
                    <a:moveTo>
                      <a:pt x="154369" y="561975"/>
                    </a:moveTo>
                    <a:cubicBezTo>
                      <a:pt x="157881" y="499110"/>
                      <a:pt x="196236" y="450151"/>
                      <a:pt x="261174" y="450151"/>
                    </a:cubicBezTo>
                    <a:cubicBezTo>
                      <a:pt x="335510" y="450151"/>
                      <a:pt x="366839" y="500253"/>
                      <a:pt x="366839" y="564452"/>
                    </a:cubicBezTo>
                    <a:lnTo>
                      <a:pt x="366839" y="898779"/>
                    </a:lnTo>
                    <a:lnTo>
                      <a:pt x="521303" y="898779"/>
                    </a:lnTo>
                    <a:lnTo>
                      <a:pt x="521303" y="537591"/>
                    </a:lnTo>
                    <a:cubicBezTo>
                      <a:pt x="521303" y="411766"/>
                      <a:pt x="453897" y="310515"/>
                      <a:pt x="308832" y="310515"/>
                    </a:cubicBezTo>
                    <a:cubicBezTo>
                      <a:pt x="254243" y="310515"/>
                      <a:pt x="191584" y="329089"/>
                      <a:pt x="154369" y="373380"/>
                    </a:cubicBezTo>
                    <a:lnTo>
                      <a:pt x="154369" y="0"/>
                    </a:lnTo>
                    <a:lnTo>
                      <a:pt x="0" y="100203"/>
                    </a:lnTo>
                    <a:lnTo>
                      <a:pt x="0" y="898684"/>
                    </a:lnTo>
                    <a:lnTo>
                      <a:pt x="154369" y="8986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sp>
        <p:nvSpPr>
          <p:cNvPr id="469" name="Google Shape;469;p45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5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72" name="Google Shape;47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Left_Cream">
  <p:cSld name="Sand_Curve_Left">
    <p:bg>
      <p:bgPr>
        <a:solidFill>
          <a:schemeClr val="lt2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46"/>
          <p:cNvGrpSpPr/>
          <p:nvPr/>
        </p:nvGrpSpPr>
        <p:grpSpPr>
          <a:xfrm rot="5400000">
            <a:off x="-1855880" y="1855765"/>
            <a:ext cx="5143679" cy="1432131"/>
            <a:chOff x="-26404" y="3198400"/>
            <a:chExt cx="9170404" cy="2553273"/>
          </a:xfrm>
        </p:grpSpPr>
        <p:sp>
          <p:nvSpPr>
            <p:cNvPr id="475" name="Google Shape;475;p46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10800000">
              <a:off x="-26404" y="4323073"/>
              <a:ext cx="9170400" cy="142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7" name="Google Shape;477;p46"/>
          <p:cNvSpPr txBox="1"/>
          <p:nvPr>
            <p:ph type="title"/>
          </p:nvPr>
        </p:nvSpPr>
        <p:spPr>
          <a:xfrm>
            <a:off x="2294437" y="590550"/>
            <a:ext cx="6163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46"/>
          <p:cNvSpPr txBox="1"/>
          <p:nvPr>
            <p:ph idx="1" type="subTitle"/>
          </p:nvPr>
        </p:nvSpPr>
        <p:spPr>
          <a:xfrm>
            <a:off x="2286000" y="1390800"/>
            <a:ext cx="616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6"/>
          <p:cNvSpPr txBox="1"/>
          <p:nvPr>
            <p:ph idx="2" type="body"/>
          </p:nvPr>
        </p:nvSpPr>
        <p:spPr>
          <a:xfrm>
            <a:off x="2294437" y="1943100"/>
            <a:ext cx="6163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80" name="Google Shape;48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Curve_Right_Cream">
  <p:cSld name="Sand_Big_Curve_Right">
    <p:bg>
      <p:bgPr>
        <a:solidFill>
          <a:schemeClr val="lt2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7"/>
          <p:cNvGrpSpPr/>
          <p:nvPr/>
        </p:nvGrpSpPr>
        <p:grpSpPr>
          <a:xfrm rot="-5400000">
            <a:off x="4521303" y="520623"/>
            <a:ext cx="5143679" cy="4102096"/>
            <a:chOff x="-26404" y="3198400"/>
            <a:chExt cx="9170404" cy="7313418"/>
          </a:xfrm>
        </p:grpSpPr>
        <p:sp>
          <p:nvSpPr>
            <p:cNvPr id="483" name="Google Shape;483;p47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47"/>
            <p:cNvSpPr/>
            <p:nvPr/>
          </p:nvSpPr>
          <p:spPr>
            <a:xfrm rot="10800000">
              <a:off x="-26404" y="4323118"/>
              <a:ext cx="9170400" cy="618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5" name="Google Shape;485;p47"/>
          <p:cNvSpPr txBox="1"/>
          <p:nvPr>
            <p:ph type="title"/>
          </p:nvPr>
        </p:nvSpPr>
        <p:spPr>
          <a:xfrm>
            <a:off x="691112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47"/>
          <p:cNvSpPr txBox="1"/>
          <p:nvPr>
            <p:ph idx="1" type="subTitle"/>
          </p:nvPr>
        </p:nvSpPr>
        <p:spPr>
          <a:xfrm>
            <a:off x="685800" y="13908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47"/>
          <p:cNvSpPr txBox="1"/>
          <p:nvPr>
            <p:ph idx="2" type="body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88" name="Google Shape;488;p47"/>
          <p:cNvSpPr txBox="1"/>
          <p:nvPr>
            <p:ph idx="3" type="body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89" name="Google Shape;48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Photo_Left_Cream">
  <p:cSld name="Sand_Curve_Photo_Left">
    <p:bg>
      <p:bgPr>
        <a:solidFill>
          <a:schemeClr val="lt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/>
          <p:nvPr>
            <p:ph idx="2" type="pic"/>
          </p:nvPr>
        </p:nvSpPr>
        <p:spPr>
          <a:xfrm>
            <a:off x="-18270" y="-1593300"/>
            <a:ext cx="4059900" cy="8330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92" name="Google Shape;492;p48"/>
          <p:cNvSpPr txBox="1"/>
          <p:nvPr>
            <p:ph type="title"/>
          </p:nvPr>
        </p:nvSpPr>
        <p:spPr>
          <a:xfrm>
            <a:off x="4577317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8"/>
          <p:cNvSpPr txBox="1"/>
          <p:nvPr>
            <p:ph idx="1" type="subTitle"/>
          </p:nvPr>
        </p:nvSpPr>
        <p:spPr>
          <a:xfrm>
            <a:off x="4572004" y="14670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8"/>
          <p:cNvSpPr txBox="1"/>
          <p:nvPr>
            <p:ph idx="3" type="body"/>
          </p:nvPr>
        </p:nvSpPr>
        <p:spPr>
          <a:xfrm>
            <a:off x="4577317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95" name="Google Shape;49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_Cream">
  <p:cSld name="Sand_Break">
    <p:bg>
      <p:bgPr>
        <a:solidFill>
          <a:schemeClr val="l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4990" y="1036545"/>
            <a:ext cx="2258995" cy="2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9"/>
          <p:cNvSpPr txBox="1"/>
          <p:nvPr>
            <p:ph type="title"/>
          </p:nvPr>
        </p:nvSpPr>
        <p:spPr>
          <a:xfrm>
            <a:off x="4572000" y="2152800"/>
            <a:ext cx="3886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99" name="Google Shape;4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Curve_Left_Cream">
  <p:cSld name="Sand_Big_Curve_Left">
    <p:bg>
      <p:bgPr>
        <a:solidFill>
          <a:schemeClr val="lt2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50"/>
          <p:cNvGrpSpPr/>
          <p:nvPr/>
        </p:nvGrpSpPr>
        <p:grpSpPr>
          <a:xfrm rot="5400000">
            <a:off x="-887359" y="887184"/>
            <a:ext cx="5143680" cy="3369296"/>
            <a:chOff x="-26405" y="3198400"/>
            <a:chExt cx="9170405" cy="6006946"/>
          </a:xfrm>
        </p:grpSpPr>
        <p:sp>
          <p:nvSpPr>
            <p:cNvPr id="502" name="Google Shape;502;p50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 rot="10800000">
              <a:off x="-26405" y="4323146"/>
              <a:ext cx="9170400" cy="4882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04" name="Google Shape;504;p50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1920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Light"/>
              <a:buNone/>
              <a:defRPr sz="2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50"/>
          <p:cNvSpPr txBox="1"/>
          <p:nvPr>
            <p:ph idx="1" type="subTitle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50"/>
          <p:cNvSpPr txBox="1"/>
          <p:nvPr>
            <p:ph idx="2" type="body"/>
          </p:nvPr>
        </p:nvSpPr>
        <p:spPr>
          <a:xfrm>
            <a:off x="4120725" y="1257300"/>
            <a:ext cx="43377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07" name="Google Shape;50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_Amber">
  <p:cSld name="Amber_T)C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idx="1" type="body"/>
          </p:nvPr>
        </p:nvSpPr>
        <p:spPr>
          <a:xfrm>
            <a:off x="700780" y="666750"/>
            <a:ext cx="7757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1464957" y="14045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3" type="body"/>
          </p:nvPr>
        </p:nvSpPr>
        <p:spPr>
          <a:xfrm>
            <a:off x="700780" y="14045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1464957" y="20522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6" name="Google Shape;66;p6"/>
          <p:cNvSpPr/>
          <p:nvPr>
            <p:ph idx="5" type="body"/>
          </p:nvPr>
        </p:nvSpPr>
        <p:spPr>
          <a:xfrm>
            <a:off x="700780" y="20522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6" type="body"/>
          </p:nvPr>
        </p:nvSpPr>
        <p:spPr>
          <a:xfrm>
            <a:off x="1464957" y="26999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8" name="Google Shape;68;p6"/>
          <p:cNvSpPr/>
          <p:nvPr>
            <p:ph idx="7" type="body"/>
          </p:nvPr>
        </p:nvSpPr>
        <p:spPr>
          <a:xfrm>
            <a:off x="700780" y="26999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8" type="body"/>
          </p:nvPr>
        </p:nvSpPr>
        <p:spPr>
          <a:xfrm>
            <a:off x="1464957" y="33476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0" name="Google Shape;70;p6"/>
          <p:cNvSpPr/>
          <p:nvPr>
            <p:ph idx="9" type="body"/>
          </p:nvPr>
        </p:nvSpPr>
        <p:spPr>
          <a:xfrm>
            <a:off x="700780" y="33476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3" type="body"/>
          </p:nvPr>
        </p:nvSpPr>
        <p:spPr>
          <a:xfrm>
            <a:off x="5538651" y="14045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2" name="Google Shape;72;p6"/>
          <p:cNvSpPr/>
          <p:nvPr>
            <p:ph idx="14" type="body"/>
          </p:nvPr>
        </p:nvSpPr>
        <p:spPr>
          <a:xfrm>
            <a:off x="4774474" y="14045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5" type="body"/>
          </p:nvPr>
        </p:nvSpPr>
        <p:spPr>
          <a:xfrm>
            <a:off x="5538651" y="20522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" name="Google Shape;74;p6"/>
          <p:cNvSpPr/>
          <p:nvPr>
            <p:ph idx="16" type="body"/>
          </p:nvPr>
        </p:nvSpPr>
        <p:spPr>
          <a:xfrm>
            <a:off x="4774474" y="20522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7" type="body"/>
          </p:nvPr>
        </p:nvSpPr>
        <p:spPr>
          <a:xfrm>
            <a:off x="5538651" y="26999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6" name="Google Shape;76;p6"/>
          <p:cNvSpPr/>
          <p:nvPr>
            <p:ph idx="18" type="body"/>
          </p:nvPr>
        </p:nvSpPr>
        <p:spPr>
          <a:xfrm>
            <a:off x="4774474" y="26999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19" type="body"/>
          </p:nvPr>
        </p:nvSpPr>
        <p:spPr>
          <a:xfrm>
            <a:off x="5538651" y="33476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8" name="Google Shape;78;p6"/>
          <p:cNvSpPr/>
          <p:nvPr>
            <p:ph idx="20" type="body"/>
          </p:nvPr>
        </p:nvSpPr>
        <p:spPr>
          <a:xfrm>
            <a:off x="4774474" y="33476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21" type="body"/>
          </p:nvPr>
        </p:nvSpPr>
        <p:spPr>
          <a:xfrm>
            <a:off x="1464957" y="39953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0" name="Google Shape;80;p6"/>
          <p:cNvSpPr/>
          <p:nvPr>
            <p:ph idx="22" type="body"/>
          </p:nvPr>
        </p:nvSpPr>
        <p:spPr>
          <a:xfrm>
            <a:off x="700780" y="39953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23" type="body"/>
          </p:nvPr>
        </p:nvSpPr>
        <p:spPr>
          <a:xfrm>
            <a:off x="5538651" y="3995305"/>
            <a:ext cx="290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2" name="Google Shape;82;p6"/>
          <p:cNvSpPr/>
          <p:nvPr>
            <p:ph idx="24" type="body"/>
          </p:nvPr>
        </p:nvSpPr>
        <p:spPr>
          <a:xfrm>
            <a:off x="4774474" y="399530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Right_Cream">
  <p:cSld name="Sand_Curve_Right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1"/>
          <p:cNvGrpSpPr/>
          <p:nvPr/>
        </p:nvGrpSpPr>
        <p:grpSpPr>
          <a:xfrm rot="-5400000">
            <a:off x="5751563" y="1751063"/>
            <a:ext cx="5181276" cy="1641700"/>
            <a:chOff x="-26384" y="2858232"/>
            <a:chExt cx="9170400" cy="2961220"/>
          </a:xfrm>
        </p:grpSpPr>
        <p:sp>
          <p:nvSpPr>
            <p:cNvPr id="510" name="Google Shape;510;p51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51"/>
            <p:cNvSpPr/>
            <p:nvPr/>
          </p:nvSpPr>
          <p:spPr>
            <a:xfrm rot="10800000">
              <a:off x="-26384" y="3985552"/>
              <a:ext cx="9170400" cy="183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2" name="Google Shape;512;p51"/>
          <p:cNvSpPr txBox="1"/>
          <p:nvPr>
            <p:ph type="title"/>
          </p:nvPr>
        </p:nvSpPr>
        <p:spPr>
          <a:xfrm>
            <a:off x="694775" y="590550"/>
            <a:ext cx="6556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51"/>
          <p:cNvSpPr txBox="1"/>
          <p:nvPr>
            <p:ph idx="1" type="subTitle"/>
          </p:nvPr>
        </p:nvSpPr>
        <p:spPr>
          <a:xfrm>
            <a:off x="685800" y="1390800"/>
            <a:ext cx="6556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51"/>
          <p:cNvSpPr txBox="1"/>
          <p:nvPr>
            <p:ph idx="2" type="body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5" name="Google Shape;51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s_4_Cream">
  <p:cSld name="Sand_Parts_4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52"/>
          <p:cNvGrpSpPr/>
          <p:nvPr/>
        </p:nvGrpSpPr>
        <p:grpSpPr>
          <a:xfrm>
            <a:off x="-17" y="2571676"/>
            <a:ext cx="9143812" cy="2581927"/>
            <a:chOff x="-26406" y="3198400"/>
            <a:chExt cx="9170406" cy="2589436"/>
          </a:xfrm>
        </p:grpSpPr>
        <p:sp>
          <p:nvSpPr>
            <p:cNvPr id="518" name="Google Shape;518;p52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 rot="10800000">
              <a:off x="-26406" y="4322936"/>
              <a:ext cx="9170400" cy="146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20" name="Google Shape;520;p52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2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2"/>
          <p:cNvSpPr/>
          <p:nvPr>
            <p:ph idx="2" type="pic"/>
          </p:nvPr>
        </p:nvSpPr>
        <p:spPr>
          <a:xfrm>
            <a:off x="693681" y="22288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23" name="Google Shape;523;p52"/>
          <p:cNvSpPr/>
          <p:nvPr>
            <p:ph idx="3" type="pic"/>
          </p:nvPr>
        </p:nvSpPr>
        <p:spPr>
          <a:xfrm>
            <a:off x="2822026" y="18859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24" name="Google Shape;524;p52"/>
          <p:cNvSpPr/>
          <p:nvPr>
            <p:ph idx="4" type="pic"/>
          </p:nvPr>
        </p:nvSpPr>
        <p:spPr>
          <a:xfrm>
            <a:off x="4966137" y="18859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25" name="Google Shape;525;p52"/>
          <p:cNvSpPr/>
          <p:nvPr>
            <p:ph idx="5" type="pic"/>
          </p:nvPr>
        </p:nvSpPr>
        <p:spPr>
          <a:xfrm>
            <a:off x="7094482" y="2228842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26" name="Google Shape;52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4_Cream">
  <p:cSld name="Sand_Team_4">
    <p:bg>
      <p:bgPr>
        <a:solidFill>
          <a:schemeClr val="dk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53"/>
          <p:cNvGrpSpPr/>
          <p:nvPr/>
        </p:nvGrpSpPr>
        <p:grpSpPr>
          <a:xfrm rot="10800000">
            <a:off x="204" y="122"/>
            <a:ext cx="9143812" cy="2057406"/>
            <a:chOff x="-26406" y="3198400"/>
            <a:chExt cx="9170406" cy="2063389"/>
          </a:xfrm>
        </p:grpSpPr>
        <p:sp>
          <p:nvSpPr>
            <p:cNvPr id="529" name="Google Shape;529;p53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 rot="10800000">
              <a:off x="-26406" y="4323089"/>
              <a:ext cx="9170400" cy="93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1" name="Google Shape;531;p53"/>
          <p:cNvSpPr/>
          <p:nvPr>
            <p:ph idx="2" type="pic"/>
          </p:nvPr>
        </p:nvSpPr>
        <p:spPr>
          <a:xfrm>
            <a:off x="693681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32" name="Google Shape;532;p53"/>
          <p:cNvSpPr/>
          <p:nvPr>
            <p:ph idx="3" type="pic"/>
          </p:nvPr>
        </p:nvSpPr>
        <p:spPr>
          <a:xfrm>
            <a:off x="2822026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33" name="Google Shape;533;p53"/>
          <p:cNvSpPr/>
          <p:nvPr>
            <p:ph idx="4" type="pic"/>
          </p:nvPr>
        </p:nvSpPr>
        <p:spPr>
          <a:xfrm>
            <a:off x="4966137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34" name="Google Shape;534;p53"/>
          <p:cNvSpPr/>
          <p:nvPr>
            <p:ph idx="5" type="pic"/>
          </p:nvPr>
        </p:nvSpPr>
        <p:spPr>
          <a:xfrm>
            <a:off x="7094482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35" name="Google Shape;535;p53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53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Top_Cream">
  <p:cSld name="Sand_Curve_Top">
    <p:bg>
      <p:bgPr>
        <a:solidFill>
          <a:schemeClr val="lt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54"/>
          <p:cNvGrpSpPr/>
          <p:nvPr/>
        </p:nvGrpSpPr>
        <p:grpSpPr>
          <a:xfrm rot="10800000">
            <a:off x="190" y="-3"/>
            <a:ext cx="9143815" cy="3359180"/>
            <a:chOff x="-26410" y="3198400"/>
            <a:chExt cx="9170410" cy="4293979"/>
          </a:xfrm>
        </p:grpSpPr>
        <p:sp>
          <p:nvSpPr>
            <p:cNvPr id="540" name="Google Shape;540;p54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54"/>
            <p:cNvSpPr/>
            <p:nvPr/>
          </p:nvSpPr>
          <p:spPr>
            <a:xfrm rot="10800000">
              <a:off x="-26410" y="4323178"/>
              <a:ext cx="9170400" cy="31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2" name="Google Shape;542;p54"/>
          <p:cNvSpPr txBox="1"/>
          <p:nvPr>
            <p:ph type="title"/>
          </p:nvPr>
        </p:nvSpPr>
        <p:spPr>
          <a:xfrm>
            <a:off x="696425" y="36766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54"/>
          <p:cNvSpPr txBox="1"/>
          <p:nvPr>
            <p:ph idx="1" type="subTitle"/>
          </p:nvPr>
        </p:nvSpPr>
        <p:spPr>
          <a:xfrm>
            <a:off x="685800" y="41949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Corners_Cream">
  <p:cSld name="Sand_Curve_Corners">
    <p:bg>
      <p:bgPr>
        <a:solidFill>
          <a:schemeClr val="dk2">
            <a:alpha val="60000"/>
          </a:schemeClr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5"/>
          <p:cNvSpPr/>
          <p:nvPr/>
        </p:nvSpPr>
        <p:spPr>
          <a:xfrm>
            <a:off x="77" y="0"/>
            <a:ext cx="9144000" cy="5143500"/>
          </a:xfrm>
          <a:prstGeom prst="round2DiagRect">
            <a:avLst>
              <a:gd fmla="val 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p55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55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55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50" name="Google Shape;55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_Corners_Cream">
  <p:cSld name="Sand_Circle_Corners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6"/>
          <p:cNvSpPr/>
          <p:nvPr/>
        </p:nvSpPr>
        <p:spPr>
          <a:xfrm flipH="1" rot="10800000">
            <a:off x="5996377" y="304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56"/>
          <p:cNvSpPr/>
          <p:nvPr/>
        </p:nvSpPr>
        <p:spPr>
          <a:xfrm flipH="1">
            <a:off x="-23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56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56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56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57" name="Google Shape;55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Circle_Corners_Cream">
  <p:cSld name="Sand_Circle_Corners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"/>
          <p:cNvSpPr/>
          <p:nvPr/>
        </p:nvSpPr>
        <p:spPr>
          <a:xfrm flipH="1" rot="10800000">
            <a:off x="5996377" y="304"/>
            <a:ext cx="3147245" cy="2438096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57"/>
          <p:cNvSpPr/>
          <p:nvPr/>
        </p:nvSpPr>
        <p:spPr>
          <a:xfrm flipH="1">
            <a:off x="-23" y="3825493"/>
            <a:ext cx="1841523" cy="1426584"/>
          </a:xfrm>
          <a:custGeom>
            <a:rect b="b" l="l" r="r" t="t"/>
            <a:pathLst>
              <a:path extrusionOk="0" h="207277" w="267566">
                <a:moveTo>
                  <a:pt x="213338" y="0"/>
                </a:moveTo>
                <a:cubicBezTo>
                  <a:pt x="96332" y="0"/>
                  <a:pt x="1082" y="92977"/>
                  <a:pt x="0" y="207277"/>
                </a:cubicBezTo>
                <a:lnTo>
                  <a:pt x="267566" y="207277"/>
                </a:lnTo>
                <a:lnTo>
                  <a:pt x="267566" y="0"/>
                </a:lnTo>
                <a:close/>
              </a:path>
            </a:pathLst>
          </a:custGeom>
          <a:solidFill>
            <a:schemeClr val="dk2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_OneTeam">
  <p:cSld name="OneTeam_Closing">
    <p:bg>
      <p:bgPr>
        <a:solidFill>
          <a:schemeClr val="lt2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58"/>
          <p:cNvGrpSpPr/>
          <p:nvPr/>
        </p:nvGrpSpPr>
        <p:grpSpPr>
          <a:xfrm>
            <a:off x="2465762" y="3714691"/>
            <a:ext cx="4212441" cy="527016"/>
            <a:chOff x="2264591" y="3839701"/>
            <a:chExt cx="4787953" cy="599018"/>
          </a:xfrm>
        </p:grpSpPr>
        <p:grpSp>
          <p:nvGrpSpPr>
            <p:cNvPr id="564" name="Google Shape;564;p58"/>
            <p:cNvGrpSpPr/>
            <p:nvPr/>
          </p:nvGrpSpPr>
          <p:grpSpPr>
            <a:xfrm>
              <a:off x="5081792" y="3878762"/>
              <a:ext cx="1970752" cy="559957"/>
              <a:chOff x="2235485" y="1904999"/>
              <a:chExt cx="4677788" cy="1329118"/>
            </a:xfrm>
          </p:grpSpPr>
          <p:sp>
            <p:nvSpPr>
              <p:cNvPr id="565" name="Google Shape;565;p58"/>
              <p:cNvSpPr/>
              <p:nvPr/>
            </p:nvSpPr>
            <p:spPr>
              <a:xfrm>
                <a:off x="2235485" y="1904999"/>
                <a:ext cx="1328216" cy="1329118"/>
              </a:xfrm>
              <a:custGeom>
                <a:rect b="b" l="l" r="r" t="t"/>
                <a:pathLst>
                  <a:path extrusionOk="0" h="1329118" w="1328216">
                    <a:moveTo>
                      <a:pt x="663813" y="-10"/>
                    </a:moveTo>
                    <a:cubicBezTo>
                      <a:pt x="297036" y="147"/>
                      <a:pt x="-167" y="297809"/>
                      <a:pt x="-9" y="664835"/>
                    </a:cubicBezTo>
                    <a:cubicBezTo>
                      <a:pt x="148" y="1031861"/>
                      <a:pt x="297607" y="1329266"/>
                      <a:pt x="664384" y="1329108"/>
                    </a:cubicBezTo>
                    <a:cubicBezTo>
                      <a:pt x="1031049" y="1328950"/>
                      <a:pt x="1328207" y="1031463"/>
                      <a:pt x="1328207" y="664549"/>
                    </a:cubicBezTo>
                    <a:cubicBezTo>
                      <a:pt x="1327787" y="297586"/>
                      <a:pt x="1030528" y="252"/>
                      <a:pt x="663813" y="-10"/>
                    </a:cubicBezTo>
                    <a:close/>
                    <a:moveTo>
                      <a:pt x="732251" y="449570"/>
                    </a:moveTo>
                    <a:cubicBezTo>
                      <a:pt x="706197" y="474696"/>
                      <a:pt x="684058" y="503593"/>
                      <a:pt x="666574" y="535295"/>
                    </a:cubicBezTo>
                    <a:cubicBezTo>
                      <a:pt x="648636" y="502676"/>
                      <a:pt x="625776" y="473022"/>
                      <a:pt x="598802" y="447379"/>
                    </a:cubicBezTo>
                    <a:lnTo>
                      <a:pt x="666002" y="380704"/>
                    </a:lnTo>
                    <a:close/>
                    <a:moveTo>
                      <a:pt x="710264" y="692267"/>
                    </a:moveTo>
                    <a:cubicBezTo>
                      <a:pt x="718352" y="565807"/>
                      <a:pt x="812031" y="461391"/>
                      <a:pt x="936805" y="439759"/>
                    </a:cubicBezTo>
                    <a:lnTo>
                      <a:pt x="936805" y="707411"/>
                    </a:lnTo>
                    <a:cubicBezTo>
                      <a:pt x="936393" y="839737"/>
                      <a:pt x="840980" y="952614"/>
                      <a:pt x="710644" y="974969"/>
                    </a:cubicBezTo>
                    <a:lnTo>
                      <a:pt x="710644" y="707411"/>
                    </a:lnTo>
                    <a:cubicBezTo>
                      <a:pt x="710644" y="702363"/>
                      <a:pt x="710549" y="697315"/>
                      <a:pt x="710264" y="692267"/>
                    </a:cubicBezTo>
                    <a:close/>
                    <a:moveTo>
                      <a:pt x="622217" y="692267"/>
                    </a:moveTo>
                    <a:cubicBezTo>
                      <a:pt x="622217" y="697315"/>
                      <a:pt x="622217" y="702458"/>
                      <a:pt x="622217" y="707602"/>
                    </a:cubicBezTo>
                    <a:lnTo>
                      <a:pt x="622217" y="975159"/>
                    </a:lnTo>
                    <a:cubicBezTo>
                      <a:pt x="491566" y="953045"/>
                      <a:pt x="395805" y="840007"/>
                      <a:pt x="395390" y="707411"/>
                    </a:cubicBezTo>
                    <a:lnTo>
                      <a:pt x="395390" y="439664"/>
                    </a:lnTo>
                    <a:cubicBezTo>
                      <a:pt x="520512" y="460681"/>
                      <a:pt x="614570" y="565349"/>
                      <a:pt x="622217" y="692076"/>
                    </a:cubicBezTo>
                    <a:close/>
                    <a:moveTo>
                      <a:pt x="707884" y="1238430"/>
                    </a:moveTo>
                    <a:lnTo>
                      <a:pt x="707884" y="1064218"/>
                    </a:lnTo>
                    <a:cubicBezTo>
                      <a:pt x="888372" y="1042349"/>
                      <a:pt x="1024296" y="889340"/>
                      <a:pt x="1024851" y="707411"/>
                    </a:cubicBezTo>
                    <a:lnTo>
                      <a:pt x="1024851" y="395944"/>
                    </a:lnTo>
                    <a:cubicBezTo>
                      <a:pt x="1024854" y="369641"/>
                      <a:pt x="1003548" y="348317"/>
                      <a:pt x="977263" y="348314"/>
                    </a:cubicBezTo>
                    <a:cubicBezTo>
                      <a:pt x="977039" y="348314"/>
                      <a:pt x="976816" y="348316"/>
                      <a:pt x="976592" y="348319"/>
                    </a:cubicBezTo>
                    <a:cubicBezTo>
                      <a:pt x="915614" y="348952"/>
                      <a:pt x="855837" y="365358"/>
                      <a:pt x="803069" y="395944"/>
                    </a:cubicBezTo>
                    <a:lnTo>
                      <a:pt x="700650" y="290597"/>
                    </a:lnTo>
                    <a:cubicBezTo>
                      <a:pt x="682167" y="271896"/>
                      <a:pt x="652033" y="271730"/>
                      <a:pt x="633345" y="290226"/>
                    </a:cubicBezTo>
                    <a:cubicBezTo>
                      <a:pt x="633220" y="290349"/>
                      <a:pt x="633096" y="290473"/>
                      <a:pt x="632973" y="290597"/>
                    </a:cubicBezTo>
                    <a:lnTo>
                      <a:pt x="527317" y="394420"/>
                    </a:lnTo>
                    <a:cubicBezTo>
                      <a:pt x="475059" y="364686"/>
                      <a:pt x="416096" y="348755"/>
                      <a:pt x="355984" y="348128"/>
                    </a:cubicBezTo>
                    <a:lnTo>
                      <a:pt x="355413" y="348128"/>
                    </a:lnTo>
                    <a:cubicBezTo>
                      <a:pt x="329128" y="348128"/>
                      <a:pt x="307820" y="369451"/>
                      <a:pt x="307820" y="395753"/>
                    </a:cubicBezTo>
                    <a:lnTo>
                      <a:pt x="307820" y="707411"/>
                    </a:lnTo>
                    <a:cubicBezTo>
                      <a:pt x="308440" y="887475"/>
                      <a:pt x="441699" y="1039486"/>
                      <a:pt x="620028" y="1063551"/>
                    </a:cubicBezTo>
                    <a:lnTo>
                      <a:pt x="620028" y="1238240"/>
                    </a:lnTo>
                    <a:cubicBezTo>
                      <a:pt x="303281" y="1213936"/>
                      <a:pt x="66195" y="937285"/>
                      <a:pt x="90482" y="620323"/>
                    </a:cubicBezTo>
                    <a:cubicBezTo>
                      <a:pt x="114769" y="303361"/>
                      <a:pt x="391232" y="66114"/>
                      <a:pt x="707979" y="90417"/>
                    </a:cubicBezTo>
                    <a:cubicBezTo>
                      <a:pt x="1024726" y="114721"/>
                      <a:pt x="1261812" y="391372"/>
                      <a:pt x="1237525" y="708334"/>
                    </a:cubicBezTo>
                    <a:cubicBezTo>
                      <a:pt x="1215827" y="991512"/>
                      <a:pt x="990965" y="1216527"/>
                      <a:pt x="707979" y="123824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66" name="Google Shape;566;p58"/>
              <p:cNvSpPr/>
              <p:nvPr/>
            </p:nvSpPr>
            <p:spPr>
              <a:xfrm>
                <a:off x="3792143" y="1943763"/>
                <a:ext cx="514958" cy="576268"/>
              </a:xfrm>
              <a:custGeom>
                <a:rect b="b" l="l" r="r" t="t"/>
                <a:pathLst>
                  <a:path extrusionOk="0" h="576268" w="514958">
                    <a:moveTo>
                      <a:pt x="395965" y="569588"/>
                    </a:moveTo>
                    <a:lnTo>
                      <a:pt x="395965" y="328605"/>
                    </a:lnTo>
                    <a:cubicBezTo>
                      <a:pt x="396071" y="325030"/>
                      <a:pt x="393261" y="322045"/>
                      <a:pt x="389688" y="321938"/>
                    </a:cubicBezTo>
                    <a:cubicBezTo>
                      <a:pt x="389559" y="321934"/>
                      <a:pt x="389430" y="321934"/>
                      <a:pt x="389302" y="321938"/>
                    </a:cubicBezTo>
                    <a:lnTo>
                      <a:pt x="125638" y="321938"/>
                    </a:lnTo>
                    <a:cubicBezTo>
                      <a:pt x="122065" y="321831"/>
                      <a:pt x="119082" y="324643"/>
                      <a:pt x="118975" y="328218"/>
                    </a:cubicBezTo>
                    <a:cubicBezTo>
                      <a:pt x="118971" y="328347"/>
                      <a:pt x="118971" y="328476"/>
                      <a:pt x="118975" y="328605"/>
                    </a:cubicBezTo>
                    <a:lnTo>
                      <a:pt x="118975" y="569588"/>
                    </a:lnTo>
                    <a:cubicBezTo>
                      <a:pt x="119082" y="573163"/>
                      <a:pt x="116272" y="576149"/>
                      <a:pt x="112699" y="576255"/>
                    </a:cubicBezTo>
                    <a:cubicBezTo>
                      <a:pt x="112570" y="576259"/>
                      <a:pt x="112441" y="576259"/>
                      <a:pt x="112312" y="576255"/>
                    </a:cubicBezTo>
                    <a:lnTo>
                      <a:pt x="6656" y="576255"/>
                    </a:lnTo>
                    <a:cubicBezTo>
                      <a:pt x="3083" y="576362"/>
                      <a:pt x="100" y="573550"/>
                      <a:pt x="-6" y="569975"/>
                    </a:cubicBezTo>
                    <a:cubicBezTo>
                      <a:pt x="-10" y="569846"/>
                      <a:pt x="-10" y="569717"/>
                      <a:pt x="-6" y="569588"/>
                    </a:cubicBezTo>
                    <a:lnTo>
                      <a:pt x="-6" y="7613"/>
                    </a:lnTo>
                    <a:cubicBezTo>
                      <a:pt x="-113" y="4037"/>
                      <a:pt x="2697" y="1052"/>
                      <a:pt x="6270" y="945"/>
                    </a:cubicBezTo>
                    <a:cubicBezTo>
                      <a:pt x="6399" y="941"/>
                      <a:pt x="6528" y="941"/>
                      <a:pt x="6656" y="945"/>
                    </a:cubicBezTo>
                    <a:lnTo>
                      <a:pt x="23790" y="945"/>
                    </a:lnTo>
                    <a:cubicBezTo>
                      <a:pt x="75792" y="522"/>
                      <a:pt x="118348" y="42255"/>
                      <a:pt x="118975" y="94290"/>
                    </a:cubicBezTo>
                    <a:lnTo>
                      <a:pt x="118975" y="216210"/>
                    </a:lnTo>
                    <a:cubicBezTo>
                      <a:pt x="118868" y="219786"/>
                      <a:pt x="121679" y="222771"/>
                      <a:pt x="125252" y="222878"/>
                    </a:cubicBezTo>
                    <a:cubicBezTo>
                      <a:pt x="125380" y="222882"/>
                      <a:pt x="125509" y="222882"/>
                      <a:pt x="125638" y="222878"/>
                    </a:cubicBezTo>
                    <a:lnTo>
                      <a:pt x="389301" y="222878"/>
                    </a:lnTo>
                    <a:cubicBezTo>
                      <a:pt x="392875" y="222985"/>
                      <a:pt x="395858" y="220173"/>
                      <a:pt x="395964" y="216597"/>
                    </a:cubicBezTo>
                    <a:cubicBezTo>
                      <a:pt x="395968" y="216468"/>
                      <a:pt x="395968" y="216339"/>
                      <a:pt x="395964" y="216210"/>
                    </a:cubicBezTo>
                    <a:lnTo>
                      <a:pt x="395965" y="6660"/>
                    </a:lnTo>
                    <a:cubicBezTo>
                      <a:pt x="395858" y="3085"/>
                      <a:pt x="398668" y="100"/>
                      <a:pt x="402241" y="-7"/>
                    </a:cubicBezTo>
                    <a:cubicBezTo>
                      <a:pt x="402370" y="-11"/>
                      <a:pt x="402499" y="-11"/>
                      <a:pt x="402628" y="-7"/>
                    </a:cubicBezTo>
                    <a:lnTo>
                      <a:pt x="419761" y="-7"/>
                    </a:lnTo>
                    <a:cubicBezTo>
                      <a:pt x="471763" y="-431"/>
                      <a:pt x="514319" y="41302"/>
                      <a:pt x="514946" y="93338"/>
                    </a:cubicBezTo>
                    <a:lnTo>
                      <a:pt x="514946" y="568635"/>
                    </a:lnTo>
                    <a:cubicBezTo>
                      <a:pt x="515053" y="572211"/>
                      <a:pt x="512243" y="575196"/>
                      <a:pt x="508670" y="575303"/>
                    </a:cubicBezTo>
                    <a:cubicBezTo>
                      <a:pt x="508541" y="575307"/>
                      <a:pt x="508412" y="575307"/>
                      <a:pt x="508283" y="575303"/>
                    </a:cubicBezTo>
                    <a:lnTo>
                      <a:pt x="402628" y="575303"/>
                    </a:lnTo>
                    <a:cubicBezTo>
                      <a:pt x="399242" y="575473"/>
                      <a:pt x="396314" y="572962"/>
                      <a:pt x="395965" y="569588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67" name="Google Shape;567;p58"/>
              <p:cNvSpPr/>
              <p:nvPr/>
            </p:nvSpPr>
            <p:spPr>
              <a:xfrm>
                <a:off x="4395621" y="2091404"/>
                <a:ext cx="474974" cy="443864"/>
              </a:xfrm>
              <a:custGeom>
                <a:rect b="b" l="l" r="r" t="t"/>
                <a:pathLst>
                  <a:path extrusionOk="0" h="443864" w="474974">
                    <a:moveTo>
                      <a:pt x="237954" y="443855"/>
                    </a:moveTo>
                    <a:cubicBezTo>
                      <a:pt x="100887" y="443855"/>
                      <a:pt x="-9" y="346700"/>
                      <a:pt x="-9" y="221922"/>
                    </a:cubicBezTo>
                    <a:cubicBezTo>
                      <a:pt x="-9" y="97145"/>
                      <a:pt x="100887" y="-10"/>
                      <a:pt x="237954" y="-10"/>
                    </a:cubicBezTo>
                    <a:cubicBezTo>
                      <a:pt x="375021" y="-10"/>
                      <a:pt x="474965" y="98097"/>
                      <a:pt x="474965" y="221922"/>
                    </a:cubicBezTo>
                    <a:cubicBezTo>
                      <a:pt x="474965" y="345747"/>
                      <a:pt x="374069" y="443855"/>
                      <a:pt x="237954" y="443855"/>
                    </a:cubicBezTo>
                    <a:close/>
                    <a:moveTo>
                      <a:pt x="237954" y="80000"/>
                    </a:moveTo>
                    <a:cubicBezTo>
                      <a:pt x="161806" y="80000"/>
                      <a:pt x="111358" y="137150"/>
                      <a:pt x="111358" y="220970"/>
                    </a:cubicBezTo>
                    <a:cubicBezTo>
                      <a:pt x="111358" y="304790"/>
                      <a:pt x="162758" y="361940"/>
                      <a:pt x="237954" y="361940"/>
                    </a:cubicBezTo>
                    <a:cubicBezTo>
                      <a:pt x="313150" y="361940"/>
                      <a:pt x="363599" y="305742"/>
                      <a:pt x="363599" y="220970"/>
                    </a:cubicBezTo>
                    <a:cubicBezTo>
                      <a:pt x="363599" y="138102"/>
                      <a:pt x="314102" y="80000"/>
                      <a:pt x="237954" y="8000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68" name="Google Shape;568;p58"/>
              <p:cNvSpPr/>
              <p:nvPr/>
            </p:nvSpPr>
            <p:spPr>
              <a:xfrm>
                <a:off x="4958166" y="2094261"/>
                <a:ext cx="691997" cy="424815"/>
              </a:xfrm>
              <a:custGeom>
                <a:rect b="b" l="l" r="r" t="t"/>
                <a:pathLst>
                  <a:path extrusionOk="0" h="424815" w="691997">
                    <a:moveTo>
                      <a:pt x="580621" y="424805"/>
                    </a:moveTo>
                    <a:cubicBezTo>
                      <a:pt x="578578" y="424666"/>
                      <a:pt x="576952" y="423039"/>
                      <a:pt x="576814" y="420995"/>
                    </a:cubicBezTo>
                    <a:lnTo>
                      <a:pt x="576814" y="192395"/>
                    </a:lnTo>
                    <a:cubicBezTo>
                      <a:pt x="576814" y="118100"/>
                      <a:pt x="555873" y="88572"/>
                      <a:pt x="504473" y="88572"/>
                    </a:cubicBezTo>
                    <a:cubicBezTo>
                      <a:pt x="446649" y="89096"/>
                      <a:pt x="400197" y="136428"/>
                      <a:pt x="400721" y="194291"/>
                    </a:cubicBezTo>
                    <a:cubicBezTo>
                      <a:pt x="400721" y="194294"/>
                      <a:pt x="400721" y="194297"/>
                      <a:pt x="400721" y="194300"/>
                    </a:cubicBezTo>
                    <a:lnTo>
                      <a:pt x="400721" y="420995"/>
                    </a:lnTo>
                    <a:cubicBezTo>
                      <a:pt x="400583" y="423039"/>
                      <a:pt x="398956" y="424666"/>
                      <a:pt x="396914" y="424805"/>
                    </a:cubicBezTo>
                    <a:lnTo>
                      <a:pt x="292210" y="424805"/>
                    </a:lnTo>
                    <a:cubicBezTo>
                      <a:pt x="290167" y="424666"/>
                      <a:pt x="288540" y="423039"/>
                      <a:pt x="288402" y="420995"/>
                    </a:cubicBezTo>
                    <a:lnTo>
                      <a:pt x="288402" y="192395"/>
                    </a:lnTo>
                    <a:cubicBezTo>
                      <a:pt x="288402" y="118100"/>
                      <a:pt x="268413" y="88572"/>
                      <a:pt x="216061" y="88572"/>
                    </a:cubicBezTo>
                    <a:cubicBezTo>
                      <a:pt x="158237" y="89096"/>
                      <a:pt x="111786" y="136428"/>
                      <a:pt x="112309" y="194291"/>
                    </a:cubicBezTo>
                    <a:cubicBezTo>
                      <a:pt x="112309" y="194294"/>
                      <a:pt x="112309" y="194297"/>
                      <a:pt x="112309" y="194300"/>
                    </a:cubicBezTo>
                    <a:lnTo>
                      <a:pt x="112309" y="420995"/>
                    </a:lnTo>
                    <a:cubicBezTo>
                      <a:pt x="112171" y="423039"/>
                      <a:pt x="110544" y="424666"/>
                      <a:pt x="108502" y="424805"/>
                    </a:cubicBezTo>
                    <a:lnTo>
                      <a:pt x="3798" y="424805"/>
                    </a:lnTo>
                    <a:cubicBezTo>
                      <a:pt x="1755" y="424666"/>
                      <a:pt x="129" y="423039"/>
                      <a:pt x="-9" y="420995"/>
                    </a:cubicBezTo>
                    <a:lnTo>
                      <a:pt x="-9" y="15230"/>
                    </a:lnTo>
                    <a:cubicBezTo>
                      <a:pt x="129" y="13185"/>
                      <a:pt x="1755" y="11558"/>
                      <a:pt x="3798" y="11420"/>
                    </a:cubicBezTo>
                    <a:lnTo>
                      <a:pt x="56150" y="11420"/>
                    </a:lnTo>
                    <a:cubicBezTo>
                      <a:pt x="82269" y="10813"/>
                      <a:pt x="104165" y="31038"/>
                      <a:pt x="105646" y="57140"/>
                    </a:cubicBezTo>
                    <a:lnTo>
                      <a:pt x="106598" y="75237"/>
                    </a:lnTo>
                    <a:cubicBezTo>
                      <a:pt x="106695" y="77497"/>
                      <a:pt x="108604" y="79251"/>
                      <a:pt x="110863" y="79154"/>
                    </a:cubicBezTo>
                    <a:cubicBezTo>
                      <a:pt x="112248" y="79094"/>
                      <a:pt x="113509" y="78337"/>
                      <a:pt x="114213" y="77142"/>
                    </a:cubicBezTo>
                    <a:cubicBezTo>
                      <a:pt x="145661" y="29353"/>
                      <a:pt x="198860" y="413"/>
                      <a:pt x="256039" y="-10"/>
                    </a:cubicBezTo>
                    <a:cubicBezTo>
                      <a:pt x="331235" y="-10"/>
                      <a:pt x="370261" y="33327"/>
                      <a:pt x="388347" y="84762"/>
                    </a:cubicBezTo>
                    <a:cubicBezTo>
                      <a:pt x="389344" y="87024"/>
                      <a:pt x="391986" y="88048"/>
                      <a:pt x="394246" y="87050"/>
                    </a:cubicBezTo>
                    <a:cubicBezTo>
                      <a:pt x="394919" y="86753"/>
                      <a:pt x="395508" y="86294"/>
                      <a:pt x="395962" y="85715"/>
                    </a:cubicBezTo>
                    <a:cubicBezTo>
                      <a:pt x="434036" y="31422"/>
                      <a:pt x="486388" y="-10"/>
                      <a:pt x="547306" y="-10"/>
                    </a:cubicBezTo>
                    <a:cubicBezTo>
                      <a:pt x="659625" y="-10"/>
                      <a:pt x="691988" y="77142"/>
                      <a:pt x="691988" y="179060"/>
                    </a:cubicBezTo>
                    <a:lnTo>
                      <a:pt x="691988" y="420995"/>
                    </a:lnTo>
                    <a:cubicBezTo>
                      <a:pt x="691850" y="423039"/>
                      <a:pt x="690223" y="424666"/>
                      <a:pt x="688181" y="424805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69" name="Google Shape;569;p58"/>
              <p:cNvSpPr/>
              <p:nvPr/>
            </p:nvSpPr>
            <p:spPr>
              <a:xfrm>
                <a:off x="5733880" y="2093294"/>
                <a:ext cx="401728" cy="436260"/>
              </a:xfrm>
              <a:custGeom>
                <a:rect b="b" l="l" r="r" t="t"/>
                <a:pathLst>
                  <a:path extrusionOk="0" h="436260" w="401728">
                    <a:moveTo>
                      <a:pt x="393153" y="221937"/>
                    </a:moveTo>
                    <a:lnTo>
                      <a:pt x="118067" y="221937"/>
                    </a:lnTo>
                    <a:cubicBezTo>
                      <a:pt x="116164" y="221937"/>
                      <a:pt x="113308" y="223842"/>
                      <a:pt x="113308" y="225747"/>
                    </a:cubicBezTo>
                    <a:cubicBezTo>
                      <a:pt x="111404" y="295280"/>
                      <a:pt x="155189" y="372432"/>
                      <a:pt x="298919" y="353382"/>
                    </a:cubicBezTo>
                    <a:cubicBezTo>
                      <a:pt x="324487" y="350168"/>
                      <a:pt x="348770" y="340317"/>
                      <a:pt x="369356" y="324807"/>
                    </a:cubicBezTo>
                    <a:cubicBezTo>
                      <a:pt x="376030" y="319598"/>
                      <a:pt x="385660" y="320788"/>
                      <a:pt x="390865" y="327466"/>
                    </a:cubicBezTo>
                    <a:cubicBezTo>
                      <a:pt x="393028" y="330240"/>
                      <a:pt x="394171" y="333673"/>
                      <a:pt x="394105" y="337190"/>
                    </a:cubicBezTo>
                    <a:lnTo>
                      <a:pt x="394105" y="385767"/>
                    </a:lnTo>
                    <a:cubicBezTo>
                      <a:pt x="394105" y="386720"/>
                      <a:pt x="393153" y="388625"/>
                      <a:pt x="392201" y="388625"/>
                    </a:cubicBezTo>
                    <a:cubicBezTo>
                      <a:pt x="352223" y="418152"/>
                      <a:pt x="291305" y="436250"/>
                      <a:pt x="221819" y="436250"/>
                    </a:cubicBezTo>
                    <a:cubicBezTo>
                      <a:pt x="91415" y="436250"/>
                      <a:pt x="37" y="342905"/>
                      <a:pt x="37" y="215270"/>
                    </a:cubicBezTo>
                    <a:cubicBezTo>
                      <a:pt x="-2389" y="98827"/>
                      <a:pt x="89975" y="2464"/>
                      <a:pt x="206338" y="35"/>
                    </a:cubicBezTo>
                    <a:cubicBezTo>
                      <a:pt x="208643" y="-13"/>
                      <a:pt x="210948" y="-23"/>
                      <a:pt x="213253" y="5"/>
                    </a:cubicBezTo>
                    <a:cubicBezTo>
                      <a:pt x="320812" y="5"/>
                      <a:pt x="401720" y="65727"/>
                      <a:pt x="401720" y="163835"/>
                    </a:cubicBezTo>
                    <a:cubicBezTo>
                      <a:pt x="401382" y="182063"/>
                      <a:pt x="399471" y="200228"/>
                      <a:pt x="396008" y="218127"/>
                    </a:cubicBezTo>
                    <a:cubicBezTo>
                      <a:pt x="396960" y="220985"/>
                      <a:pt x="395056" y="221937"/>
                      <a:pt x="393153" y="221937"/>
                    </a:cubicBezTo>
                    <a:close/>
                    <a:moveTo>
                      <a:pt x="218012" y="71442"/>
                    </a:moveTo>
                    <a:cubicBezTo>
                      <a:pt x="171371" y="71442"/>
                      <a:pt x="131393" y="97160"/>
                      <a:pt x="119971" y="157167"/>
                    </a:cubicBezTo>
                    <a:cubicBezTo>
                      <a:pt x="119746" y="159523"/>
                      <a:pt x="121432" y="161632"/>
                      <a:pt x="123778" y="161930"/>
                    </a:cubicBezTo>
                    <a:lnTo>
                      <a:pt x="296064" y="161930"/>
                    </a:lnTo>
                    <a:cubicBezTo>
                      <a:pt x="298201" y="161566"/>
                      <a:pt x="300000" y="160126"/>
                      <a:pt x="300823" y="158120"/>
                    </a:cubicBezTo>
                    <a:cubicBezTo>
                      <a:pt x="308438" y="110495"/>
                      <a:pt x="276075" y="71442"/>
                      <a:pt x="218012" y="71442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0" name="Google Shape;570;p58"/>
              <p:cNvSpPr/>
              <p:nvPr/>
            </p:nvSpPr>
            <p:spPr>
              <a:xfrm>
                <a:off x="3791194" y="2630512"/>
                <a:ext cx="118981" cy="575317"/>
              </a:xfrm>
              <a:custGeom>
                <a:rect b="b" l="l" r="r" t="t"/>
                <a:pathLst>
                  <a:path extrusionOk="0" h="575317" w="118981">
                    <a:moveTo>
                      <a:pt x="-9" y="570544"/>
                    </a:moveTo>
                    <a:lnTo>
                      <a:pt x="-9" y="3807"/>
                    </a:lnTo>
                    <a:cubicBezTo>
                      <a:pt x="129" y="1762"/>
                      <a:pt x="1755" y="135"/>
                      <a:pt x="3798" y="-3"/>
                    </a:cubicBezTo>
                    <a:lnTo>
                      <a:pt x="38065" y="-3"/>
                    </a:lnTo>
                    <a:cubicBezTo>
                      <a:pt x="82167" y="-584"/>
                      <a:pt x="118389" y="34720"/>
                      <a:pt x="118970" y="78852"/>
                    </a:cubicBezTo>
                    <a:cubicBezTo>
                      <a:pt x="118971" y="78920"/>
                      <a:pt x="118972" y="78987"/>
                      <a:pt x="118972" y="79054"/>
                    </a:cubicBezTo>
                    <a:lnTo>
                      <a:pt x="118972" y="571497"/>
                    </a:lnTo>
                    <a:cubicBezTo>
                      <a:pt x="118834" y="573541"/>
                      <a:pt x="117208" y="575168"/>
                      <a:pt x="115165" y="575307"/>
                    </a:cubicBezTo>
                    <a:lnTo>
                      <a:pt x="3798" y="575307"/>
                    </a:lnTo>
                    <a:cubicBezTo>
                      <a:pt x="1793" y="574483"/>
                      <a:pt x="354" y="572683"/>
                      <a:pt x="-9" y="570544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1" name="Google Shape;571;p58"/>
              <p:cNvSpPr/>
              <p:nvPr/>
            </p:nvSpPr>
            <p:spPr>
              <a:xfrm>
                <a:off x="4028196" y="2779108"/>
                <a:ext cx="418835" cy="425777"/>
              </a:xfrm>
              <a:custGeom>
                <a:rect b="b" l="l" r="r" t="t"/>
                <a:pathLst>
                  <a:path extrusionOk="0" h="425777" w="418835">
                    <a:moveTo>
                      <a:pt x="310305" y="425757"/>
                    </a:moveTo>
                    <a:cubicBezTo>
                      <a:pt x="307839" y="425921"/>
                      <a:pt x="305708" y="424053"/>
                      <a:pt x="305545" y="421586"/>
                    </a:cubicBezTo>
                    <a:cubicBezTo>
                      <a:pt x="305532" y="421389"/>
                      <a:pt x="305532" y="421192"/>
                      <a:pt x="305545" y="420995"/>
                    </a:cubicBezTo>
                    <a:lnTo>
                      <a:pt x="305545" y="197158"/>
                    </a:lnTo>
                    <a:cubicBezTo>
                      <a:pt x="305545" y="117148"/>
                      <a:pt x="276990" y="89525"/>
                      <a:pt x="225590" y="89525"/>
                    </a:cubicBezTo>
                    <a:cubicBezTo>
                      <a:pt x="171334" y="89525"/>
                      <a:pt x="113271" y="137150"/>
                      <a:pt x="113271" y="195253"/>
                    </a:cubicBezTo>
                    <a:lnTo>
                      <a:pt x="113271" y="420995"/>
                    </a:lnTo>
                    <a:cubicBezTo>
                      <a:pt x="113434" y="423462"/>
                      <a:pt x="111568" y="425594"/>
                      <a:pt x="109102" y="425757"/>
                    </a:cubicBezTo>
                    <a:cubicBezTo>
                      <a:pt x="108906" y="425771"/>
                      <a:pt x="108709" y="425771"/>
                      <a:pt x="108512" y="425757"/>
                    </a:cubicBezTo>
                    <a:lnTo>
                      <a:pt x="4760" y="425757"/>
                    </a:lnTo>
                    <a:cubicBezTo>
                      <a:pt x="2294" y="425921"/>
                      <a:pt x="164" y="424053"/>
                      <a:pt x="0" y="421586"/>
                    </a:cubicBezTo>
                    <a:cubicBezTo>
                      <a:pt x="-13" y="421389"/>
                      <a:pt x="-13" y="421192"/>
                      <a:pt x="0" y="420995"/>
                    </a:cubicBezTo>
                    <a:lnTo>
                      <a:pt x="0" y="17135"/>
                    </a:lnTo>
                    <a:cubicBezTo>
                      <a:pt x="-163" y="14668"/>
                      <a:pt x="1704" y="12536"/>
                      <a:pt x="4169" y="12373"/>
                    </a:cubicBezTo>
                    <a:cubicBezTo>
                      <a:pt x="4366" y="12360"/>
                      <a:pt x="4563" y="12360"/>
                      <a:pt x="4760" y="12373"/>
                    </a:cubicBezTo>
                    <a:lnTo>
                      <a:pt x="56160" y="12373"/>
                    </a:lnTo>
                    <a:cubicBezTo>
                      <a:pt x="82279" y="11765"/>
                      <a:pt x="104175" y="31991"/>
                      <a:pt x="105656" y="58093"/>
                    </a:cubicBezTo>
                    <a:lnTo>
                      <a:pt x="106608" y="73333"/>
                    </a:lnTo>
                    <a:cubicBezTo>
                      <a:pt x="106769" y="75852"/>
                      <a:pt x="108941" y="77765"/>
                      <a:pt x="111459" y="77604"/>
                    </a:cubicBezTo>
                    <a:cubicBezTo>
                      <a:pt x="113021" y="77504"/>
                      <a:pt x="114423" y="76611"/>
                      <a:pt x="115175" y="75238"/>
                    </a:cubicBezTo>
                    <a:cubicBezTo>
                      <a:pt x="149795" y="27833"/>
                      <a:pt x="204989" y="-137"/>
                      <a:pt x="263664" y="-10"/>
                    </a:cubicBezTo>
                    <a:cubicBezTo>
                      <a:pt x="375983" y="-10"/>
                      <a:pt x="418816" y="77143"/>
                      <a:pt x="418816" y="179060"/>
                    </a:cubicBezTo>
                    <a:lnTo>
                      <a:pt x="418816" y="420995"/>
                    </a:lnTo>
                    <a:cubicBezTo>
                      <a:pt x="418979" y="423462"/>
                      <a:pt x="417113" y="425594"/>
                      <a:pt x="414647" y="425757"/>
                    </a:cubicBezTo>
                    <a:cubicBezTo>
                      <a:pt x="414451" y="425771"/>
                      <a:pt x="414254" y="425771"/>
                      <a:pt x="414057" y="42575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2" name="Google Shape;572;p58"/>
              <p:cNvSpPr/>
              <p:nvPr/>
            </p:nvSpPr>
            <p:spPr>
              <a:xfrm>
                <a:off x="4528880" y="2777204"/>
                <a:ext cx="342677" cy="441007"/>
              </a:xfrm>
              <a:custGeom>
                <a:rect b="b" l="l" r="r" t="t"/>
                <a:pathLst>
                  <a:path extrusionOk="0" h="441007" w="342677">
                    <a:moveTo>
                      <a:pt x="168469" y="440997"/>
                    </a:moveTo>
                    <a:cubicBezTo>
                      <a:pt x="109893" y="440676"/>
                      <a:pt x="52437" y="424906"/>
                      <a:pt x="1894" y="395277"/>
                    </a:cubicBezTo>
                    <a:cubicBezTo>
                      <a:pt x="-9" y="394325"/>
                      <a:pt x="-9" y="392420"/>
                      <a:pt x="-9" y="390515"/>
                    </a:cubicBezTo>
                    <a:lnTo>
                      <a:pt x="16172" y="321935"/>
                    </a:lnTo>
                    <a:cubicBezTo>
                      <a:pt x="16794" y="319651"/>
                      <a:pt x="19149" y="318304"/>
                      <a:pt x="21431" y="318926"/>
                    </a:cubicBezTo>
                    <a:cubicBezTo>
                      <a:pt x="21584" y="318968"/>
                      <a:pt x="21736" y="319018"/>
                      <a:pt x="21883" y="319077"/>
                    </a:cubicBezTo>
                    <a:cubicBezTo>
                      <a:pt x="65121" y="345924"/>
                      <a:pt x="114743" y="360722"/>
                      <a:pt x="165613" y="361940"/>
                    </a:cubicBezTo>
                    <a:cubicBezTo>
                      <a:pt x="210350" y="361940"/>
                      <a:pt x="241761" y="348605"/>
                      <a:pt x="241761" y="314315"/>
                    </a:cubicBezTo>
                    <a:cubicBezTo>
                      <a:pt x="241761" y="284787"/>
                      <a:pt x="209398" y="274310"/>
                      <a:pt x="151335" y="260975"/>
                    </a:cubicBezTo>
                    <a:cubicBezTo>
                      <a:pt x="47583" y="239067"/>
                      <a:pt x="10461" y="185727"/>
                      <a:pt x="10461" y="126672"/>
                    </a:cubicBezTo>
                    <a:cubicBezTo>
                      <a:pt x="10461" y="61902"/>
                      <a:pt x="62813" y="-10"/>
                      <a:pt x="177035" y="-10"/>
                    </a:cubicBezTo>
                    <a:cubicBezTo>
                      <a:pt x="226157" y="1003"/>
                      <a:pt x="274376" y="13392"/>
                      <a:pt x="317910" y="36185"/>
                    </a:cubicBezTo>
                    <a:cubicBezTo>
                      <a:pt x="319719" y="36898"/>
                      <a:pt x="320608" y="38944"/>
                      <a:pt x="319895" y="40755"/>
                    </a:cubicBezTo>
                    <a:cubicBezTo>
                      <a:pt x="319870" y="40820"/>
                      <a:pt x="319842" y="40884"/>
                      <a:pt x="319813" y="40947"/>
                    </a:cubicBezTo>
                    <a:lnTo>
                      <a:pt x="303632" y="105717"/>
                    </a:lnTo>
                    <a:cubicBezTo>
                      <a:pt x="303010" y="108001"/>
                      <a:pt x="300655" y="109348"/>
                      <a:pt x="298373" y="108725"/>
                    </a:cubicBezTo>
                    <a:cubicBezTo>
                      <a:pt x="298219" y="108684"/>
                      <a:pt x="298068" y="108633"/>
                      <a:pt x="297921" y="108575"/>
                    </a:cubicBezTo>
                    <a:cubicBezTo>
                      <a:pt x="261891" y="88217"/>
                      <a:pt x="221266" y="77398"/>
                      <a:pt x="179891" y="77142"/>
                    </a:cubicBezTo>
                    <a:cubicBezTo>
                      <a:pt x="134202" y="77142"/>
                      <a:pt x="111358" y="92382"/>
                      <a:pt x="111358" y="117147"/>
                    </a:cubicBezTo>
                    <a:cubicBezTo>
                      <a:pt x="111358" y="144770"/>
                      <a:pt x="140865" y="157152"/>
                      <a:pt x="185602" y="167630"/>
                    </a:cubicBezTo>
                    <a:cubicBezTo>
                      <a:pt x="296969" y="190490"/>
                      <a:pt x="342658" y="241925"/>
                      <a:pt x="342658" y="297170"/>
                    </a:cubicBezTo>
                    <a:cubicBezTo>
                      <a:pt x="343610" y="386705"/>
                      <a:pt x="276980" y="440997"/>
                      <a:pt x="168469" y="44099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3" name="Google Shape;573;p58"/>
              <p:cNvSpPr/>
              <p:nvPr/>
            </p:nvSpPr>
            <p:spPr>
              <a:xfrm>
                <a:off x="4916281" y="2679095"/>
                <a:ext cx="290322" cy="525785"/>
              </a:xfrm>
              <a:custGeom>
                <a:rect b="b" l="l" r="r" t="t"/>
                <a:pathLst>
                  <a:path extrusionOk="0" h="525785" w="290322">
                    <a:moveTo>
                      <a:pt x="200835" y="190491"/>
                    </a:moveTo>
                    <a:lnTo>
                      <a:pt x="200835" y="520056"/>
                    </a:lnTo>
                    <a:cubicBezTo>
                      <a:pt x="200942" y="523105"/>
                      <a:pt x="198559" y="525664"/>
                      <a:pt x="195512" y="525771"/>
                    </a:cubicBezTo>
                    <a:cubicBezTo>
                      <a:pt x="195382" y="525776"/>
                      <a:pt x="195253" y="525776"/>
                      <a:pt x="195124" y="525771"/>
                    </a:cubicBezTo>
                    <a:lnTo>
                      <a:pt x="94227" y="525771"/>
                    </a:lnTo>
                    <a:cubicBezTo>
                      <a:pt x="91180" y="525878"/>
                      <a:pt x="88623" y="523493"/>
                      <a:pt x="88516" y="520444"/>
                    </a:cubicBezTo>
                    <a:cubicBezTo>
                      <a:pt x="88512" y="520315"/>
                      <a:pt x="88512" y="520185"/>
                      <a:pt x="88516" y="520056"/>
                    </a:cubicBezTo>
                    <a:lnTo>
                      <a:pt x="88516" y="190491"/>
                    </a:lnTo>
                    <a:cubicBezTo>
                      <a:pt x="88623" y="187442"/>
                      <a:pt x="86240" y="184883"/>
                      <a:pt x="83193" y="184776"/>
                    </a:cubicBezTo>
                    <a:cubicBezTo>
                      <a:pt x="83063" y="184772"/>
                      <a:pt x="82934" y="184772"/>
                      <a:pt x="82805" y="184776"/>
                    </a:cubicBezTo>
                    <a:lnTo>
                      <a:pt x="5705" y="184776"/>
                    </a:lnTo>
                    <a:cubicBezTo>
                      <a:pt x="2658" y="184883"/>
                      <a:pt x="101" y="182498"/>
                      <a:pt x="-6" y="179449"/>
                    </a:cubicBezTo>
                    <a:cubicBezTo>
                      <a:pt x="-11" y="179320"/>
                      <a:pt x="-11" y="179190"/>
                      <a:pt x="-6" y="179061"/>
                    </a:cubicBezTo>
                    <a:lnTo>
                      <a:pt x="-6" y="118101"/>
                    </a:lnTo>
                    <a:cubicBezTo>
                      <a:pt x="-113" y="115052"/>
                      <a:pt x="2271" y="112493"/>
                      <a:pt x="5318" y="112386"/>
                    </a:cubicBezTo>
                    <a:cubicBezTo>
                      <a:pt x="5447" y="112382"/>
                      <a:pt x="5576" y="112382"/>
                      <a:pt x="5705" y="112386"/>
                    </a:cubicBezTo>
                    <a:lnTo>
                      <a:pt x="82805" y="112386"/>
                    </a:lnTo>
                    <a:cubicBezTo>
                      <a:pt x="85852" y="112493"/>
                      <a:pt x="88409" y="110108"/>
                      <a:pt x="88516" y="107059"/>
                    </a:cubicBezTo>
                    <a:cubicBezTo>
                      <a:pt x="88521" y="106930"/>
                      <a:pt x="88521" y="106800"/>
                      <a:pt x="88516" y="106671"/>
                    </a:cubicBezTo>
                    <a:lnTo>
                      <a:pt x="88516" y="5706"/>
                    </a:lnTo>
                    <a:cubicBezTo>
                      <a:pt x="88743" y="2649"/>
                      <a:pt x="91172" y="219"/>
                      <a:pt x="94227" y="-9"/>
                    </a:cubicBezTo>
                    <a:lnTo>
                      <a:pt x="121831" y="-9"/>
                    </a:lnTo>
                    <a:cubicBezTo>
                      <a:pt x="165360" y="-277"/>
                      <a:pt x="201006" y="34544"/>
                      <a:pt x="201787" y="78096"/>
                    </a:cubicBezTo>
                    <a:lnTo>
                      <a:pt x="201787" y="107624"/>
                    </a:lnTo>
                    <a:cubicBezTo>
                      <a:pt x="201680" y="110673"/>
                      <a:pt x="204063" y="113232"/>
                      <a:pt x="207110" y="113339"/>
                    </a:cubicBezTo>
                    <a:cubicBezTo>
                      <a:pt x="207240" y="113343"/>
                      <a:pt x="207369" y="113343"/>
                      <a:pt x="207498" y="113339"/>
                    </a:cubicBezTo>
                    <a:lnTo>
                      <a:pt x="284598" y="113339"/>
                    </a:lnTo>
                    <a:cubicBezTo>
                      <a:pt x="287645" y="113232"/>
                      <a:pt x="290202" y="115617"/>
                      <a:pt x="290309" y="118666"/>
                    </a:cubicBezTo>
                    <a:cubicBezTo>
                      <a:pt x="290314" y="118795"/>
                      <a:pt x="290314" y="118924"/>
                      <a:pt x="290309" y="119054"/>
                    </a:cubicBezTo>
                    <a:lnTo>
                      <a:pt x="290309" y="180014"/>
                    </a:lnTo>
                    <a:cubicBezTo>
                      <a:pt x="290416" y="183063"/>
                      <a:pt x="288033" y="185622"/>
                      <a:pt x="284986" y="185729"/>
                    </a:cubicBezTo>
                    <a:cubicBezTo>
                      <a:pt x="284856" y="185733"/>
                      <a:pt x="284727" y="185733"/>
                      <a:pt x="284598" y="185729"/>
                    </a:cubicBezTo>
                    <a:lnTo>
                      <a:pt x="207498" y="185729"/>
                    </a:lnTo>
                    <a:cubicBezTo>
                      <a:pt x="204787" y="184886"/>
                      <a:pt x="201907" y="186402"/>
                      <a:pt x="201064" y="189114"/>
                    </a:cubicBezTo>
                    <a:cubicBezTo>
                      <a:pt x="200926" y="189561"/>
                      <a:pt x="200849" y="190024"/>
                      <a:pt x="200835" y="190491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4" name="Google Shape;574;p58"/>
              <p:cNvSpPr/>
              <p:nvPr/>
            </p:nvSpPr>
            <p:spPr>
              <a:xfrm>
                <a:off x="5252242" y="2780999"/>
                <a:ext cx="401729" cy="436260"/>
              </a:xfrm>
              <a:custGeom>
                <a:rect b="b" l="l" r="r" t="t"/>
                <a:pathLst>
                  <a:path extrusionOk="0" h="436260" w="401729">
                    <a:moveTo>
                      <a:pt x="390297" y="220032"/>
                    </a:moveTo>
                    <a:lnTo>
                      <a:pt x="119971" y="220032"/>
                    </a:lnTo>
                    <a:cubicBezTo>
                      <a:pt x="116398" y="219925"/>
                      <a:pt x="113415" y="222737"/>
                      <a:pt x="113308" y="226313"/>
                    </a:cubicBezTo>
                    <a:cubicBezTo>
                      <a:pt x="113304" y="226442"/>
                      <a:pt x="113304" y="226571"/>
                      <a:pt x="113308" y="226700"/>
                    </a:cubicBezTo>
                    <a:cubicBezTo>
                      <a:pt x="113308" y="288612"/>
                      <a:pt x="147575" y="355287"/>
                      <a:pt x="257038" y="355287"/>
                    </a:cubicBezTo>
                    <a:cubicBezTo>
                      <a:pt x="302130" y="353974"/>
                      <a:pt x="345966" y="340122"/>
                      <a:pt x="383634" y="315282"/>
                    </a:cubicBezTo>
                    <a:cubicBezTo>
                      <a:pt x="386652" y="313175"/>
                      <a:pt x="390806" y="313916"/>
                      <a:pt x="392911" y="316936"/>
                    </a:cubicBezTo>
                    <a:cubicBezTo>
                      <a:pt x="393739" y="318124"/>
                      <a:pt x="394158" y="319550"/>
                      <a:pt x="394105" y="320997"/>
                    </a:cubicBezTo>
                    <a:lnTo>
                      <a:pt x="394105" y="383862"/>
                    </a:lnTo>
                    <a:cubicBezTo>
                      <a:pt x="393965" y="386075"/>
                      <a:pt x="392935" y="388137"/>
                      <a:pt x="391249" y="389577"/>
                    </a:cubicBezTo>
                    <a:cubicBezTo>
                      <a:pt x="351271" y="419105"/>
                      <a:pt x="290353" y="436250"/>
                      <a:pt x="221819" y="436250"/>
                    </a:cubicBezTo>
                    <a:cubicBezTo>
                      <a:pt x="91415" y="436250"/>
                      <a:pt x="37" y="342905"/>
                      <a:pt x="37" y="215270"/>
                    </a:cubicBezTo>
                    <a:cubicBezTo>
                      <a:pt x="-2389" y="98827"/>
                      <a:pt x="89975" y="2464"/>
                      <a:pt x="206338" y="35"/>
                    </a:cubicBezTo>
                    <a:cubicBezTo>
                      <a:pt x="208643" y="-13"/>
                      <a:pt x="210948" y="-23"/>
                      <a:pt x="213253" y="5"/>
                    </a:cubicBezTo>
                    <a:cubicBezTo>
                      <a:pt x="320812" y="5"/>
                      <a:pt x="401720" y="65727"/>
                      <a:pt x="401720" y="163835"/>
                    </a:cubicBezTo>
                    <a:cubicBezTo>
                      <a:pt x="401755" y="181455"/>
                      <a:pt x="399839" y="199024"/>
                      <a:pt x="396008" y="216222"/>
                    </a:cubicBezTo>
                    <a:cubicBezTo>
                      <a:pt x="396008" y="218127"/>
                      <a:pt x="393153" y="220032"/>
                      <a:pt x="390297" y="220032"/>
                    </a:cubicBezTo>
                    <a:close/>
                    <a:moveTo>
                      <a:pt x="217060" y="69537"/>
                    </a:moveTo>
                    <a:cubicBezTo>
                      <a:pt x="171371" y="69537"/>
                      <a:pt x="131393" y="94302"/>
                      <a:pt x="119971" y="152405"/>
                    </a:cubicBezTo>
                    <a:cubicBezTo>
                      <a:pt x="119128" y="156205"/>
                      <a:pt x="121523" y="159969"/>
                      <a:pt x="125321" y="160813"/>
                    </a:cubicBezTo>
                    <a:cubicBezTo>
                      <a:pt x="125752" y="160909"/>
                      <a:pt x="126192" y="160964"/>
                      <a:pt x="126634" y="160977"/>
                    </a:cubicBezTo>
                    <a:lnTo>
                      <a:pt x="293208" y="160977"/>
                    </a:lnTo>
                    <a:cubicBezTo>
                      <a:pt x="297016" y="160977"/>
                      <a:pt x="299871" y="159072"/>
                      <a:pt x="299871" y="155262"/>
                    </a:cubicBezTo>
                    <a:cubicBezTo>
                      <a:pt x="306534" y="107637"/>
                      <a:pt x="273219" y="69537"/>
                      <a:pt x="217060" y="69537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5" name="Google Shape;575;p58"/>
              <p:cNvSpPr/>
              <p:nvPr/>
            </p:nvSpPr>
            <p:spPr>
              <a:xfrm>
                <a:off x="5725360" y="2780036"/>
                <a:ext cx="462600" cy="436277"/>
              </a:xfrm>
              <a:custGeom>
                <a:rect b="b" l="l" r="r" t="t"/>
                <a:pathLst>
                  <a:path extrusionOk="0" h="436277" w="462600">
                    <a:moveTo>
                      <a:pt x="359791" y="421972"/>
                    </a:moveTo>
                    <a:lnTo>
                      <a:pt x="356936" y="367680"/>
                    </a:lnTo>
                    <a:cubicBezTo>
                      <a:pt x="356713" y="365852"/>
                      <a:pt x="355052" y="364551"/>
                      <a:pt x="353226" y="364773"/>
                    </a:cubicBezTo>
                    <a:cubicBezTo>
                      <a:pt x="352463" y="364866"/>
                      <a:pt x="351756" y="365220"/>
                      <a:pt x="351224" y="365775"/>
                    </a:cubicBezTo>
                    <a:cubicBezTo>
                      <a:pt x="313568" y="410906"/>
                      <a:pt x="257680" y="436772"/>
                      <a:pt x="198928" y="436260"/>
                    </a:cubicBezTo>
                    <a:cubicBezTo>
                      <a:pt x="84705" y="436260"/>
                      <a:pt x="-9" y="341962"/>
                      <a:pt x="-9" y="218137"/>
                    </a:cubicBezTo>
                    <a:cubicBezTo>
                      <a:pt x="-9" y="94312"/>
                      <a:pt x="84705" y="15"/>
                      <a:pt x="198928" y="15"/>
                    </a:cubicBezTo>
                    <a:cubicBezTo>
                      <a:pt x="257774" y="-938"/>
                      <a:pt x="313843" y="25011"/>
                      <a:pt x="351224" y="70500"/>
                    </a:cubicBezTo>
                    <a:cubicBezTo>
                      <a:pt x="352220" y="71921"/>
                      <a:pt x="354179" y="72265"/>
                      <a:pt x="355600" y="71268"/>
                    </a:cubicBezTo>
                    <a:cubicBezTo>
                      <a:pt x="356467" y="70660"/>
                      <a:pt x="356969" y="69654"/>
                      <a:pt x="356935" y="68595"/>
                    </a:cubicBezTo>
                    <a:lnTo>
                      <a:pt x="359791" y="14302"/>
                    </a:lnTo>
                    <a:cubicBezTo>
                      <a:pt x="359791" y="12397"/>
                      <a:pt x="361695" y="11445"/>
                      <a:pt x="363598" y="11445"/>
                    </a:cubicBezTo>
                    <a:lnTo>
                      <a:pt x="387395" y="11445"/>
                    </a:lnTo>
                    <a:cubicBezTo>
                      <a:pt x="428555" y="11076"/>
                      <a:pt x="462220" y="44167"/>
                      <a:pt x="462589" y="85355"/>
                    </a:cubicBezTo>
                    <a:cubicBezTo>
                      <a:pt x="462590" y="85484"/>
                      <a:pt x="462591" y="85612"/>
                      <a:pt x="462591" y="85740"/>
                    </a:cubicBezTo>
                    <a:lnTo>
                      <a:pt x="462591" y="422925"/>
                    </a:lnTo>
                    <a:cubicBezTo>
                      <a:pt x="462591" y="424830"/>
                      <a:pt x="460688" y="425782"/>
                      <a:pt x="458784" y="425782"/>
                    </a:cubicBezTo>
                    <a:lnTo>
                      <a:pt x="362647" y="425782"/>
                    </a:lnTo>
                    <a:cubicBezTo>
                      <a:pt x="361695" y="424830"/>
                      <a:pt x="359791" y="423877"/>
                      <a:pt x="359791" y="421972"/>
                    </a:cubicBezTo>
                    <a:close/>
                    <a:moveTo>
                      <a:pt x="233195" y="81930"/>
                    </a:moveTo>
                    <a:cubicBezTo>
                      <a:pt x="166565" y="81930"/>
                      <a:pt x="112309" y="132412"/>
                      <a:pt x="112309" y="218137"/>
                    </a:cubicBezTo>
                    <a:cubicBezTo>
                      <a:pt x="112309" y="303862"/>
                      <a:pt x="166565" y="354345"/>
                      <a:pt x="233195" y="354345"/>
                    </a:cubicBezTo>
                    <a:cubicBezTo>
                      <a:pt x="299824" y="354345"/>
                      <a:pt x="354080" y="303862"/>
                      <a:pt x="354080" y="218137"/>
                    </a:cubicBezTo>
                    <a:cubicBezTo>
                      <a:pt x="354080" y="132412"/>
                      <a:pt x="299824" y="81930"/>
                      <a:pt x="233195" y="81930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6" name="Google Shape;576;p58"/>
              <p:cNvSpPr/>
              <p:nvPr/>
            </p:nvSpPr>
            <p:spPr>
              <a:xfrm>
                <a:off x="6274579" y="2630481"/>
                <a:ext cx="463552" cy="585834"/>
              </a:xfrm>
              <a:custGeom>
                <a:rect b="b" l="l" r="r" t="t"/>
                <a:pathLst>
                  <a:path extrusionOk="0" h="585834" w="463552">
                    <a:moveTo>
                      <a:pt x="360743" y="566765"/>
                    </a:moveTo>
                    <a:lnTo>
                      <a:pt x="357888" y="516282"/>
                    </a:lnTo>
                    <a:cubicBezTo>
                      <a:pt x="357665" y="514454"/>
                      <a:pt x="356004" y="513153"/>
                      <a:pt x="354178" y="513376"/>
                    </a:cubicBezTo>
                    <a:cubicBezTo>
                      <a:pt x="353415" y="513469"/>
                      <a:pt x="352708" y="513822"/>
                      <a:pt x="352176" y="514377"/>
                    </a:cubicBezTo>
                    <a:cubicBezTo>
                      <a:pt x="314511" y="560146"/>
                      <a:pt x="258176" y="586407"/>
                      <a:pt x="198928" y="585815"/>
                    </a:cubicBezTo>
                    <a:cubicBezTo>
                      <a:pt x="84706" y="585815"/>
                      <a:pt x="-9" y="491517"/>
                      <a:pt x="-9" y="367692"/>
                    </a:cubicBezTo>
                    <a:cubicBezTo>
                      <a:pt x="-9" y="243867"/>
                      <a:pt x="84706" y="149570"/>
                      <a:pt x="198928" y="149570"/>
                    </a:cubicBezTo>
                    <a:cubicBezTo>
                      <a:pt x="255712" y="148372"/>
                      <a:pt x="310101" y="172445"/>
                      <a:pt x="347417" y="215292"/>
                    </a:cubicBezTo>
                    <a:cubicBezTo>
                      <a:pt x="348369" y="216245"/>
                      <a:pt x="349321" y="215292"/>
                      <a:pt x="349321" y="214340"/>
                    </a:cubicBezTo>
                    <a:lnTo>
                      <a:pt x="349321" y="7647"/>
                    </a:lnTo>
                    <a:cubicBezTo>
                      <a:pt x="349405" y="3334"/>
                      <a:pt x="352968" y="-93"/>
                      <a:pt x="357277" y="-9"/>
                    </a:cubicBezTo>
                    <a:cubicBezTo>
                      <a:pt x="357481" y="-5"/>
                      <a:pt x="357685" y="7"/>
                      <a:pt x="357888" y="27"/>
                    </a:cubicBezTo>
                    <a:lnTo>
                      <a:pt x="383588" y="27"/>
                    </a:lnTo>
                    <a:cubicBezTo>
                      <a:pt x="427116" y="-241"/>
                      <a:pt x="462762" y="34580"/>
                      <a:pt x="463543" y="78132"/>
                    </a:cubicBezTo>
                    <a:lnTo>
                      <a:pt x="463543" y="566765"/>
                    </a:lnTo>
                    <a:cubicBezTo>
                      <a:pt x="463543" y="571499"/>
                      <a:pt x="459708" y="575337"/>
                      <a:pt x="454977" y="575337"/>
                    </a:cubicBezTo>
                    <a:lnTo>
                      <a:pt x="368358" y="575337"/>
                    </a:lnTo>
                    <a:cubicBezTo>
                      <a:pt x="364192" y="574500"/>
                      <a:pt x="361085" y="571002"/>
                      <a:pt x="360743" y="566765"/>
                    </a:cubicBezTo>
                    <a:close/>
                    <a:moveTo>
                      <a:pt x="235098" y="231485"/>
                    </a:moveTo>
                    <a:cubicBezTo>
                      <a:pt x="168469" y="231485"/>
                      <a:pt x="114213" y="281967"/>
                      <a:pt x="114213" y="367692"/>
                    </a:cubicBezTo>
                    <a:cubicBezTo>
                      <a:pt x="114213" y="453417"/>
                      <a:pt x="168469" y="503900"/>
                      <a:pt x="235098" y="503900"/>
                    </a:cubicBezTo>
                    <a:cubicBezTo>
                      <a:pt x="301728" y="503900"/>
                      <a:pt x="355984" y="453417"/>
                      <a:pt x="355984" y="367692"/>
                    </a:cubicBezTo>
                    <a:cubicBezTo>
                      <a:pt x="355984" y="281967"/>
                      <a:pt x="301728" y="231485"/>
                      <a:pt x="235098" y="231485"/>
                    </a:cubicBez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77" name="Google Shape;577;p58"/>
              <p:cNvSpPr/>
              <p:nvPr/>
            </p:nvSpPr>
            <p:spPr>
              <a:xfrm>
                <a:off x="6806856" y="3114770"/>
                <a:ext cx="106417" cy="106489"/>
              </a:xfrm>
              <a:custGeom>
                <a:rect b="b" l="l" r="r" t="t"/>
                <a:pathLst>
                  <a:path extrusionOk="0" h="106489" w="106417">
                    <a:moveTo>
                      <a:pt x="-9" y="53425"/>
                    </a:moveTo>
                    <a:cubicBezTo>
                      <a:pt x="-114" y="24019"/>
                      <a:pt x="23623" y="95"/>
                      <a:pt x="53009" y="-10"/>
                    </a:cubicBezTo>
                    <a:cubicBezTo>
                      <a:pt x="82395" y="-115"/>
                      <a:pt x="106302" y="23638"/>
                      <a:pt x="106407" y="53044"/>
                    </a:cubicBezTo>
                    <a:cubicBezTo>
                      <a:pt x="106513" y="82450"/>
                      <a:pt x="82776" y="106374"/>
                      <a:pt x="53389" y="106479"/>
                    </a:cubicBezTo>
                    <a:cubicBezTo>
                      <a:pt x="53294" y="106479"/>
                      <a:pt x="53199" y="106479"/>
                      <a:pt x="53104" y="106479"/>
                    </a:cubicBezTo>
                    <a:cubicBezTo>
                      <a:pt x="23823" y="106532"/>
                      <a:pt x="43" y="82821"/>
                      <a:pt x="-9" y="53520"/>
                    </a:cubicBezTo>
                    <a:cubicBezTo>
                      <a:pt x="-9" y="53488"/>
                      <a:pt x="-9" y="53457"/>
                      <a:pt x="-9" y="53425"/>
                    </a:cubicBezTo>
                    <a:close/>
                    <a:moveTo>
                      <a:pt x="99460" y="53425"/>
                    </a:moveTo>
                    <a:cubicBezTo>
                      <a:pt x="99512" y="27859"/>
                      <a:pt x="78844" y="7091"/>
                      <a:pt x="53295" y="7038"/>
                    </a:cubicBezTo>
                    <a:cubicBezTo>
                      <a:pt x="27746" y="6986"/>
                      <a:pt x="6992" y="27668"/>
                      <a:pt x="6940" y="53234"/>
                    </a:cubicBezTo>
                    <a:cubicBezTo>
                      <a:pt x="6887" y="78801"/>
                      <a:pt x="27556" y="99568"/>
                      <a:pt x="53105" y="99621"/>
                    </a:cubicBezTo>
                    <a:cubicBezTo>
                      <a:pt x="78632" y="99621"/>
                      <a:pt x="99355" y="78969"/>
                      <a:pt x="99460" y="53425"/>
                    </a:cubicBezTo>
                    <a:close/>
                    <a:moveTo>
                      <a:pt x="30545" y="20564"/>
                    </a:moveTo>
                    <a:lnTo>
                      <a:pt x="56055" y="20564"/>
                    </a:lnTo>
                    <a:cubicBezTo>
                      <a:pt x="66492" y="19296"/>
                      <a:pt x="75981" y="26734"/>
                      <a:pt x="77248" y="37179"/>
                    </a:cubicBezTo>
                    <a:cubicBezTo>
                      <a:pt x="77365" y="38144"/>
                      <a:pt x="77408" y="39118"/>
                      <a:pt x="77377" y="40090"/>
                    </a:cubicBezTo>
                    <a:cubicBezTo>
                      <a:pt x="77863" y="48456"/>
                      <a:pt x="72547" y="56061"/>
                      <a:pt x="64527" y="58473"/>
                    </a:cubicBezTo>
                    <a:lnTo>
                      <a:pt x="83564" y="85333"/>
                    </a:lnTo>
                    <a:lnTo>
                      <a:pt x="69286" y="85333"/>
                    </a:lnTo>
                    <a:lnTo>
                      <a:pt x="51676" y="59616"/>
                    </a:lnTo>
                    <a:lnTo>
                      <a:pt x="43586" y="59616"/>
                    </a:lnTo>
                    <a:lnTo>
                      <a:pt x="43586" y="85333"/>
                    </a:lnTo>
                    <a:lnTo>
                      <a:pt x="30736" y="85333"/>
                    </a:lnTo>
                    <a:close/>
                    <a:moveTo>
                      <a:pt x="53961" y="50186"/>
                    </a:moveTo>
                    <a:cubicBezTo>
                      <a:pt x="59533" y="50186"/>
                      <a:pt x="64051" y="45666"/>
                      <a:pt x="64051" y="40090"/>
                    </a:cubicBezTo>
                    <a:cubicBezTo>
                      <a:pt x="64051" y="34514"/>
                      <a:pt x="59533" y="29993"/>
                      <a:pt x="53961" y="29993"/>
                    </a:cubicBezTo>
                    <a:lnTo>
                      <a:pt x="43395" y="29993"/>
                    </a:lnTo>
                    <a:lnTo>
                      <a:pt x="43395" y="50186"/>
                    </a:lnTo>
                    <a:close/>
                  </a:path>
                </a:pathLst>
              </a:custGeom>
              <a:solidFill>
                <a:srgbClr val="681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578" name="Google Shape;578;p58"/>
            <p:cNvGrpSpPr/>
            <p:nvPr/>
          </p:nvGrpSpPr>
          <p:grpSpPr>
            <a:xfrm>
              <a:off x="2264591" y="3839701"/>
              <a:ext cx="1805319" cy="570738"/>
              <a:chOff x="3401807" y="2114550"/>
              <a:chExt cx="2897783" cy="916113"/>
            </a:xfrm>
          </p:grpSpPr>
          <p:sp>
            <p:nvSpPr>
              <p:cNvPr id="579" name="Google Shape;579;p58"/>
              <p:cNvSpPr/>
              <p:nvPr/>
            </p:nvSpPr>
            <p:spPr>
              <a:xfrm>
                <a:off x="5951264" y="2435542"/>
                <a:ext cx="348326" cy="577691"/>
              </a:xfrm>
              <a:custGeom>
                <a:rect b="b" l="l" r="r" t="t"/>
                <a:pathLst>
                  <a:path extrusionOk="0" h="577691" w="348326">
                    <a:moveTo>
                      <a:pt x="348326" y="2286"/>
                    </a:moveTo>
                    <a:cubicBezTo>
                      <a:pt x="336378" y="919"/>
                      <a:pt x="324370" y="156"/>
                      <a:pt x="312345" y="0"/>
                    </a:cubicBezTo>
                    <a:cubicBezTo>
                      <a:pt x="263547" y="0"/>
                      <a:pt x="184654" y="13907"/>
                      <a:pt x="149812" y="89630"/>
                    </a:cubicBezTo>
                    <a:lnTo>
                      <a:pt x="149812" y="4667"/>
                    </a:lnTo>
                    <a:lnTo>
                      <a:pt x="0" y="4667"/>
                    </a:lnTo>
                    <a:lnTo>
                      <a:pt x="0" y="577691"/>
                    </a:lnTo>
                    <a:lnTo>
                      <a:pt x="154464" y="577691"/>
                    </a:lnTo>
                    <a:lnTo>
                      <a:pt x="154464" y="315563"/>
                    </a:lnTo>
                    <a:cubicBezTo>
                      <a:pt x="154464" y="191738"/>
                      <a:pt x="222914" y="153638"/>
                      <a:pt x="301902" y="153638"/>
                    </a:cubicBezTo>
                    <a:cubicBezTo>
                      <a:pt x="317494" y="153619"/>
                      <a:pt x="333048" y="155182"/>
                      <a:pt x="348326" y="158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80" name="Google Shape;580;p58"/>
              <p:cNvSpPr/>
              <p:nvPr/>
            </p:nvSpPr>
            <p:spPr>
              <a:xfrm>
                <a:off x="5276068" y="2422683"/>
                <a:ext cx="599341" cy="607980"/>
              </a:xfrm>
              <a:custGeom>
                <a:rect b="b" l="l" r="r" t="t"/>
                <a:pathLst>
                  <a:path extrusionOk="0" h="607980" w="599341">
                    <a:moveTo>
                      <a:pt x="599057" y="304038"/>
                    </a:moveTo>
                    <a:cubicBezTo>
                      <a:pt x="599057" y="126968"/>
                      <a:pt x="470132" y="0"/>
                      <a:pt x="299529" y="0"/>
                    </a:cubicBezTo>
                    <a:cubicBezTo>
                      <a:pt x="128925" y="0"/>
                      <a:pt x="0" y="126968"/>
                      <a:pt x="0" y="304038"/>
                    </a:cubicBezTo>
                    <a:cubicBezTo>
                      <a:pt x="0" y="481108"/>
                      <a:pt x="128925" y="607981"/>
                      <a:pt x="299813" y="607981"/>
                    </a:cubicBezTo>
                    <a:cubicBezTo>
                      <a:pt x="470701" y="607981"/>
                      <a:pt x="599342" y="479870"/>
                      <a:pt x="599342" y="304038"/>
                    </a:cubicBezTo>
                    <a:moveTo>
                      <a:pt x="444878" y="304038"/>
                    </a:moveTo>
                    <a:cubicBezTo>
                      <a:pt x="444878" y="412337"/>
                      <a:pt x="375289" y="467106"/>
                      <a:pt x="299813" y="467106"/>
                    </a:cubicBezTo>
                    <a:cubicBezTo>
                      <a:pt x="224338" y="467106"/>
                      <a:pt x="154654" y="411194"/>
                      <a:pt x="154654" y="304038"/>
                    </a:cubicBezTo>
                    <a:cubicBezTo>
                      <a:pt x="154654" y="196882"/>
                      <a:pt x="223863" y="140970"/>
                      <a:pt x="299813" y="140970"/>
                    </a:cubicBezTo>
                    <a:cubicBezTo>
                      <a:pt x="375763" y="140970"/>
                      <a:pt x="444878" y="195739"/>
                      <a:pt x="444878" y="3040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81" name="Google Shape;581;p58"/>
              <p:cNvSpPr/>
              <p:nvPr/>
            </p:nvSpPr>
            <p:spPr>
              <a:xfrm>
                <a:off x="4675301" y="2425063"/>
                <a:ext cx="521302" cy="588359"/>
              </a:xfrm>
              <a:custGeom>
                <a:rect b="b" l="l" r="r" t="t"/>
                <a:pathLst>
                  <a:path extrusionOk="0" h="588359" w="521302">
                    <a:moveTo>
                      <a:pt x="154369" y="258509"/>
                    </a:moveTo>
                    <a:cubicBezTo>
                      <a:pt x="154369" y="191834"/>
                      <a:pt x="193863" y="139732"/>
                      <a:pt x="261174" y="139732"/>
                    </a:cubicBezTo>
                    <a:cubicBezTo>
                      <a:pt x="335510" y="139732"/>
                      <a:pt x="366839" y="189833"/>
                      <a:pt x="366839" y="254032"/>
                    </a:cubicBezTo>
                    <a:lnTo>
                      <a:pt x="366839" y="588359"/>
                    </a:lnTo>
                    <a:lnTo>
                      <a:pt x="521303" y="588359"/>
                    </a:lnTo>
                    <a:lnTo>
                      <a:pt x="521303" y="227076"/>
                    </a:lnTo>
                    <a:cubicBezTo>
                      <a:pt x="521303" y="101251"/>
                      <a:pt x="456271" y="0"/>
                      <a:pt x="314624" y="0"/>
                    </a:cubicBezTo>
                    <a:cubicBezTo>
                      <a:pt x="253104" y="0"/>
                      <a:pt x="184559" y="26765"/>
                      <a:pt x="149812" y="85725"/>
                    </a:cubicBezTo>
                    <a:lnTo>
                      <a:pt x="149812" y="15145"/>
                    </a:lnTo>
                    <a:lnTo>
                      <a:pt x="0" y="15145"/>
                    </a:lnTo>
                    <a:lnTo>
                      <a:pt x="0" y="588169"/>
                    </a:lnTo>
                    <a:lnTo>
                      <a:pt x="154369" y="5881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82" name="Google Shape;582;p58"/>
              <p:cNvSpPr/>
              <p:nvPr/>
            </p:nvSpPr>
            <p:spPr>
              <a:xfrm>
                <a:off x="3999914" y="2422683"/>
                <a:ext cx="599246" cy="607980"/>
              </a:xfrm>
              <a:custGeom>
                <a:rect b="b" l="l" r="r" t="t"/>
                <a:pathLst>
                  <a:path extrusionOk="0" h="607980" w="599246">
                    <a:moveTo>
                      <a:pt x="599247" y="304038"/>
                    </a:moveTo>
                    <a:cubicBezTo>
                      <a:pt x="599247" y="126968"/>
                      <a:pt x="470321" y="0"/>
                      <a:pt x="299718" y="0"/>
                    </a:cubicBezTo>
                    <a:cubicBezTo>
                      <a:pt x="129115" y="0"/>
                      <a:pt x="0" y="126968"/>
                      <a:pt x="0" y="304038"/>
                    </a:cubicBezTo>
                    <a:cubicBezTo>
                      <a:pt x="0" y="481108"/>
                      <a:pt x="129020" y="607981"/>
                      <a:pt x="299718" y="607981"/>
                    </a:cubicBezTo>
                    <a:cubicBezTo>
                      <a:pt x="470416" y="607981"/>
                      <a:pt x="599247" y="479870"/>
                      <a:pt x="599247" y="304038"/>
                    </a:cubicBezTo>
                    <a:moveTo>
                      <a:pt x="444783" y="304038"/>
                    </a:moveTo>
                    <a:cubicBezTo>
                      <a:pt x="444783" y="412337"/>
                      <a:pt x="375099" y="467106"/>
                      <a:pt x="299718" y="467106"/>
                    </a:cubicBezTo>
                    <a:cubicBezTo>
                      <a:pt x="224338" y="467106"/>
                      <a:pt x="154559" y="411194"/>
                      <a:pt x="154559" y="304038"/>
                    </a:cubicBezTo>
                    <a:cubicBezTo>
                      <a:pt x="154559" y="196882"/>
                      <a:pt x="224243" y="140970"/>
                      <a:pt x="299718" y="140970"/>
                    </a:cubicBezTo>
                    <a:cubicBezTo>
                      <a:pt x="375194" y="140970"/>
                      <a:pt x="444783" y="195739"/>
                      <a:pt x="444783" y="30403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583" name="Google Shape;583;p58"/>
              <p:cNvSpPr/>
              <p:nvPr/>
            </p:nvSpPr>
            <p:spPr>
              <a:xfrm>
                <a:off x="3401807" y="2114550"/>
                <a:ext cx="521302" cy="898779"/>
              </a:xfrm>
              <a:custGeom>
                <a:rect b="b" l="l" r="r" t="t"/>
                <a:pathLst>
                  <a:path extrusionOk="0" h="898779" w="521302">
                    <a:moveTo>
                      <a:pt x="154369" y="561975"/>
                    </a:moveTo>
                    <a:cubicBezTo>
                      <a:pt x="157881" y="499110"/>
                      <a:pt x="196236" y="450151"/>
                      <a:pt x="261174" y="450151"/>
                    </a:cubicBezTo>
                    <a:cubicBezTo>
                      <a:pt x="335510" y="450151"/>
                      <a:pt x="366839" y="500253"/>
                      <a:pt x="366839" y="564452"/>
                    </a:cubicBezTo>
                    <a:lnTo>
                      <a:pt x="366839" y="898779"/>
                    </a:lnTo>
                    <a:lnTo>
                      <a:pt x="521303" y="898779"/>
                    </a:lnTo>
                    <a:lnTo>
                      <a:pt x="521303" y="537591"/>
                    </a:lnTo>
                    <a:cubicBezTo>
                      <a:pt x="521303" y="411766"/>
                      <a:pt x="453897" y="310515"/>
                      <a:pt x="308832" y="310515"/>
                    </a:cubicBezTo>
                    <a:cubicBezTo>
                      <a:pt x="254243" y="310515"/>
                      <a:pt x="191584" y="329089"/>
                      <a:pt x="154369" y="373380"/>
                    </a:cubicBezTo>
                    <a:lnTo>
                      <a:pt x="154369" y="0"/>
                    </a:lnTo>
                    <a:lnTo>
                      <a:pt x="0" y="100203"/>
                    </a:lnTo>
                    <a:lnTo>
                      <a:pt x="0" y="898684"/>
                    </a:lnTo>
                    <a:lnTo>
                      <a:pt x="154369" y="8986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584" name="Google Shape;584;p58"/>
          <p:cNvGrpSpPr/>
          <p:nvPr/>
        </p:nvGrpSpPr>
        <p:grpSpPr>
          <a:xfrm rot="10800000">
            <a:off x="190" y="-3"/>
            <a:ext cx="9143815" cy="3359180"/>
            <a:chOff x="-26410" y="3198400"/>
            <a:chExt cx="9170410" cy="4293979"/>
          </a:xfrm>
        </p:grpSpPr>
        <p:sp>
          <p:nvSpPr>
            <p:cNvPr id="585" name="Google Shape;585;p58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58"/>
            <p:cNvSpPr/>
            <p:nvPr/>
          </p:nvSpPr>
          <p:spPr>
            <a:xfrm rot="10800000">
              <a:off x="-26410" y="4323178"/>
              <a:ext cx="9170400" cy="31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87" name="Google Shape;58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White">
  <p:cSld name="Background_White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Blue">
  <p:cSld name="1_Blue_Section">
    <p:bg>
      <p:bgPr>
        <a:solidFill>
          <a:schemeClr val="accent2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60"/>
          <p:cNvGrpSpPr/>
          <p:nvPr/>
        </p:nvGrpSpPr>
        <p:grpSpPr>
          <a:xfrm rot="-5400000">
            <a:off x="5760798" y="1760202"/>
            <a:ext cx="5143677" cy="1622924"/>
            <a:chOff x="-26388" y="2858232"/>
            <a:chExt cx="9170400" cy="2893428"/>
          </a:xfrm>
        </p:grpSpPr>
        <p:sp>
          <p:nvSpPr>
            <p:cNvPr id="592" name="Google Shape;592;p60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60"/>
            <p:cNvSpPr/>
            <p:nvPr/>
          </p:nvSpPr>
          <p:spPr>
            <a:xfrm rot="10800000">
              <a:off x="-26388" y="3917460"/>
              <a:ext cx="9170400" cy="1834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4" name="Google Shape;594;p60"/>
          <p:cNvSpPr txBox="1"/>
          <p:nvPr>
            <p:ph type="title"/>
          </p:nvPr>
        </p:nvSpPr>
        <p:spPr>
          <a:xfrm>
            <a:off x="1035175" y="2152800"/>
            <a:ext cx="5331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pen Sans"/>
              <a:buNone/>
              <a:defRPr sz="4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5" name="Google Shape;59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Amber">
  <p:cSld name="Purple_Section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 rot="-5400000">
            <a:off x="5760798" y="1760202"/>
            <a:ext cx="5143677" cy="1622924"/>
            <a:chOff x="-26388" y="2858232"/>
            <a:chExt cx="9170400" cy="2893429"/>
          </a:xfrm>
        </p:grpSpPr>
        <p:sp>
          <p:nvSpPr>
            <p:cNvPr id="86" name="Google Shape;86;p7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rot="10800000">
              <a:off x="-26388" y="3985261"/>
              <a:ext cx="9170400" cy="176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1035175" y="2152800"/>
            <a:ext cx="5331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pen Sans"/>
              <a:buNone/>
              <a:defRPr sz="4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Photo_Right_Amber">
  <p:cSld name="Amber_Curve_Photo_Right">
    <p:bg>
      <p:bgPr>
        <a:solidFill>
          <a:schemeClr val="lt2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"/>
          <p:cNvSpPr/>
          <p:nvPr>
            <p:ph idx="2" type="pic"/>
          </p:nvPr>
        </p:nvSpPr>
        <p:spPr>
          <a:xfrm flipH="1">
            <a:off x="5102370" y="-1593300"/>
            <a:ext cx="4059900" cy="83301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98" name="Google Shape;598;p61"/>
          <p:cNvSpPr txBox="1"/>
          <p:nvPr>
            <p:ph type="title"/>
          </p:nvPr>
        </p:nvSpPr>
        <p:spPr>
          <a:xfrm>
            <a:off x="691112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61"/>
          <p:cNvSpPr txBox="1"/>
          <p:nvPr>
            <p:ph idx="1" type="subTitle"/>
          </p:nvPr>
        </p:nvSpPr>
        <p:spPr>
          <a:xfrm>
            <a:off x="685800" y="13908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61"/>
          <p:cNvSpPr txBox="1"/>
          <p:nvPr>
            <p:ph idx="3" type="body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01" name="Google Shape;60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s_3_Amber">
  <p:cSld name="Amber_Parts_3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62"/>
          <p:cNvGrpSpPr/>
          <p:nvPr/>
        </p:nvGrpSpPr>
        <p:grpSpPr>
          <a:xfrm>
            <a:off x="-17" y="2571676"/>
            <a:ext cx="9143812" cy="2581927"/>
            <a:chOff x="-26406" y="3198400"/>
            <a:chExt cx="9170406" cy="2589436"/>
          </a:xfrm>
        </p:grpSpPr>
        <p:sp>
          <p:nvSpPr>
            <p:cNvPr id="604" name="Google Shape;604;p62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5" name="Google Shape;605;p62"/>
            <p:cNvSpPr/>
            <p:nvPr/>
          </p:nvSpPr>
          <p:spPr>
            <a:xfrm rot="10800000">
              <a:off x="-26406" y="4322936"/>
              <a:ext cx="9170400" cy="146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06" name="Google Shape;606;p62"/>
          <p:cNvSpPr/>
          <p:nvPr>
            <p:ph idx="2" type="pic"/>
          </p:nvPr>
        </p:nvSpPr>
        <p:spPr>
          <a:xfrm>
            <a:off x="1529423" y="2136109"/>
            <a:ext cx="1371600" cy="13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07" name="Google Shape;607;p62"/>
          <p:cNvSpPr/>
          <p:nvPr>
            <p:ph idx="3" type="pic"/>
          </p:nvPr>
        </p:nvSpPr>
        <p:spPr>
          <a:xfrm>
            <a:off x="3886200" y="1964275"/>
            <a:ext cx="1371600" cy="13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08" name="Google Shape;608;p62"/>
          <p:cNvSpPr/>
          <p:nvPr>
            <p:ph idx="4" type="pic"/>
          </p:nvPr>
        </p:nvSpPr>
        <p:spPr>
          <a:xfrm>
            <a:off x="6229243" y="2136109"/>
            <a:ext cx="1371600" cy="13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09" name="Google Shape;609;p62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62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3_Amber">
  <p:cSld name="Amber_Team_3">
    <p:bg>
      <p:bgPr>
        <a:solidFill>
          <a:schemeClr val="accen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3"/>
          <p:cNvSpPr/>
          <p:nvPr>
            <p:ph idx="2" type="pic"/>
          </p:nvPr>
        </p:nvSpPr>
        <p:spPr>
          <a:xfrm>
            <a:off x="1414900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14" name="Google Shape;614;p63"/>
          <p:cNvSpPr/>
          <p:nvPr>
            <p:ph idx="3" type="pic"/>
          </p:nvPr>
        </p:nvSpPr>
        <p:spPr>
          <a:xfrm>
            <a:off x="3893743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615" name="Google Shape;615;p63"/>
          <p:cNvGrpSpPr/>
          <p:nvPr/>
        </p:nvGrpSpPr>
        <p:grpSpPr>
          <a:xfrm rot="10800000">
            <a:off x="204" y="122"/>
            <a:ext cx="9143812" cy="2057406"/>
            <a:chOff x="-26406" y="3198400"/>
            <a:chExt cx="9170406" cy="2063389"/>
          </a:xfrm>
        </p:grpSpPr>
        <p:sp>
          <p:nvSpPr>
            <p:cNvPr id="616" name="Google Shape;616;p63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7" name="Google Shape;617;p63"/>
            <p:cNvSpPr/>
            <p:nvPr/>
          </p:nvSpPr>
          <p:spPr>
            <a:xfrm rot="10800000">
              <a:off x="-26406" y="4323089"/>
              <a:ext cx="9170400" cy="93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18" name="Google Shape;618;p63"/>
          <p:cNvSpPr/>
          <p:nvPr>
            <p:ph idx="4" type="pic"/>
          </p:nvPr>
        </p:nvSpPr>
        <p:spPr>
          <a:xfrm>
            <a:off x="6357501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19" name="Google Shape;619;p63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63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8">
  <p:cSld name="Amber_Team_8">
    <p:bg>
      <p:bgPr>
        <a:solidFill>
          <a:schemeClr val="lt2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4"/>
          <p:cNvSpPr/>
          <p:nvPr>
            <p:ph idx="2" type="pic"/>
          </p:nvPr>
        </p:nvSpPr>
        <p:spPr>
          <a:xfrm>
            <a:off x="1097102" y="514185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24" name="Google Shape;624;p64"/>
          <p:cNvSpPr txBox="1"/>
          <p:nvPr>
            <p:ph idx="1" type="body"/>
          </p:nvPr>
        </p:nvSpPr>
        <p:spPr>
          <a:xfrm>
            <a:off x="685800" y="1644160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5" name="Google Shape;625;p64"/>
          <p:cNvSpPr txBox="1"/>
          <p:nvPr>
            <p:ph idx="3" type="body"/>
          </p:nvPr>
        </p:nvSpPr>
        <p:spPr>
          <a:xfrm>
            <a:off x="685800" y="2214969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6" name="Google Shape;626;p64"/>
          <p:cNvSpPr/>
          <p:nvPr>
            <p:ph idx="4" type="pic"/>
          </p:nvPr>
        </p:nvSpPr>
        <p:spPr>
          <a:xfrm>
            <a:off x="1097102" y="2733608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27" name="Google Shape;627;p64"/>
          <p:cNvSpPr txBox="1"/>
          <p:nvPr>
            <p:ph idx="5" type="body"/>
          </p:nvPr>
        </p:nvSpPr>
        <p:spPr>
          <a:xfrm>
            <a:off x="685800" y="3863583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8" name="Google Shape;628;p64"/>
          <p:cNvSpPr txBox="1"/>
          <p:nvPr>
            <p:ph idx="6" type="body"/>
          </p:nvPr>
        </p:nvSpPr>
        <p:spPr>
          <a:xfrm>
            <a:off x="685800" y="4434392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9" name="Google Shape;629;p64"/>
          <p:cNvSpPr/>
          <p:nvPr>
            <p:ph idx="7" type="pic"/>
          </p:nvPr>
        </p:nvSpPr>
        <p:spPr>
          <a:xfrm>
            <a:off x="3053722" y="514185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30" name="Google Shape;630;p64"/>
          <p:cNvSpPr txBox="1"/>
          <p:nvPr>
            <p:ph idx="8" type="body"/>
          </p:nvPr>
        </p:nvSpPr>
        <p:spPr>
          <a:xfrm>
            <a:off x="2642420" y="1644160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1" name="Google Shape;631;p64"/>
          <p:cNvSpPr txBox="1"/>
          <p:nvPr>
            <p:ph idx="9" type="body"/>
          </p:nvPr>
        </p:nvSpPr>
        <p:spPr>
          <a:xfrm>
            <a:off x="2642420" y="2214969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2" name="Google Shape;632;p64"/>
          <p:cNvSpPr/>
          <p:nvPr>
            <p:ph idx="13" type="pic"/>
          </p:nvPr>
        </p:nvSpPr>
        <p:spPr>
          <a:xfrm>
            <a:off x="3053722" y="2733608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33" name="Google Shape;633;p64"/>
          <p:cNvSpPr txBox="1"/>
          <p:nvPr>
            <p:ph idx="14" type="body"/>
          </p:nvPr>
        </p:nvSpPr>
        <p:spPr>
          <a:xfrm>
            <a:off x="2642420" y="3863583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4" name="Google Shape;634;p64"/>
          <p:cNvSpPr txBox="1"/>
          <p:nvPr>
            <p:ph idx="15" type="body"/>
          </p:nvPr>
        </p:nvSpPr>
        <p:spPr>
          <a:xfrm>
            <a:off x="2642420" y="4434392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5" name="Google Shape;635;p64"/>
          <p:cNvSpPr/>
          <p:nvPr>
            <p:ph idx="16" type="pic"/>
          </p:nvPr>
        </p:nvSpPr>
        <p:spPr>
          <a:xfrm>
            <a:off x="5049669" y="514185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36" name="Google Shape;636;p64"/>
          <p:cNvSpPr txBox="1"/>
          <p:nvPr>
            <p:ph idx="17" type="body"/>
          </p:nvPr>
        </p:nvSpPr>
        <p:spPr>
          <a:xfrm>
            <a:off x="4638367" y="1644160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7" name="Google Shape;637;p64"/>
          <p:cNvSpPr txBox="1"/>
          <p:nvPr>
            <p:ph idx="18" type="body"/>
          </p:nvPr>
        </p:nvSpPr>
        <p:spPr>
          <a:xfrm>
            <a:off x="4638367" y="2214969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8" name="Google Shape;638;p64"/>
          <p:cNvSpPr/>
          <p:nvPr>
            <p:ph idx="19" type="pic"/>
          </p:nvPr>
        </p:nvSpPr>
        <p:spPr>
          <a:xfrm>
            <a:off x="5049669" y="2733608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39" name="Google Shape;639;p64"/>
          <p:cNvSpPr txBox="1"/>
          <p:nvPr>
            <p:ph idx="20" type="body"/>
          </p:nvPr>
        </p:nvSpPr>
        <p:spPr>
          <a:xfrm>
            <a:off x="4638367" y="3863583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0" name="Google Shape;640;p64"/>
          <p:cNvSpPr txBox="1"/>
          <p:nvPr>
            <p:ph idx="21" type="body"/>
          </p:nvPr>
        </p:nvSpPr>
        <p:spPr>
          <a:xfrm>
            <a:off x="4638367" y="4434392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1" name="Google Shape;641;p64"/>
          <p:cNvSpPr/>
          <p:nvPr>
            <p:ph idx="22" type="pic"/>
          </p:nvPr>
        </p:nvSpPr>
        <p:spPr>
          <a:xfrm>
            <a:off x="7006289" y="514185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42" name="Google Shape;642;p64"/>
          <p:cNvSpPr txBox="1"/>
          <p:nvPr>
            <p:ph idx="23" type="body"/>
          </p:nvPr>
        </p:nvSpPr>
        <p:spPr>
          <a:xfrm>
            <a:off x="6594987" y="1644160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3" name="Google Shape;643;p64"/>
          <p:cNvSpPr txBox="1"/>
          <p:nvPr>
            <p:ph idx="24" type="body"/>
          </p:nvPr>
        </p:nvSpPr>
        <p:spPr>
          <a:xfrm>
            <a:off x="6594987" y="2214969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4" name="Google Shape;644;p64"/>
          <p:cNvSpPr/>
          <p:nvPr>
            <p:ph idx="25" type="pic"/>
          </p:nvPr>
        </p:nvSpPr>
        <p:spPr>
          <a:xfrm>
            <a:off x="7006289" y="2733608"/>
            <a:ext cx="1088700" cy="108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45" name="Google Shape;645;p64"/>
          <p:cNvSpPr txBox="1"/>
          <p:nvPr>
            <p:ph idx="26" type="body"/>
          </p:nvPr>
        </p:nvSpPr>
        <p:spPr>
          <a:xfrm>
            <a:off x="6594987" y="3863583"/>
            <a:ext cx="1865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6" name="Google Shape;646;p64"/>
          <p:cNvSpPr txBox="1"/>
          <p:nvPr>
            <p:ph idx="27" type="body"/>
          </p:nvPr>
        </p:nvSpPr>
        <p:spPr>
          <a:xfrm>
            <a:off x="6594987" y="4434392"/>
            <a:ext cx="1865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7" name="Google Shape;64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Amber">
  <p:cSld name="18_Custom Layout">
    <p:bg>
      <p:bgPr>
        <a:solidFill>
          <a:schemeClr val="accent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Pink">
  <p:cSld name="Pink_Section">
    <p:bg>
      <p:bgPr>
        <a:solidFill>
          <a:schemeClr val="accent4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66"/>
          <p:cNvGrpSpPr/>
          <p:nvPr/>
        </p:nvGrpSpPr>
        <p:grpSpPr>
          <a:xfrm rot="-5400000">
            <a:off x="5760799" y="1760201"/>
            <a:ext cx="5143677" cy="1622926"/>
            <a:chOff x="-26388" y="2858232"/>
            <a:chExt cx="9170400" cy="2893431"/>
          </a:xfrm>
        </p:grpSpPr>
        <p:sp>
          <p:nvSpPr>
            <p:cNvPr id="652" name="Google Shape;652;p66"/>
            <p:cNvSpPr/>
            <p:nvPr/>
          </p:nvSpPr>
          <p:spPr>
            <a:xfrm rot="-5400000">
              <a:off x="3826393" y="-994542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3" name="Google Shape;653;p66"/>
            <p:cNvSpPr/>
            <p:nvPr/>
          </p:nvSpPr>
          <p:spPr>
            <a:xfrm rot="10800000">
              <a:off x="-26388" y="3782763"/>
              <a:ext cx="9170400" cy="196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54" name="Google Shape;654;p66"/>
          <p:cNvSpPr txBox="1"/>
          <p:nvPr>
            <p:ph type="title"/>
          </p:nvPr>
        </p:nvSpPr>
        <p:spPr>
          <a:xfrm>
            <a:off x="1035175" y="2152800"/>
            <a:ext cx="5331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Open Sans"/>
              <a:buNone/>
              <a:defRPr sz="4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5" name="Google Shape;655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Photo_Right_Purple">
  <p:cSld name="Purple_Curve_Photo_Right">
    <p:bg>
      <p:bgPr>
        <a:solidFill>
          <a:schemeClr val="lt2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7"/>
          <p:cNvSpPr/>
          <p:nvPr>
            <p:ph idx="2" type="pic"/>
          </p:nvPr>
        </p:nvSpPr>
        <p:spPr>
          <a:xfrm flipH="1">
            <a:off x="5102352" y="-1408176"/>
            <a:ext cx="4059900" cy="83301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658" name="Google Shape;658;p67"/>
          <p:cNvSpPr txBox="1"/>
          <p:nvPr>
            <p:ph type="title"/>
          </p:nvPr>
        </p:nvSpPr>
        <p:spPr>
          <a:xfrm>
            <a:off x="691112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67"/>
          <p:cNvSpPr txBox="1"/>
          <p:nvPr>
            <p:ph idx="1" type="subTitle"/>
          </p:nvPr>
        </p:nvSpPr>
        <p:spPr>
          <a:xfrm>
            <a:off x="685800" y="13908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67"/>
          <p:cNvSpPr txBox="1"/>
          <p:nvPr>
            <p:ph idx="3" type="body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61" name="Google Shape;66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s_3_Purple">
  <p:cSld name="Purple_Parts_3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68"/>
          <p:cNvGrpSpPr/>
          <p:nvPr/>
        </p:nvGrpSpPr>
        <p:grpSpPr>
          <a:xfrm>
            <a:off x="-17" y="2571676"/>
            <a:ext cx="9143812" cy="2581927"/>
            <a:chOff x="-26406" y="3198400"/>
            <a:chExt cx="9170406" cy="2589436"/>
          </a:xfrm>
        </p:grpSpPr>
        <p:sp>
          <p:nvSpPr>
            <p:cNvPr id="664" name="Google Shape;664;p68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68"/>
            <p:cNvSpPr/>
            <p:nvPr/>
          </p:nvSpPr>
          <p:spPr>
            <a:xfrm rot="10800000">
              <a:off x="-26406" y="4322936"/>
              <a:ext cx="9170400" cy="1464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66" name="Google Shape;666;p68"/>
          <p:cNvSpPr/>
          <p:nvPr>
            <p:ph idx="2" type="pic"/>
          </p:nvPr>
        </p:nvSpPr>
        <p:spPr>
          <a:xfrm>
            <a:off x="1529423" y="2136109"/>
            <a:ext cx="1371600" cy="13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67" name="Google Shape;667;p68"/>
          <p:cNvSpPr/>
          <p:nvPr>
            <p:ph idx="3" type="pic"/>
          </p:nvPr>
        </p:nvSpPr>
        <p:spPr>
          <a:xfrm>
            <a:off x="3886200" y="1964275"/>
            <a:ext cx="1371600" cy="13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68" name="Google Shape;668;p68"/>
          <p:cNvSpPr/>
          <p:nvPr>
            <p:ph idx="4" type="pic"/>
          </p:nvPr>
        </p:nvSpPr>
        <p:spPr>
          <a:xfrm>
            <a:off x="6229243" y="2136109"/>
            <a:ext cx="1371600" cy="13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69" name="Google Shape;669;p68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68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3_Purple">
  <p:cSld name="Purple_Team_3">
    <p:bg>
      <p:bgPr>
        <a:solidFill>
          <a:schemeClr val="accent3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69"/>
          <p:cNvGrpSpPr/>
          <p:nvPr/>
        </p:nvGrpSpPr>
        <p:grpSpPr>
          <a:xfrm rot="10800000">
            <a:off x="204" y="122"/>
            <a:ext cx="9143812" cy="2057406"/>
            <a:chOff x="-26406" y="3198400"/>
            <a:chExt cx="9170406" cy="2063389"/>
          </a:xfrm>
        </p:grpSpPr>
        <p:sp>
          <p:nvSpPr>
            <p:cNvPr id="674" name="Google Shape;674;p69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5" name="Google Shape;675;p69"/>
            <p:cNvSpPr/>
            <p:nvPr/>
          </p:nvSpPr>
          <p:spPr>
            <a:xfrm rot="10800000">
              <a:off x="-26406" y="4323089"/>
              <a:ext cx="9170400" cy="93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6" name="Google Shape;676;p69"/>
          <p:cNvSpPr/>
          <p:nvPr>
            <p:ph idx="2" type="pic"/>
          </p:nvPr>
        </p:nvSpPr>
        <p:spPr>
          <a:xfrm>
            <a:off x="1414900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7" name="Google Shape;677;p69"/>
          <p:cNvSpPr/>
          <p:nvPr>
            <p:ph idx="3" type="pic"/>
          </p:nvPr>
        </p:nvSpPr>
        <p:spPr>
          <a:xfrm>
            <a:off x="3893743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8" name="Google Shape;678;p69"/>
          <p:cNvSpPr/>
          <p:nvPr>
            <p:ph idx="4" type="pic"/>
          </p:nvPr>
        </p:nvSpPr>
        <p:spPr>
          <a:xfrm>
            <a:off x="6357501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9" name="Google Shape;679;p69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69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Purple">
  <p:cSld name="Background_Purple">
    <p:bg>
      <p:bgPr>
        <a:solidFill>
          <a:schemeClr val="accent3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Left_Amber">
  <p:cSld name="Amber_Curve_Left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 rot="5400000">
            <a:off x="-1855880" y="1855765"/>
            <a:ext cx="5143679" cy="1432131"/>
            <a:chOff x="-26404" y="3198400"/>
            <a:chExt cx="9170404" cy="2553273"/>
          </a:xfrm>
        </p:grpSpPr>
        <p:sp>
          <p:nvSpPr>
            <p:cNvPr id="92" name="Google Shape;92;p8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 rot="10800000">
              <a:off x="-26404" y="4323073"/>
              <a:ext cx="9170400" cy="14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2294437" y="590550"/>
            <a:ext cx="6163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" type="subTitle"/>
          </p:nvPr>
        </p:nvSpPr>
        <p:spPr>
          <a:xfrm>
            <a:off x="2286000" y="1390800"/>
            <a:ext cx="6163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2" type="body"/>
          </p:nvPr>
        </p:nvSpPr>
        <p:spPr>
          <a:xfrm>
            <a:off x="2294437" y="1943100"/>
            <a:ext cx="6163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Photo_Right_Sand">
  <p:cSld name="Sand_Curve_Photo_Right">
    <p:bg>
      <p:bgPr>
        <a:solidFill>
          <a:schemeClr val="lt2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1"/>
          <p:cNvSpPr/>
          <p:nvPr>
            <p:ph idx="2" type="pic"/>
          </p:nvPr>
        </p:nvSpPr>
        <p:spPr>
          <a:xfrm>
            <a:off x="5036025" y="0"/>
            <a:ext cx="4107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86" name="Google Shape;686;p71"/>
          <p:cNvSpPr/>
          <p:nvPr/>
        </p:nvSpPr>
        <p:spPr>
          <a:xfrm rot="10800000">
            <a:off x="4285707" y="145"/>
            <a:ext cx="1184425" cy="5163242"/>
          </a:xfrm>
          <a:custGeom>
            <a:rect b="b" l="l" r="r" t="t"/>
            <a:pathLst>
              <a:path extrusionOk="0" h="209760" w="48118">
                <a:moveTo>
                  <a:pt x="48118" y="0"/>
                </a:moveTo>
                <a:cubicBezTo>
                  <a:pt x="47849" y="69651"/>
                  <a:pt x="47983" y="140109"/>
                  <a:pt x="47714" y="209760"/>
                </a:cubicBezTo>
                <a:lnTo>
                  <a:pt x="0" y="209760"/>
                </a:lnTo>
                <a:cubicBezTo>
                  <a:pt x="11214" y="176981"/>
                  <a:pt x="17295" y="141843"/>
                  <a:pt x="17295" y="105276"/>
                </a:cubicBezTo>
                <a:cubicBezTo>
                  <a:pt x="17295" y="68725"/>
                  <a:pt x="11214" y="33570"/>
                  <a:pt x="0" y="808"/>
                </a:cubicBezTo>
                <a:lnTo>
                  <a:pt x="481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71"/>
          <p:cNvSpPr txBox="1"/>
          <p:nvPr>
            <p:ph type="title"/>
          </p:nvPr>
        </p:nvSpPr>
        <p:spPr>
          <a:xfrm>
            <a:off x="691112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71"/>
          <p:cNvSpPr txBox="1"/>
          <p:nvPr>
            <p:ph idx="1" type="subTitle"/>
          </p:nvPr>
        </p:nvSpPr>
        <p:spPr>
          <a:xfrm>
            <a:off x="685800" y="13908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71"/>
          <p:cNvSpPr txBox="1"/>
          <p:nvPr>
            <p:ph idx="3" type="body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90" name="Google Shape;69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s_3_Cream">
  <p:cSld name="Sand_Parts_3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72"/>
          <p:cNvGrpSpPr/>
          <p:nvPr/>
        </p:nvGrpSpPr>
        <p:grpSpPr>
          <a:xfrm>
            <a:off x="-17" y="2571676"/>
            <a:ext cx="9143812" cy="2581927"/>
            <a:chOff x="-26406" y="3198400"/>
            <a:chExt cx="9170406" cy="2589436"/>
          </a:xfrm>
        </p:grpSpPr>
        <p:sp>
          <p:nvSpPr>
            <p:cNvPr id="693" name="Google Shape;693;p72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72"/>
            <p:cNvSpPr/>
            <p:nvPr/>
          </p:nvSpPr>
          <p:spPr>
            <a:xfrm rot="10800000">
              <a:off x="-26406" y="4322936"/>
              <a:ext cx="9170400" cy="146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5" name="Google Shape;695;p72"/>
          <p:cNvSpPr/>
          <p:nvPr>
            <p:ph idx="2" type="pic"/>
          </p:nvPr>
        </p:nvSpPr>
        <p:spPr>
          <a:xfrm>
            <a:off x="1529423" y="2136109"/>
            <a:ext cx="1371600" cy="13716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696" name="Google Shape;696;p72"/>
          <p:cNvSpPr/>
          <p:nvPr>
            <p:ph idx="3" type="pic"/>
          </p:nvPr>
        </p:nvSpPr>
        <p:spPr>
          <a:xfrm>
            <a:off x="3886200" y="1964275"/>
            <a:ext cx="1371600" cy="13716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697" name="Google Shape;697;p72"/>
          <p:cNvSpPr/>
          <p:nvPr>
            <p:ph idx="4" type="pic"/>
          </p:nvPr>
        </p:nvSpPr>
        <p:spPr>
          <a:xfrm>
            <a:off x="6229243" y="2136109"/>
            <a:ext cx="1371600" cy="1371600"/>
          </a:xfrm>
          <a:prstGeom prst="ellipse">
            <a:avLst/>
          </a:prstGeom>
          <a:solidFill>
            <a:srgbClr val="FCFAF8"/>
          </a:solidFill>
          <a:ln>
            <a:noFill/>
          </a:ln>
        </p:spPr>
      </p:sp>
      <p:sp>
        <p:nvSpPr>
          <p:cNvPr id="698" name="Google Shape;698;p72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72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3_Cream">
  <p:cSld name="Sand_Team_3">
    <p:bg>
      <p:bgPr>
        <a:solidFill>
          <a:schemeClr val="dk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73"/>
          <p:cNvGrpSpPr/>
          <p:nvPr/>
        </p:nvGrpSpPr>
        <p:grpSpPr>
          <a:xfrm rot="10800000">
            <a:off x="204" y="122"/>
            <a:ext cx="9143812" cy="2057406"/>
            <a:chOff x="-26406" y="3198400"/>
            <a:chExt cx="9170406" cy="2063389"/>
          </a:xfrm>
        </p:grpSpPr>
        <p:sp>
          <p:nvSpPr>
            <p:cNvPr id="703" name="Google Shape;703;p73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4" name="Google Shape;704;p73"/>
            <p:cNvSpPr/>
            <p:nvPr/>
          </p:nvSpPr>
          <p:spPr>
            <a:xfrm rot="10800000">
              <a:off x="-26406" y="4323089"/>
              <a:ext cx="9170400" cy="93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5" name="Google Shape;705;p73"/>
          <p:cNvSpPr/>
          <p:nvPr>
            <p:ph idx="2" type="pic"/>
          </p:nvPr>
        </p:nvSpPr>
        <p:spPr>
          <a:xfrm>
            <a:off x="1414900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06" name="Google Shape;706;p73"/>
          <p:cNvSpPr/>
          <p:nvPr>
            <p:ph idx="3" type="pic"/>
          </p:nvPr>
        </p:nvSpPr>
        <p:spPr>
          <a:xfrm>
            <a:off x="3893743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07" name="Google Shape;707;p73"/>
          <p:cNvSpPr/>
          <p:nvPr>
            <p:ph idx="4" type="pic"/>
          </p:nvPr>
        </p:nvSpPr>
        <p:spPr>
          <a:xfrm>
            <a:off x="6357501" y="2185667"/>
            <a:ext cx="1371600" cy="13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08" name="Google Shape;708;p73"/>
          <p:cNvSpPr txBox="1"/>
          <p:nvPr>
            <p:ph type="title"/>
          </p:nvPr>
        </p:nvSpPr>
        <p:spPr>
          <a:xfrm>
            <a:off x="696425" y="6667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73"/>
          <p:cNvSpPr txBox="1"/>
          <p:nvPr>
            <p:ph idx="1" type="subTitle"/>
          </p:nvPr>
        </p:nvSpPr>
        <p:spPr>
          <a:xfrm>
            <a:off x="685800" y="11850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Cream">
  <p:cSld name="Background_Sand">
    <p:bg>
      <p:bgPr>
        <a:solidFill>
          <a:schemeClr val="dk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DarkGray">
  <p:cSld name="Background_DarkGray">
    <p:bg>
      <p:bgPr>
        <a:solidFill>
          <a:schemeClr val="dk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_Unite">
  <p:cSld name="Unite_Intro">
    <p:bg>
      <p:bgPr>
        <a:solidFill>
          <a:schemeClr val="lt2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76"/>
          <p:cNvGrpSpPr/>
          <p:nvPr/>
        </p:nvGrpSpPr>
        <p:grpSpPr>
          <a:xfrm>
            <a:off x="685721" y="4068767"/>
            <a:ext cx="1961469" cy="369752"/>
            <a:chOff x="1871186" y="2062733"/>
            <a:chExt cx="5402008" cy="1018319"/>
          </a:xfrm>
        </p:grpSpPr>
        <p:sp>
          <p:nvSpPr>
            <p:cNvPr id="717" name="Google Shape;717;p76"/>
            <p:cNvSpPr/>
            <p:nvPr/>
          </p:nvSpPr>
          <p:spPr>
            <a:xfrm>
              <a:off x="1871186" y="2122932"/>
              <a:ext cx="838771" cy="958120"/>
            </a:xfrm>
            <a:custGeom>
              <a:rect b="b" l="l" r="r" t="t"/>
              <a:pathLst>
                <a:path extrusionOk="0" h="958120" w="838771">
                  <a:moveTo>
                    <a:pt x="0" y="0"/>
                  </a:moveTo>
                  <a:lnTo>
                    <a:pt x="213455" y="0"/>
                  </a:lnTo>
                  <a:lnTo>
                    <a:pt x="213455" y="558260"/>
                  </a:lnTo>
                  <a:cubicBezTo>
                    <a:pt x="213455" y="629380"/>
                    <a:pt x="230791" y="683927"/>
                    <a:pt x="265462" y="721900"/>
                  </a:cubicBezTo>
                  <a:cubicBezTo>
                    <a:pt x="300133" y="759873"/>
                    <a:pt x="351663" y="778923"/>
                    <a:pt x="420053" y="779050"/>
                  </a:cubicBezTo>
                  <a:cubicBezTo>
                    <a:pt x="488506" y="779050"/>
                    <a:pt x="540068" y="760000"/>
                    <a:pt x="574738" y="721900"/>
                  </a:cubicBezTo>
                  <a:cubicBezTo>
                    <a:pt x="609409" y="683800"/>
                    <a:pt x="626745" y="629253"/>
                    <a:pt x="626745" y="558260"/>
                  </a:cubicBezTo>
                  <a:lnTo>
                    <a:pt x="626745" y="0"/>
                  </a:lnTo>
                  <a:lnTo>
                    <a:pt x="838772" y="0"/>
                  </a:lnTo>
                  <a:lnTo>
                    <a:pt x="838772" y="561118"/>
                  </a:lnTo>
                  <a:cubicBezTo>
                    <a:pt x="838772" y="635794"/>
                    <a:pt x="828548" y="698468"/>
                    <a:pt x="808101" y="749141"/>
                  </a:cubicBezTo>
                  <a:cubicBezTo>
                    <a:pt x="790075" y="796422"/>
                    <a:pt x="760624" y="838504"/>
                    <a:pt x="722376" y="871633"/>
                  </a:cubicBezTo>
                  <a:cubicBezTo>
                    <a:pt x="683748" y="903644"/>
                    <a:pt x="638342" y="926444"/>
                    <a:pt x="589597" y="938308"/>
                  </a:cubicBezTo>
                  <a:cubicBezTo>
                    <a:pt x="478208" y="964725"/>
                    <a:pt x="362183" y="964725"/>
                    <a:pt x="250793" y="938308"/>
                  </a:cubicBezTo>
                  <a:cubicBezTo>
                    <a:pt x="202174" y="926260"/>
                    <a:pt x="156869" y="903477"/>
                    <a:pt x="118205" y="871633"/>
                  </a:cubicBezTo>
                  <a:cubicBezTo>
                    <a:pt x="79407" y="838738"/>
                    <a:pt x="49502" y="796616"/>
                    <a:pt x="31242" y="749141"/>
                  </a:cubicBezTo>
                  <a:cubicBezTo>
                    <a:pt x="10731" y="698341"/>
                    <a:pt x="476" y="635667"/>
                    <a:pt x="476" y="561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18" name="Google Shape;718;p76"/>
            <p:cNvSpPr/>
            <p:nvPr/>
          </p:nvSpPr>
          <p:spPr>
            <a:xfrm>
              <a:off x="2859881" y="2379679"/>
              <a:ext cx="664875" cy="684703"/>
            </a:xfrm>
            <a:custGeom>
              <a:rect b="b" l="l" r="r" t="t"/>
              <a:pathLst>
                <a:path extrusionOk="0" h="684703" w="664875">
                  <a:moveTo>
                    <a:pt x="0" y="16905"/>
                  </a:moveTo>
                  <a:lnTo>
                    <a:pt x="194310" y="16905"/>
                  </a:lnTo>
                  <a:lnTo>
                    <a:pt x="194310" y="111298"/>
                  </a:lnTo>
                  <a:lnTo>
                    <a:pt x="199739" y="111298"/>
                  </a:lnTo>
                  <a:cubicBezTo>
                    <a:pt x="217790" y="76026"/>
                    <a:pt x="246256" y="47161"/>
                    <a:pt x="281273" y="28621"/>
                  </a:cubicBezTo>
                  <a:cubicBezTo>
                    <a:pt x="319058" y="9059"/>
                    <a:pt x="361129" y="-763"/>
                    <a:pt x="403670" y="46"/>
                  </a:cubicBezTo>
                  <a:cubicBezTo>
                    <a:pt x="437285" y="-135"/>
                    <a:pt x="470739" y="4713"/>
                    <a:pt x="502920" y="14429"/>
                  </a:cubicBezTo>
                  <a:cubicBezTo>
                    <a:pt x="534005" y="23790"/>
                    <a:pt x="562565" y="40073"/>
                    <a:pt x="586454" y="62054"/>
                  </a:cubicBezTo>
                  <a:cubicBezTo>
                    <a:pt x="611983" y="86186"/>
                    <a:pt x="631548" y="115926"/>
                    <a:pt x="643604" y="148922"/>
                  </a:cubicBezTo>
                  <a:cubicBezTo>
                    <a:pt x="658762" y="191240"/>
                    <a:pt x="665932" y="236003"/>
                    <a:pt x="664750" y="280938"/>
                  </a:cubicBezTo>
                  <a:lnTo>
                    <a:pt x="664750" y="684608"/>
                  </a:lnTo>
                  <a:lnTo>
                    <a:pt x="461105" y="684608"/>
                  </a:lnTo>
                  <a:lnTo>
                    <a:pt x="461105" y="304370"/>
                  </a:lnTo>
                  <a:cubicBezTo>
                    <a:pt x="461105" y="247791"/>
                    <a:pt x="450247" y="208548"/>
                    <a:pt x="428244" y="186641"/>
                  </a:cubicBezTo>
                  <a:cubicBezTo>
                    <a:pt x="405409" y="164356"/>
                    <a:pt x="374399" y="152469"/>
                    <a:pt x="342519" y="153780"/>
                  </a:cubicBezTo>
                  <a:cubicBezTo>
                    <a:pt x="303980" y="153036"/>
                    <a:pt x="267214" y="169946"/>
                    <a:pt x="242697" y="199690"/>
                  </a:cubicBezTo>
                  <a:cubicBezTo>
                    <a:pt x="216217" y="230170"/>
                    <a:pt x="202978" y="274144"/>
                    <a:pt x="202978" y="331611"/>
                  </a:cubicBezTo>
                  <a:lnTo>
                    <a:pt x="202978" y="684703"/>
                  </a:lnTo>
                  <a:lnTo>
                    <a:pt x="0" y="6847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19" name="Google Shape;719;p76"/>
            <p:cNvSpPr/>
            <p:nvPr/>
          </p:nvSpPr>
          <p:spPr>
            <a:xfrm>
              <a:off x="3673125" y="2062733"/>
              <a:ext cx="213074" cy="1001649"/>
            </a:xfrm>
            <a:custGeom>
              <a:rect b="b" l="l" r="r" t="t"/>
              <a:pathLst>
                <a:path extrusionOk="0" h="1001649" w="213074">
                  <a:moveTo>
                    <a:pt x="0" y="0"/>
                  </a:moveTo>
                  <a:lnTo>
                    <a:pt x="213074" y="0"/>
                  </a:lnTo>
                  <a:lnTo>
                    <a:pt x="213074" y="177832"/>
                  </a:lnTo>
                  <a:lnTo>
                    <a:pt x="0" y="177832"/>
                  </a:lnTo>
                  <a:close/>
                  <a:moveTo>
                    <a:pt x="5429" y="333851"/>
                  </a:moveTo>
                  <a:lnTo>
                    <a:pt x="207931" y="333851"/>
                  </a:lnTo>
                  <a:lnTo>
                    <a:pt x="207931" y="1001649"/>
                  </a:lnTo>
                  <a:lnTo>
                    <a:pt x="5429" y="10016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0" name="Google Shape;720;p76"/>
            <p:cNvSpPr/>
            <p:nvPr/>
          </p:nvSpPr>
          <p:spPr>
            <a:xfrm>
              <a:off x="3954970" y="2194083"/>
              <a:ext cx="489870" cy="870383"/>
            </a:xfrm>
            <a:custGeom>
              <a:rect b="b" l="l" r="r" t="t"/>
              <a:pathLst>
                <a:path extrusionOk="0" h="870383" w="489870">
                  <a:moveTo>
                    <a:pt x="125825" y="350234"/>
                  </a:moveTo>
                  <a:lnTo>
                    <a:pt x="0" y="350234"/>
                  </a:lnTo>
                  <a:lnTo>
                    <a:pt x="0" y="202501"/>
                  </a:lnTo>
                  <a:lnTo>
                    <a:pt x="125825" y="202501"/>
                  </a:lnTo>
                  <a:lnTo>
                    <a:pt x="125825" y="0"/>
                  </a:lnTo>
                  <a:lnTo>
                    <a:pt x="329755" y="0"/>
                  </a:lnTo>
                  <a:lnTo>
                    <a:pt x="329755" y="202501"/>
                  </a:lnTo>
                  <a:lnTo>
                    <a:pt x="489871" y="202501"/>
                  </a:lnTo>
                  <a:lnTo>
                    <a:pt x="489871" y="350234"/>
                  </a:lnTo>
                  <a:lnTo>
                    <a:pt x="329755" y="350234"/>
                  </a:lnTo>
                  <a:lnTo>
                    <a:pt x="329755" y="633603"/>
                  </a:lnTo>
                  <a:cubicBezTo>
                    <a:pt x="329755" y="660082"/>
                    <a:pt x="335661" y="679513"/>
                    <a:pt x="347567" y="691705"/>
                  </a:cubicBezTo>
                  <a:cubicBezTo>
                    <a:pt x="359473" y="703897"/>
                    <a:pt x="381762" y="710184"/>
                    <a:pt x="414242" y="710184"/>
                  </a:cubicBezTo>
                  <a:lnTo>
                    <a:pt x="489490" y="710184"/>
                  </a:lnTo>
                  <a:lnTo>
                    <a:pt x="489490" y="870299"/>
                  </a:lnTo>
                  <a:lnTo>
                    <a:pt x="390049" y="870299"/>
                  </a:lnTo>
                  <a:cubicBezTo>
                    <a:pt x="348657" y="871036"/>
                    <a:pt x="307321" y="866913"/>
                    <a:pt x="266891" y="858012"/>
                  </a:cubicBezTo>
                  <a:cubicBezTo>
                    <a:pt x="236707" y="851541"/>
                    <a:pt x="208517" y="837920"/>
                    <a:pt x="184690" y="818293"/>
                  </a:cubicBezTo>
                  <a:cubicBezTo>
                    <a:pt x="163147" y="799109"/>
                    <a:pt x="147490" y="774204"/>
                    <a:pt x="139541" y="746474"/>
                  </a:cubicBezTo>
                  <a:cubicBezTo>
                    <a:pt x="129637" y="711089"/>
                    <a:pt x="125015" y="674435"/>
                    <a:pt x="125825" y="637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1" name="Google Shape;721;p76"/>
            <p:cNvSpPr/>
            <p:nvPr/>
          </p:nvSpPr>
          <p:spPr>
            <a:xfrm>
              <a:off x="4521471" y="2380155"/>
              <a:ext cx="704676" cy="700694"/>
            </a:xfrm>
            <a:custGeom>
              <a:rect b="b" l="l" r="r" t="t"/>
              <a:pathLst>
                <a:path extrusionOk="0" h="700694" w="704676">
                  <a:moveTo>
                    <a:pt x="46" y="354377"/>
                  </a:moveTo>
                  <a:cubicBezTo>
                    <a:pt x="-720" y="303930"/>
                    <a:pt x="8104" y="253797"/>
                    <a:pt x="26049" y="206644"/>
                  </a:cubicBezTo>
                  <a:cubicBezTo>
                    <a:pt x="42185" y="164643"/>
                    <a:pt x="67166" y="126603"/>
                    <a:pt x="99297" y="95106"/>
                  </a:cubicBezTo>
                  <a:cubicBezTo>
                    <a:pt x="131748" y="63867"/>
                    <a:pt x="170441" y="39847"/>
                    <a:pt x="212835" y="24621"/>
                  </a:cubicBezTo>
                  <a:cubicBezTo>
                    <a:pt x="260020" y="7680"/>
                    <a:pt x="309866" y="-644"/>
                    <a:pt x="359996" y="47"/>
                  </a:cubicBezTo>
                  <a:cubicBezTo>
                    <a:pt x="408563" y="-674"/>
                    <a:pt x="456892" y="6962"/>
                    <a:pt x="502871" y="22621"/>
                  </a:cubicBezTo>
                  <a:cubicBezTo>
                    <a:pt x="543380" y="36522"/>
                    <a:pt x="580461" y="58894"/>
                    <a:pt x="611647" y="88248"/>
                  </a:cubicBezTo>
                  <a:cubicBezTo>
                    <a:pt x="642481" y="118130"/>
                    <a:pt x="666097" y="154646"/>
                    <a:pt x="680703" y="195023"/>
                  </a:cubicBezTo>
                  <a:cubicBezTo>
                    <a:pt x="697400" y="241761"/>
                    <a:pt x="705499" y="291134"/>
                    <a:pt x="704611" y="340756"/>
                  </a:cubicBezTo>
                  <a:lnTo>
                    <a:pt x="704610" y="390000"/>
                  </a:lnTo>
                  <a:lnTo>
                    <a:pt x="205310" y="390000"/>
                  </a:lnTo>
                  <a:cubicBezTo>
                    <a:pt x="208929" y="448357"/>
                    <a:pt x="225376" y="491029"/>
                    <a:pt x="254649" y="518016"/>
                  </a:cubicBezTo>
                  <a:cubicBezTo>
                    <a:pt x="284938" y="545327"/>
                    <a:pt x="324667" y="559777"/>
                    <a:pt x="365425" y="558307"/>
                  </a:cubicBezTo>
                  <a:cubicBezTo>
                    <a:pt x="407462" y="558307"/>
                    <a:pt x="439212" y="549893"/>
                    <a:pt x="460675" y="533066"/>
                  </a:cubicBezTo>
                  <a:cubicBezTo>
                    <a:pt x="480769" y="518023"/>
                    <a:pt x="495816" y="497229"/>
                    <a:pt x="503823" y="473439"/>
                  </a:cubicBezTo>
                  <a:lnTo>
                    <a:pt x="695371" y="473439"/>
                  </a:lnTo>
                  <a:cubicBezTo>
                    <a:pt x="690049" y="504154"/>
                    <a:pt x="679652" y="533769"/>
                    <a:pt x="664605" y="561069"/>
                  </a:cubicBezTo>
                  <a:cubicBezTo>
                    <a:pt x="648901" y="589167"/>
                    <a:pt x="627486" y="613664"/>
                    <a:pt x="601740" y="632983"/>
                  </a:cubicBezTo>
                  <a:cubicBezTo>
                    <a:pt x="571574" y="655099"/>
                    <a:pt x="537753" y="671735"/>
                    <a:pt x="501823" y="682132"/>
                  </a:cubicBezTo>
                  <a:cubicBezTo>
                    <a:pt x="456242" y="695272"/>
                    <a:pt x="408948" y="701501"/>
                    <a:pt x="361520" y="700610"/>
                  </a:cubicBezTo>
                  <a:cubicBezTo>
                    <a:pt x="247220" y="700610"/>
                    <a:pt x="158478" y="671654"/>
                    <a:pt x="95296" y="613743"/>
                  </a:cubicBezTo>
                  <a:cubicBezTo>
                    <a:pt x="32113" y="555831"/>
                    <a:pt x="363" y="469375"/>
                    <a:pt x="46" y="354377"/>
                  </a:cubicBezTo>
                  <a:close/>
                  <a:moveTo>
                    <a:pt x="359996" y="142350"/>
                  </a:moveTo>
                  <a:cubicBezTo>
                    <a:pt x="323455" y="140753"/>
                    <a:pt x="287694" y="153230"/>
                    <a:pt x="260078" y="177212"/>
                  </a:cubicBezTo>
                  <a:cubicBezTo>
                    <a:pt x="233024" y="203326"/>
                    <a:pt x="215629" y="237846"/>
                    <a:pt x="210739" y="275129"/>
                  </a:cubicBezTo>
                  <a:lnTo>
                    <a:pt x="498203" y="275129"/>
                  </a:lnTo>
                  <a:cubicBezTo>
                    <a:pt x="487281" y="186546"/>
                    <a:pt x="441212" y="142287"/>
                    <a:pt x="359996" y="142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2" name="Google Shape;722;p76"/>
            <p:cNvSpPr/>
            <p:nvPr/>
          </p:nvSpPr>
          <p:spPr>
            <a:xfrm>
              <a:off x="5260371" y="2106453"/>
              <a:ext cx="593979" cy="974312"/>
            </a:xfrm>
            <a:custGeom>
              <a:rect b="b" l="l" r="r" t="t"/>
              <a:pathLst>
                <a:path extrusionOk="0" h="974312" w="593979">
                  <a:moveTo>
                    <a:pt x="421577" y="0"/>
                  </a:moveTo>
                  <a:lnTo>
                    <a:pt x="593979" y="0"/>
                  </a:lnTo>
                  <a:lnTo>
                    <a:pt x="172498" y="974312"/>
                  </a:lnTo>
                  <a:lnTo>
                    <a:pt x="0" y="974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3" name="Google Shape;723;p76"/>
            <p:cNvSpPr/>
            <p:nvPr/>
          </p:nvSpPr>
          <p:spPr>
            <a:xfrm>
              <a:off x="5916548" y="2111209"/>
              <a:ext cx="592741" cy="953555"/>
            </a:xfrm>
            <a:custGeom>
              <a:rect b="b" l="l" r="r" t="t"/>
              <a:pathLst>
                <a:path extrusionOk="0" h="953555" w="592741">
                  <a:moveTo>
                    <a:pt x="0" y="953174"/>
                  </a:moveTo>
                  <a:cubicBezTo>
                    <a:pt x="1026" y="907532"/>
                    <a:pt x="6901" y="862128"/>
                    <a:pt x="17526" y="817728"/>
                  </a:cubicBezTo>
                  <a:cubicBezTo>
                    <a:pt x="25965" y="782951"/>
                    <a:pt x="39819" y="749715"/>
                    <a:pt x="58579" y="719240"/>
                  </a:cubicBezTo>
                  <a:cubicBezTo>
                    <a:pt x="76930" y="690213"/>
                    <a:pt x="99791" y="664297"/>
                    <a:pt x="126302" y="642469"/>
                  </a:cubicBezTo>
                  <a:cubicBezTo>
                    <a:pt x="156975" y="617406"/>
                    <a:pt x="189412" y="594582"/>
                    <a:pt x="223361" y="574174"/>
                  </a:cubicBezTo>
                  <a:lnTo>
                    <a:pt x="327375" y="511214"/>
                  </a:lnTo>
                  <a:cubicBezTo>
                    <a:pt x="352013" y="496609"/>
                    <a:pt x="377412" y="481528"/>
                    <a:pt x="403575" y="465970"/>
                  </a:cubicBezTo>
                  <a:cubicBezTo>
                    <a:pt x="428656" y="451204"/>
                    <a:pt x="452065" y="433767"/>
                    <a:pt x="473393" y="413964"/>
                  </a:cubicBezTo>
                  <a:cubicBezTo>
                    <a:pt x="493984" y="394811"/>
                    <a:pt x="511126" y="372256"/>
                    <a:pt x="524066" y="347289"/>
                  </a:cubicBezTo>
                  <a:cubicBezTo>
                    <a:pt x="537842" y="319223"/>
                    <a:pt x="544638" y="288247"/>
                    <a:pt x="543878" y="256992"/>
                  </a:cubicBezTo>
                  <a:cubicBezTo>
                    <a:pt x="544245" y="226266"/>
                    <a:pt x="538414" y="195782"/>
                    <a:pt x="526734" y="167361"/>
                  </a:cubicBezTo>
                  <a:cubicBezTo>
                    <a:pt x="515769" y="141077"/>
                    <a:pt x="499189" y="117508"/>
                    <a:pt x="478156" y="98305"/>
                  </a:cubicBezTo>
                  <a:cubicBezTo>
                    <a:pt x="456227" y="78673"/>
                    <a:pt x="430663" y="63529"/>
                    <a:pt x="402909" y="53728"/>
                  </a:cubicBezTo>
                  <a:cubicBezTo>
                    <a:pt x="371656" y="43000"/>
                    <a:pt x="338794" y="37716"/>
                    <a:pt x="305753" y="38107"/>
                  </a:cubicBezTo>
                  <a:cubicBezTo>
                    <a:pt x="273555" y="37972"/>
                    <a:pt x="241496" y="42332"/>
                    <a:pt x="210503" y="51061"/>
                  </a:cubicBezTo>
                  <a:cubicBezTo>
                    <a:pt x="180656" y="59370"/>
                    <a:pt x="152881" y="73842"/>
                    <a:pt x="128969" y="93543"/>
                  </a:cubicBezTo>
                  <a:cubicBezTo>
                    <a:pt x="104092" y="114645"/>
                    <a:pt x="84241" y="141037"/>
                    <a:pt x="70867" y="170791"/>
                  </a:cubicBezTo>
                  <a:cubicBezTo>
                    <a:pt x="54747" y="207479"/>
                    <a:pt x="46133" y="247022"/>
                    <a:pt x="45531" y="287091"/>
                  </a:cubicBezTo>
                  <a:lnTo>
                    <a:pt x="4191" y="287091"/>
                  </a:lnTo>
                  <a:cubicBezTo>
                    <a:pt x="4507" y="240094"/>
                    <a:pt x="14799" y="193700"/>
                    <a:pt x="34385" y="150978"/>
                  </a:cubicBezTo>
                  <a:cubicBezTo>
                    <a:pt x="50625" y="116475"/>
                    <a:pt x="74423" y="86070"/>
                    <a:pt x="104013" y="62015"/>
                  </a:cubicBezTo>
                  <a:cubicBezTo>
                    <a:pt x="132209" y="39851"/>
                    <a:pt x="164614" y="23648"/>
                    <a:pt x="199263" y="14390"/>
                  </a:cubicBezTo>
                  <a:cubicBezTo>
                    <a:pt x="233837" y="4908"/>
                    <a:pt x="269520" y="72"/>
                    <a:pt x="305371" y="7"/>
                  </a:cubicBezTo>
                  <a:cubicBezTo>
                    <a:pt x="343007" y="-234"/>
                    <a:pt x="380438" y="5554"/>
                    <a:pt x="416243" y="17152"/>
                  </a:cubicBezTo>
                  <a:cubicBezTo>
                    <a:pt x="449145" y="27653"/>
                    <a:pt x="479619" y="44622"/>
                    <a:pt x="505873" y="67063"/>
                  </a:cubicBezTo>
                  <a:cubicBezTo>
                    <a:pt x="531241" y="89419"/>
                    <a:pt x="551511" y="116965"/>
                    <a:pt x="565309" y="147835"/>
                  </a:cubicBezTo>
                  <a:cubicBezTo>
                    <a:pt x="580415" y="182310"/>
                    <a:pt x="587888" y="219644"/>
                    <a:pt x="587216" y="257278"/>
                  </a:cubicBezTo>
                  <a:cubicBezTo>
                    <a:pt x="588250" y="292693"/>
                    <a:pt x="580976" y="327859"/>
                    <a:pt x="565975" y="359957"/>
                  </a:cubicBezTo>
                  <a:cubicBezTo>
                    <a:pt x="552277" y="387789"/>
                    <a:pt x="533509" y="412823"/>
                    <a:pt x="510635" y="433776"/>
                  </a:cubicBezTo>
                  <a:cubicBezTo>
                    <a:pt x="487445" y="455197"/>
                    <a:pt x="462246" y="474335"/>
                    <a:pt x="435387" y="490926"/>
                  </a:cubicBezTo>
                  <a:cubicBezTo>
                    <a:pt x="407956" y="507817"/>
                    <a:pt x="380587" y="524485"/>
                    <a:pt x="353283" y="540932"/>
                  </a:cubicBezTo>
                  <a:lnTo>
                    <a:pt x="249270" y="603797"/>
                  </a:lnTo>
                  <a:cubicBezTo>
                    <a:pt x="217008" y="623569"/>
                    <a:pt x="186138" y="645528"/>
                    <a:pt x="156877" y="669519"/>
                  </a:cubicBezTo>
                  <a:cubicBezTo>
                    <a:pt x="133401" y="688609"/>
                    <a:pt x="112888" y="711079"/>
                    <a:pt x="96012" y="736194"/>
                  </a:cubicBezTo>
                  <a:cubicBezTo>
                    <a:pt x="80246" y="760343"/>
                    <a:pt x="68655" y="786972"/>
                    <a:pt x="61722" y="814966"/>
                  </a:cubicBezTo>
                  <a:cubicBezTo>
                    <a:pt x="53885" y="847935"/>
                    <a:pt x="49291" y="881591"/>
                    <a:pt x="48006" y="915455"/>
                  </a:cubicBezTo>
                  <a:lnTo>
                    <a:pt x="592741" y="915455"/>
                  </a:lnTo>
                  <a:lnTo>
                    <a:pt x="592741" y="9535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24" name="Google Shape;724;p76"/>
            <p:cNvSpPr/>
            <p:nvPr/>
          </p:nvSpPr>
          <p:spPr>
            <a:xfrm>
              <a:off x="6680263" y="2111209"/>
              <a:ext cx="592931" cy="953173"/>
            </a:xfrm>
            <a:custGeom>
              <a:rect b="b" l="l" r="r" t="t"/>
              <a:pathLst>
                <a:path extrusionOk="0" h="953173" w="592931">
                  <a:moveTo>
                    <a:pt x="0" y="953174"/>
                  </a:moveTo>
                  <a:cubicBezTo>
                    <a:pt x="763" y="907536"/>
                    <a:pt x="6512" y="862117"/>
                    <a:pt x="17145" y="817728"/>
                  </a:cubicBezTo>
                  <a:cubicBezTo>
                    <a:pt x="25553" y="782956"/>
                    <a:pt x="39374" y="749721"/>
                    <a:pt x="58102" y="719240"/>
                  </a:cubicBezTo>
                  <a:cubicBezTo>
                    <a:pt x="76511" y="690256"/>
                    <a:pt x="99364" y="664349"/>
                    <a:pt x="125825" y="642469"/>
                  </a:cubicBezTo>
                  <a:cubicBezTo>
                    <a:pt x="156532" y="617406"/>
                    <a:pt x="189001" y="594583"/>
                    <a:pt x="222980" y="574174"/>
                  </a:cubicBezTo>
                  <a:lnTo>
                    <a:pt x="327088" y="511214"/>
                  </a:lnTo>
                  <a:lnTo>
                    <a:pt x="403288" y="465970"/>
                  </a:lnTo>
                  <a:cubicBezTo>
                    <a:pt x="428323" y="451180"/>
                    <a:pt x="451699" y="433745"/>
                    <a:pt x="473011" y="413964"/>
                  </a:cubicBezTo>
                  <a:cubicBezTo>
                    <a:pt x="493631" y="394836"/>
                    <a:pt x="510776" y="372277"/>
                    <a:pt x="523684" y="347289"/>
                  </a:cubicBezTo>
                  <a:cubicBezTo>
                    <a:pt x="537503" y="319238"/>
                    <a:pt x="544302" y="288251"/>
                    <a:pt x="543497" y="256992"/>
                  </a:cubicBezTo>
                  <a:cubicBezTo>
                    <a:pt x="543894" y="226273"/>
                    <a:pt x="538095" y="195789"/>
                    <a:pt x="526447" y="167361"/>
                  </a:cubicBezTo>
                  <a:cubicBezTo>
                    <a:pt x="515446" y="141073"/>
                    <a:pt x="498834" y="117504"/>
                    <a:pt x="477774" y="98305"/>
                  </a:cubicBezTo>
                  <a:cubicBezTo>
                    <a:pt x="455894" y="78656"/>
                    <a:pt x="430357" y="63508"/>
                    <a:pt x="402622" y="53728"/>
                  </a:cubicBezTo>
                  <a:cubicBezTo>
                    <a:pt x="371337" y="43000"/>
                    <a:pt x="338443" y="37716"/>
                    <a:pt x="305371" y="38107"/>
                  </a:cubicBezTo>
                  <a:cubicBezTo>
                    <a:pt x="273173" y="37972"/>
                    <a:pt x="241114" y="42332"/>
                    <a:pt x="210121" y="51061"/>
                  </a:cubicBezTo>
                  <a:cubicBezTo>
                    <a:pt x="147928" y="67878"/>
                    <a:pt x="96652" y="111875"/>
                    <a:pt x="70580" y="170791"/>
                  </a:cubicBezTo>
                  <a:cubicBezTo>
                    <a:pt x="54471" y="207486"/>
                    <a:pt x="45826" y="247021"/>
                    <a:pt x="45148" y="287091"/>
                  </a:cubicBezTo>
                  <a:lnTo>
                    <a:pt x="4191" y="287091"/>
                  </a:lnTo>
                  <a:cubicBezTo>
                    <a:pt x="4431" y="240096"/>
                    <a:pt x="14692" y="193692"/>
                    <a:pt x="34290" y="150978"/>
                  </a:cubicBezTo>
                  <a:cubicBezTo>
                    <a:pt x="50596" y="116463"/>
                    <a:pt x="74458" y="86058"/>
                    <a:pt x="104108" y="62015"/>
                  </a:cubicBezTo>
                  <a:cubicBezTo>
                    <a:pt x="132286" y="39822"/>
                    <a:pt x="164698" y="23616"/>
                    <a:pt x="199358" y="14390"/>
                  </a:cubicBezTo>
                  <a:cubicBezTo>
                    <a:pt x="233900" y="4909"/>
                    <a:pt x="269552" y="72"/>
                    <a:pt x="305371" y="7"/>
                  </a:cubicBezTo>
                  <a:cubicBezTo>
                    <a:pt x="343007" y="-234"/>
                    <a:pt x="380438" y="5554"/>
                    <a:pt x="416243" y="17152"/>
                  </a:cubicBezTo>
                  <a:cubicBezTo>
                    <a:pt x="449168" y="27601"/>
                    <a:pt x="479652" y="44576"/>
                    <a:pt x="505873" y="67063"/>
                  </a:cubicBezTo>
                  <a:cubicBezTo>
                    <a:pt x="531300" y="89387"/>
                    <a:pt x="551607" y="116939"/>
                    <a:pt x="565404" y="147835"/>
                  </a:cubicBezTo>
                  <a:cubicBezTo>
                    <a:pt x="580416" y="182105"/>
                    <a:pt x="587887" y="219201"/>
                    <a:pt x="587311" y="256611"/>
                  </a:cubicBezTo>
                  <a:cubicBezTo>
                    <a:pt x="588375" y="292019"/>
                    <a:pt x="581133" y="327184"/>
                    <a:pt x="566166" y="359290"/>
                  </a:cubicBezTo>
                  <a:cubicBezTo>
                    <a:pt x="552434" y="387127"/>
                    <a:pt x="533634" y="412160"/>
                    <a:pt x="510730" y="433109"/>
                  </a:cubicBezTo>
                  <a:cubicBezTo>
                    <a:pt x="487541" y="454530"/>
                    <a:pt x="462342" y="473668"/>
                    <a:pt x="435483" y="490259"/>
                  </a:cubicBezTo>
                  <a:cubicBezTo>
                    <a:pt x="408114" y="507150"/>
                    <a:pt x="380746" y="523819"/>
                    <a:pt x="353377" y="540265"/>
                  </a:cubicBezTo>
                  <a:lnTo>
                    <a:pt x="249364" y="603130"/>
                  </a:lnTo>
                  <a:cubicBezTo>
                    <a:pt x="217148" y="622926"/>
                    <a:pt x="186311" y="644883"/>
                    <a:pt x="157067" y="668853"/>
                  </a:cubicBezTo>
                  <a:cubicBezTo>
                    <a:pt x="133538" y="687916"/>
                    <a:pt x="112991" y="710389"/>
                    <a:pt x="96107" y="735528"/>
                  </a:cubicBezTo>
                  <a:cubicBezTo>
                    <a:pt x="80401" y="759697"/>
                    <a:pt x="68844" y="786321"/>
                    <a:pt x="61912" y="814299"/>
                  </a:cubicBezTo>
                  <a:cubicBezTo>
                    <a:pt x="53978" y="847250"/>
                    <a:pt x="49383" y="880916"/>
                    <a:pt x="48196" y="914788"/>
                  </a:cubicBezTo>
                  <a:lnTo>
                    <a:pt x="592931" y="914788"/>
                  </a:lnTo>
                  <a:lnTo>
                    <a:pt x="592931" y="9528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25" name="Google Shape;725;p76"/>
          <p:cNvSpPr/>
          <p:nvPr>
            <p:ph idx="2" type="pic"/>
          </p:nvPr>
        </p:nvSpPr>
        <p:spPr>
          <a:xfrm flipH="1">
            <a:off x="5102370" y="-1593300"/>
            <a:ext cx="4059900" cy="83301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6" name="Google Shape;726;p76"/>
          <p:cNvSpPr txBox="1"/>
          <p:nvPr>
            <p:ph type="title"/>
          </p:nvPr>
        </p:nvSpPr>
        <p:spPr>
          <a:xfrm>
            <a:off x="691825" y="1848150"/>
            <a:ext cx="38802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 Light"/>
              <a:buNone/>
              <a:defRPr sz="4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7" name="Google Shape;727;p76"/>
          <p:cNvSpPr txBox="1"/>
          <p:nvPr>
            <p:ph idx="1" type="subTitle"/>
          </p:nvPr>
        </p:nvSpPr>
        <p:spPr>
          <a:xfrm>
            <a:off x="691825" y="2762250"/>
            <a:ext cx="3880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8" name="Google Shape;728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ite_Closing">
  <p:cSld name="Unite_Closing">
    <p:bg>
      <p:bgPr>
        <a:solidFill>
          <a:schemeClr val="lt2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77"/>
          <p:cNvGrpSpPr/>
          <p:nvPr/>
        </p:nvGrpSpPr>
        <p:grpSpPr>
          <a:xfrm>
            <a:off x="2660908" y="2275264"/>
            <a:ext cx="3095351" cy="583497"/>
            <a:chOff x="1871186" y="2062733"/>
            <a:chExt cx="5402008" cy="1018319"/>
          </a:xfrm>
        </p:grpSpPr>
        <p:sp>
          <p:nvSpPr>
            <p:cNvPr id="731" name="Google Shape;731;p77"/>
            <p:cNvSpPr/>
            <p:nvPr/>
          </p:nvSpPr>
          <p:spPr>
            <a:xfrm>
              <a:off x="1871186" y="2122932"/>
              <a:ext cx="838771" cy="958120"/>
            </a:xfrm>
            <a:custGeom>
              <a:rect b="b" l="l" r="r" t="t"/>
              <a:pathLst>
                <a:path extrusionOk="0" h="958120" w="838771">
                  <a:moveTo>
                    <a:pt x="0" y="0"/>
                  </a:moveTo>
                  <a:lnTo>
                    <a:pt x="213455" y="0"/>
                  </a:lnTo>
                  <a:lnTo>
                    <a:pt x="213455" y="558260"/>
                  </a:lnTo>
                  <a:cubicBezTo>
                    <a:pt x="213455" y="629380"/>
                    <a:pt x="230791" y="683927"/>
                    <a:pt x="265462" y="721900"/>
                  </a:cubicBezTo>
                  <a:cubicBezTo>
                    <a:pt x="300133" y="759873"/>
                    <a:pt x="351663" y="778923"/>
                    <a:pt x="420053" y="779050"/>
                  </a:cubicBezTo>
                  <a:cubicBezTo>
                    <a:pt x="488506" y="779050"/>
                    <a:pt x="540068" y="760000"/>
                    <a:pt x="574738" y="721900"/>
                  </a:cubicBezTo>
                  <a:cubicBezTo>
                    <a:pt x="609409" y="683800"/>
                    <a:pt x="626745" y="629253"/>
                    <a:pt x="626745" y="558260"/>
                  </a:cubicBezTo>
                  <a:lnTo>
                    <a:pt x="626745" y="0"/>
                  </a:lnTo>
                  <a:lnTo>
                    <a:pt x="838772" y="0"/>
                  </a:lnTo>
                  <a:lnTo>
                    <a:pt x="838772" y="561118"/>
                  </a:lnTo>
                  <a:cubicBezTo>
                    <a:pt x="838772" y="635794"/>
                    <a:pt x="828548" y="698468"/>
                    <a:pt x="808101" y="749141"/>
                  </a:cubicBezTo>
                  <a:cubicBezTo>
                    <a:pt x="790075" y="796422"/>
                    <a:pt x="760624" y="838504"/>
                    <a:pt x="722376" y="871633"/>
                  </a:cubicBezTo>
                  <a:cubicBezTo>
                    <a:pt x="683748" y="903644"/>
                    <a:pt x="638342" y="926444"/>
                    <a:pt x="589597" y="938308"/>
                  </a:cubicBezTo>
                  <a:cubicBezTo>
                    <a:pt x="478208" y="964725"/>
                    <a:pt x="362183" y="964725"/>
                    <a:pt x="250793" y="938308"/>
                  </a:cubicBezTo>
                  <a:cubicBezTo>
                    <a:pt x="202174" y="926260"/>
                    <a:pt x="156869" y="903477"/>
                    <a:pt x="118205" y="871633"/>
                  </a:cubicBezTo>
                  <a:cubicBezTo>
                    <a:pt x="79407" y="838738"/>
                    <a:pt x="49502" y="796616"/>
                    <a:pt x="31242" y="749141"/>
                  </a:cubicBezTo>
                  <a:cubicBezTo>
                    <a:pt x="10731" y="698341"/>
                    <a:pt x="476" y="635667"/>
                    <a:pt x="476" y="56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2" name="Google Shape;732;p77"/>
            <p:cNvSpPr/>
            <p:nvPr/>
          </p:nvSpPr>
          <p:spPr>
            <a:xfrm>
              <a:off x="2859881" y="2379679"/>
              <a:ext cx="664875" cy="684703"/>
            </a:xfrm>
            <a:custGeom>
              <a:rect b="b" l="l" r="r" t="t"/>
              <a:pathLst>
                <a:path extrusionOk="0" h="684703" w="664875">
                  <a:moveTo>
                    <a:pt x="0" y="16905"/>
                  </a:moveTo>
                  <a:lnTo>
                    <a:pt x="194310" y="16905"/>
                  </a:lnTo>
                  <a:lnTo>
                    <a:pt x="194310" y="111298"/>
                  </a:lnTo>
                  <a:lnTo>
                    <a:pt x="199739" y="111298"/>
                  </a:lnTo>
                  <a:cubicBezTo>
                    <a:pt x="217790" y="76026"/>
                    <a:pt x="246256" y="47161"/>
                    <a:pt x="281273" y="28621"/>
                  </a:cubicBezTo>
                  <a:cubicBezTo>
                    <a:pt x="319058" y="9059"/>
                    <a:pt x="361129" y="-763"/>
                    <a:pt x="403670" y="46"/>
                  </a:cubicBezTo>
                  <a:cubicBezTo>
                    <a:pt x="437285" y="-135"/>
                    <a:pt x="470739" y="4713"/>
                    <a:pt x="502920" y="14429"/>
                  </a:cubicBezTo>
                  <a:cubicBezTo>
                    <a:pt x="534005" y="23790"/>
                    <a:pt x="562565" y="40073"/>
                    <a:pt x="586454" y="62054"/>
                  </a:cubicBezTo>
                  <a:cubicBezTo>
                    <a:pt x="611983" y="86186"/>
                    <a:pt x="631548" y="115926"/>
                    <a:pt x="643604" y="148922"/>
                  </a:cubicBezTo>
                  <a:cubicBezTo>
                    <a:pt x="658762" y="191240"/>
                    <a:pt x="665932" y="236003"/>
                    <a:pt x="664750" y="280938"/>
                  </a:cubicBezTo>
                  <a:lnTo>
                    <a:pt x="664750" y="684608"/>
                  </a:lnTo>
                  <a:lnTo>
                    <a:pt x="461105" y="684608"/>
                  </a:lnTo>
                  <a:lnTo>
                    <a:pt x="461105" y="304370"/>
                  </a:lnTo>
                  <a:cubicBezTo>
                    <a:pt x="461105" y="247791"/>
                    <a:pt x="450247" y="208548"/>
                    <a:pt x="428244" y="186641"/>
                  </a:cubicBezTo>
                  <a:cubicBezTo>
                    <a:pt x="405409" y="164356"/>
                    <a:pt x="374399" y="152469"/>
                    <a:pt x="342519" y="153780"/>
                  </a:cubicBezTo>
                  <a:cubicBezTo>
                    <a:pt x="303980" y="153036"/>
                    <a:pt x="267214" y="169946"/>
                    <a:pt x="242697" y="199690"/>
                  </a:cubicBezTo>
                  <a:cubicBezTo>
                    <a:pt x="216217" y="230170"/>
                    <a:pt x="202978" y="274144"/>
                    <a:pt x="202978" y="331611"/>
                  </a:cubicBezTo>
                  <a:lnTo>
                    <a:pt x="202978" y="684703"/>
                  </a:lnTo>
                  <a:lnTo>
                    <a:pt x="0" y="6847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3" name="Google Shape;733;p77"/>
            <p:cNvSpPr/>
            <p:nvPr/>
          </p:nvSpPr>
          <p:spPr>
            <a:xfrm>
              <a:off x="3673125" y="2062733"/>
              <a:ext cx="213074" cy="1001649"/>
            </a:xfrm>
            <a:custGeom>
              <a:rect b="b" l="l" r="r" t="t"/>
              <a:pathLst>
                <a:path extrusionOk="0" h="1001649" w="213074">
                  <a:moveTo>
                    <a:pt x="0" y="0"/>
                  </a:moveTo>
                  <a:lnTo>
                    <a:pt x="213074" y="0"/>
                  </a:lnTo>
                  <a:lnTo>
                    <a:pt x="213074" y="177832"/>
                  </a:lnTo>
                  <a:lnTo>
                    <a:pt x="0" y="177832"/>
                  </a:lnTo>
                  <a:close/>
                  <a:moveTo>
                    <a:pt x="5429" y="333851"/>
                  </a:moveTo>
                  <a:lnTo>
                    <a:pt x="207931" y="333851"/>
                  </a:lnTo>
                  <a:lnTo>
                    <a:pt x="207931" y="1001649"/>
                  </a:lnTo>
                  <a:lnTo>
                    <a:pt x="5429" y="10016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4" name="Google Shape;734;p77"/>
            <p:cNvSpPr/>
            <p:nvPr/>
          </p:nvSpPr>
          <p:spPr>
            <a:xfrm>
              <a:off x="3954970" y="2194083"/>
              <a:ext cx="489870" cy="870383"/>
            </a:xfrm>
            <a:custGeom>
              <a:rect b="b" l="l" r="r" t="t"/>
              <a:pathLst>
                <a:path extrusionOk="0" h="870383" w="489870">
                  <a:moveTo>
                    <a:pt x="125825" y="350234"/>
                  </a:moveTo>
                  <a:lnTo>
                    <a:pt x="0" y="350234"/>
                  </a:lnTo>
                  <a:lnTo>
                    <a:pt x="0" y="202501"/>
                  </a:lnTo>
                  <a:lnTo>
                    <a:pt x="125825" y="202501"/>
                  </a:lnTo>
                  <a:lnTo>
                    <a:pt x="125825" y="0"/>
                  </a:lnTo>
                  <a:lnTo>
                    <a:pt x="329755" y="0"/>
                  </a:lnTo>
                  <a:lnTo>
                    <a:pt x="329755" y="202501"/>
                  </a:lnTo>
                  <a:lnTo>
                    <a:pt x="489871" y="202501"/>
                  </a:lnTo>
                  <a:lnTo>
                    <a:pt x="489871" y="350234"/>
                  </a:lnTo>
                  <a:lnTo>
                    <a:pt x="329755" y="350234"/>
                  </a:lnTo>
                  <a:lnTo>
                    <a:pt x="329755" y="633603"/>
                  </a:lnTo>
                  <a:cubicBezTo>
                    <a:pt x="329755" y="660082"/>
                    <a:pt x="335661" y="679513"/>
                    <a:pt x="347567" y="691705"/>
                  </a:cubicBezTo>
                  <a:cubicBezTo>
                    <a:pt x="359473" y="703897"/>
                    <a:pt x="381762" y="710184"/>
                    <a:pt x="414242" y="710184"/>
                  </a:cubicBezTo>
                  <a:lnTo>
                    <a:pt x="489490" y="710184"/>
                  </a:lnTo>
                  <a:lnTo>
                    <a:pt x="489490" y="870299"/>
                  </a:lnTo>
                  <a:lnTo>
                    <a:pt x="390049" y="870299"/>
                  </a:lnTo>
                  <a:cubicBezTo>
                    <a:pt x="348657" y="871036"/>
                    <a:pt x="307321" y="866913"/>
                    <a:pt x="266891" y="858012"/>
                  </a:cubicBezTo>
                  <a:cubicBezTo>
                    <a:pt x="236707" y="851541"/>
                    <a:pt x="208517" y="837920"/>
                    <a:pt x="184690" y="818293"/>
                  </a:cubicBezTo>
                  <a:cubicBezTo>
                    <a:pt x="163147" y="799109"/>
                    <a:pt x="147490" y="774204"/>
                    <a:pt x="139541" y="746474"/>
                  </a:cubicBezTo>
                  <a:cubicBezTo>
                    <a:pt x="129637" y="711089"/>
                    <a:pt x="125015" y="674435"/>
                    <a:pt x="125825" y="6376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5" name="Google Shape;735;p77"/>
            <p:cNvSpPr/>
            <p:nvPr/>
          </p:nvSpPr>
          <p:spPr>
            <a:xfrm>
              <a:off x="4521471" y="2380155"/>
              <a:ext cx="704676" cy="700694"/>
            </a:xfrm>
            <a:custGeom>
              <a:rect b="b" l="l" r="r" t="t"/>
              <a:pathLst>
                <a:path extrusionOk="0" h="700694" w="704676">
                  <a:moveTo>
                    <a:pt x="46" y="354377"/>
                  </a:moveTo>
                  <a:cubicBezTo>
                    <a:pt x="-720" y="303930"/>
                    <a:pt x="8104" y="253797"/>
                    <a:pt x="26049" y="206644"/>
                  </a:cubicBezTo>
                  <a:cubicBezTo>
                    <a:pt x="42185" y="164643"/>
                    <a:pt x="67166" y="126603"/>
                    <a:pt x="99297" y="95106"/>
                  </a:cubicBezTo>
                  <a:cubicBezTo>
                    <a:pt x="131748" y="63867"/>
                    <a:pt x="170441" y="39847"/>
                    <a:pt x="212835" y="24621"/>
                  </a:cubicBezTo>
                  <a:cubicBezTo>
                    <a:pt x="260020" y="7680"/>
                    <a:pt x="309866" y="-644"/>
                    <a:pt x="359996" y="47"/>
                  </a:cubicBezTo>
                  <a:cubicBezTo>
                    <a:pt x="408563" y="-674"/>
                    <a:pt x="456892" y="6962"/>
                    <a:pt x="502871" y="22621"/>
                  </a:cubicBezTo>
                  <a:cubicBezTo>
                    <a:pt x="543380" y="36522"/>
                    <a:pt x="580461" y="58894"/>
                    <a:pt x="611647" y="88248"/>
                  </a:cubicBezTo>
                  <a:cubicBezTo>
                    <a:pt x="642481" y="118130"/>
                    <a:pt x="666097" y="154646"/>
                    <a:pt x="680703" y="195023"/>
                  </a:cubicBezTo>
                  <a:cubicBezTo>
                    <a:pt x="697400" y="241761"/>
                    <a:pt x="705499" y="291134"/>
                    <a:pt x="704611" y="340756"/>
                  </a:cubicBezTo>
                  <a:lnTo>
                    <a:pt x="704610" y="390000"/>
                  </a:lnTo>
                  <a:lnTo>
                    <a:pt x="205310" y="390000"/>
                  </a:lnTo>
                  <a:cubicBezTo>
                    <a:pt x="208929" y="448357"/>
                    <a:pt x="225376" y="491029"/>
                    <a:pt x="254649" y="518016"/>
                  </a:cubicBezTo>
                  <a:cubicBezTo>
                    <a:pt x="284938" y="545327"/>
                    <a:pt x="324667" y="559777"/>
                    <a:pt x="365425" y="558307"/>
                  </a:cubicBezTo>
                  <a:cubicBezTo>
                    <a:pt x="407462" y="558307"/>
                    <a:pt x="439212" y="549893"/>
                    <a:pt x="460675" y="533066"/>
                  </a:cubicBezTo>
                  <a:cubicBezTo>
                    <a:pt x="480769" y="518023"/>
                    <a:pt x="495816" y="497229"/>
                    <a:pt x="503823" y="473439"/>
                  </a:cubicBezTo>
                  <a:lnTo>
                    <a:pt x="695371" y="473439"/>
                  </a:lnTo>
                  <a:cubicBezTo>
                    <a:pt x="690049" y="504154"/>
                    <a:pt x="679652" y="533769"/>
                    <a:pt x="664605" y="561069"/>
                  </a:cubicBezTo>
                  <a:cubicBezTo>
                    <a:pt x="648901" y="589167"/>
                    <a:pt x="627486" y="613664"/>
                    <a:pt x="601740" y="632983"/>
                  </a:cubicBezTo>
                  <a:cubicBezTo>
                    <a:pt x="571574" y="655099"/>
                    <a:pt x="537753" y="671735"/>
                    <a:pt x="501823" y="682132"/>
                  </a:cubicBezTo>
                  <a:cubicBezTo>
                    <a:pt x="456242" y="695272"/>
                    <a:pt x="408948" y="701501"/>
                    <a:pt x="361520" y="700610"/>
                  </a:cubicBezTo>
                  <a:cubicBezTo>
                    <a:pt x="247220" y="700610"/>
                    <a:pt x="158478" y="671654"/>
                    <a:pt x="95296" y="613743"/>
                  </a:cubicBezTo>
                  <a:cubicBezTo>
                    <a:pt x="32113" y="555831"/>
                    <a:pt x="363" y="469375"/>
                    <a:pt x="46" y="354377"/>
                  </a:cubicBezTo>
                  <a:close/>
                  <a:moveTo>
                    <a:pt x="359996" y="142350"/>
                  </a:moveTo>
                  <a:cubicBezTo>
                    <a:pt x="323455" y="140753"/>
                    <a:pt x="287694" y="153230"/>
                    <a:pt x="260078" y="177212"/>
                  </a:cubicBezTo>
                  <a:cubicBezTo>
                    <a:pt x="233024" y="203326"/>
                    <a:pt x="215629" y="237846"/>
                    <a:pt x="210739" y="275129"/>
                  </a:cubicBezTo>
                  <a:lnTo>
                    <a:pt x="498203" y="275129"/>
                  </a:lnTo>
                  <a:cubicBezTo>
                    <a:pt x="487281" y="186546"/>
                    <a:pt x="441212" y="142287"/>
                    <a:pt x="359996" y="142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6" name="Google Shape;736;p77"/>
            <p:cNvSpPr/>
            <p:nvPr/>
          </p:nvSpPr>
          <p:spPr>
            <a:xfrm>
              <a:off x="5260371" y="2106453"/>
              <a:ext cx="593979" cy="974312"/>
            </a:xfrm>
            <a:custGeom>
              <a:rect b="b" l="l" r="r" t="t"/>
              <a:pathLst>
                <a:path extrusionOk="0" h="974312" w="593979">
                  <a:moveTo>
                    <a:pt x="421577" y="0"/>
                  </a:moveTo>
                  <a:lnTo>
                    <a:pt x="593979" y="0"/>
                  </a:lnTo>
                  <a:lnTo>
                    <a:pt x="172498" y="974312"/>
                  </a:lnTo>
                  <a:lnTo>
                    <a:pt x="0" y="974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7" name="Google Shape;737;p77"/>
            <p:cNvSpPr/>
            <p:nvPr/>
          </p:nvSpPr>
          <p:spPr>
            <a:xfrm>
              <a:off x="5916548" y="2111209"/>
              <a:ext cx="592741" cy="953555"/>
            </a:xfrm>
            <a:custGeom>
              <a:rect b="b" l="l" r="r" t="t"/>
              <a:pathLst>
                <a:path extrusionOk="0" h="953555" w="592741">
                  <a:moveTo>
                    <a:pt x="0" y="953174"/>
                  </a:moveTo>
                  <a:cubicBezTo>
                    <a:pt x="1026" y="907532"/>
                    <a:pt x="6901" y="862128"/>
                    <a:pt x="17526" y="817728"/>
                  </a:cubicBezTo>
                  <a:cubicBezTo>
                    <a:pt x="25965" y="782951"/>
                    <a:pt x="39819" y="749715"/>
                    <a:pt x="58579" y="719240"/>
                  </a:cubicBezTo>
                  <a:cubicBezTo>
                    <a:pt x="76930" y="690213"/>
                    <a:pt x="99791" y="664297"/>
                    <a:pt x="126302" y="642469"/>
                  </a:cubicBezTo>
                  <a:cubicBezTo>
                    <a:pt x="156975" y="617406"/>
                    <a:pt x="189412" y="594582"/>
                    <a:pt x="223361" y="574174"/>
                  </a:cubicBezTo>
                  <a:lnTo>
                    <a:pt x="327375" y="511214"/>
                  </a:lnTo>
                  <a:cubicBezTo>
                    <a:pt x="352013" y="496609"/>
                    <a:pt x="377412" y="481528"/>
                    <a:pt x="403575" y="465970"/>
                  </a:cubicBezTo>
                  <a:cubicBezTo>
                    <a:pt x="428656" y="451204"/>
                    <a:pt x="452065" y="433767"/>
                    <a:pt x="473393" y="413964"/>
                  </a:cubicBezTo>
                  <a:cubicBezTo>
                    <a:pt x="493984" y="394811"/>
                    <a:pt x="511126" y="372256"/>
                    <a:pt x="524066" y="347289"/>
                  </a:cubicBezTo>
                  <a:cubicBezTo>
                    <a:pt x="537842" y="319223"/>
                    <a:pt x="544638" y="288247"/>
                    <a:pt x="543878" y="256992"/>
                  </a:cubicBezTo>
                  <a:cubicBezTo>
                    <a:pt x="544245" y="226266"/>
                    <a:pt x="538414" y="195782"/>
                    <a:pt x="526734" y="167361"/>
                  </a:cubicBezTo>
                  <a:cubicBezTo>
                    <a:pt x="515769" y="141077"/>
                    <a:pt x="499189" y="117508"/>
                    <a:pt x="478156" y="98305"/>
                  </a:cubicBezTo>
                  <a:cubicBezTo>
                    <a:pt x="456227" y="78673"/>
                    <a:pt x="430663" y="63529"/>
                    <a:pt x="402909" y="53728"/>
                  </a:cubicBezTo>
                  <a:cubicBezTo>
                    <a:pt x="371656" y="43000"/>
                    <a:pt x="338794" y="37716"/>
                    <a:pt x="305753" y="38107"/>
                  </a:cubicBezTo>
                  <a:cubicBezTo>
                    <a:pt x="273555" y="37972"/>
                    <a:pt x="241496" y="42332"/>
                    <a:pt x="210503" y="51061"/>
                  </a:cubicBezTo>
                  <a:cubicBezTo>
                    <a:pt x="180656" y="59370"/>
                    <a:pt x="152881" y="73842"/>
                    <a:pt x="128969" y="93543"/>
                  </a:cubicBezTo>
                  <a:cubicBezTo>
                    <a:pt x="104092" y="114645"/>
                    <a:pt x="84241" y="141037"/>
                    <a:pt x="70867" y="170791"/>
                  </a:cubicBezTo>
                  <a:cubicBezTo>
                    <a:pt x="54747" y="207479"/>
                    <a:pt x="46133" y="247022"/>
                    <a:pt x="45531" y="287091"/>
                  </a:cubicBezTo>
                  <a:lnTo>
                    <a:pt x="4191" y="287091"/>
                  </a:lnTo>
                  <a:cubicBezTo>
                    <a:pt x="4507" y="240094"/>
                    <a:pt x="14799" y="193700"/>
                    <a:pt x="34385" y="150978"/>
                  </a:cubicBezTo>
                  <a:cubicBezTo>
                    <a:pt x="50625" y="116475"/>
                    <a:pt x="74423" y="86070"/>
                    <a:pt x="104013" y="62015"/>
                  </a:cubicBezTo>
                  <a:cubicBezTo>
                    <a:pt x="132209" y="39851"/>
                    <a:pt x="164614" y="23648"/>
                    <a:pt x="199263" y="14390"/>
                  </a:cubicBezTo>
                  <a:cubicBezTo>
                    <a:pt x="233837" y="4908"/>
                    <a:pt x="269520" y="72"/>
                    <a:pt x="305371" y="7"/>
                  </a:cubicBezTo>
                  <a:cubicBezTo>
                    <a:pt x="343007" y="-234"/>
                    <a:pt x="380438" y="5554"/>
                    <a:pt x="416243" y="17152"/>
                  </a:cubicBezTo>
                  <a:cubicBezTo>
                    <a:pt x="449145" y="27653"/>
                    <a:pt x="479619" y="44622"/>
                    <a:pt x="505873" y="67063"/>
                  </a:cubicBezTo>
                  <a:cubicBezTo>
                    <a:pt x="531241" y="89419"/>
                    <a:pt x="551511" y="116965"/>
                    <a:pt x="565309" y="147835"/>
                  </a:cubicBezTo>
                  <a:cubicBezTo>
                    <a:pt x="580415" y="182310"/>
                    <a:pt x="587888" y="219644"/>
                    <a:pt x="587216" y="257278"/>
                  </a:cubicBezTo>
                  <a:cubicBezTo>
                    <a:pt x="588250" y="292693"/>
                    <a:pt x="580976" y="327859"/>
                    <a:pt x="565975" y="359957"/>
                  </a:cubicBezTo>
                  <a:cubicBezTo>
                    <a:pt x="552277" y="387789"/>
                    <a:pt x="533509" y="412823"/>
                    <a:pt x="510635" y="433776"/>
                  </a:cubicBezTo>
                  <a:cubicBezTo>
                    <a:pt x="487445" y="455197"/>
                    <a:pt x="462246" y="474335"/>
                    <a:pt x="435387" y="490926"/>
                  </a:cubicBezTo>
                  <a:cubicBezTo>
                    <a:pt x="407956" y="507817"/>
                    <a:pt x="380587" y="524485"/>
                    <a:pt x="353283" y="540932"/>
                  </a:cubicBezTo>
                  <a:lnTo>
                    <a:pt x="249270" y="603797"/>
                  </a:lnTo>
                  <a:cubicBezTo>
                    <a:pt x="217008" y="623569"/>
                    <a:pt x="186138" y="645528"/>
                    <a:pt x="156877" y="669519"/>
                  </a:cubicBezTo>
                  <a:cubicBezTo>
                    <a:pt x="133401" y="688609"/>
                    <a:pt x="112888" y="711079"/>
                    <a:pt x="96012" y="736194"/>
                  </a:cubicBezTo>
                  <a:cubicBezTo>
                    <a:pt x="80246" y="760343"/>
                    <a:pt x="68655" y="786972"/>
                    <a:pt x="61722" y="814966"/>
                  </a:cubicBezTo>
                  <a:cubicBezTo>
                    <a:pt x="53885" y="847935"/>
                    <a:pt x="49291" y="881591"/>
                    <a:pt x="48006" y="915455"/>
                  </a:cubicBezTo>
                  <a:lnTo>
                    <a:pt x="592741" y="915455"/>
                  </a:lnTo>
                  <a:lnTo>
                    <a:pt x="592741" y="95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38" name="Google Shape;738;p77"/>
            <p:cNvSpPr/>
            <p:nvPr/>
          </p:nvSpPr>
          <p:spPr>
            <a:xfrm>
              <a:off x="6680263" y="2111209"/>
              <a:ext cx="592931" cy="953173"/>
            </a:xfrm>
            <a:custGeom>
              <a:rect b="b" l="l" r="r" t="t"/>
              <a:pathLst>
                <a:path extrusionOk="0" h="953173" w="592931">
                  <a:moveTo>
                    <a:pt x="0" y="953174"/>
                  </a:moveTo>
                  <a:cubicBezTo>
                    <a:pt x="763" y="907536"/>
                    <a:pt x="6512" y="862117"/>
                    <a:pt x="17145" y="817728"/>
                  </a:cubicBezTo>
                  <a:cubicBezTo>
                    <a:pt x="25553" y="782956"/>
                    <a:pt x="39374" y="749721"/>
                    <a:pt x="58102" y="719240"/>
                  </a:cubicBezTo>
                  <a:cubicBezTo>
                    <a:pt x="76511" y="690256"/>
                    <a:pt x="99364" y="664349"/>
                    <a:pt x="125825" y="642469"/>
                  </a:cubicBezTo>
                  <a:cubicBezTo>
                    <a:pt x="156532" y="617406"/>
                    <a:pt x="189001" y="594583"/>
                    <a:pt x="222980" y="574174"/>
                  </a:cubicBezTo>
                  <a:lnTo>
                    <a:pt x="327088" y="511214"/>
                  </a:lnTo>
                  <a:lnTo>
                    <a:pt x="403288" y="465970"/>
                  </a:lnTo>
                  <a:cubicBezTo>
                    <a:pt x="428323" y="451180"/>
                    <a:pt x="451699" y="433745"/>
                    <a:pt x="473011" y="413964"/>
                  </a:cubicBezTo>
                  <a:cubicBezTo>
                    <a:pt x="493631" y="394836"/>
                    <a:pt x="510776" y="372277"/>
                    <a:pt x="523684" y="347289"/>
                  </a:cubicBezTo>
                  <a:cubicBezTo>
                    <a:pt x="537503" y="319238"/>
                    <a:pt x="544302" y="288251"/>
                    <a:pt x="543497" y="256992"/>
                  </a:cubicBezTo>
                  <a:cubicBezTo>
                    <a:pt x="543894" y="226273"/>
                    <a:pt x="538095" y="195789"/>
                    <a:pt x="526447" y="167361"/>
                  </a:cubicBezTo>
                  <a:cubicBezTo>
                    <a:pt x="515446" y="141073"/>
                    <a:pt x="498834" y="117504"/>
                    <a:pt x="477774" y="98305"/>
                  </a:cubicBezTo>
                  <a:cubicBezTo>
                    <a:pt x="455894" y="78656"/>
                    <a:pt x="430357" y="63508"/>
                    <a:pt x="402622" y="53728"/>
                  </a:cubicBezTo>
                  <a:cubicBezTo>
                    <a:pt x="371337" y="43000"/>
                    <a:pt x="338443" y="37716"/>
                    <a:pt x="305371" y="38107"/>
                  </a:cubicBezTo>
                  <a:cubicBezTo>
                    <a:pt x="273173" y="37972"/>
                    <a:pt x="241114" y="42332"/>
                    <a:pt x="210121" y="51061"/>
                  </a:cubicBezTo>
                  <a:cubicBezTo>
                    <a:pt x="147928" y="67878"/>
                    <a:pt x="96652" y="111875"/>
                    <a:pt x="70580" y="170791"/>
                  </a:cubicBezTo>
                  <a:cubicBezTo>
                    <a:pt x="54471" y="207486"/>
                    <a:pt x="45826" y="247021"/>
                    <a:pt x="45148" y="287091"/>
                  </a:cubicBezTo>
                  <a:lnTo>
                    <a:pt x="4191" y="287091"/>
                  </a:lnTo>
                  <a:cubicBezTo>
                    <a:pt x="4431" y="240096"/>
                    <a:pt x="14692" y="193692"/>
                    <a:pt x="34290" y="150978"/>
                  </a:cubicBezTo>
                  <a:cubicBezTo>
                    <a:pt x="50596" y="116463"/>
                    <a:pt x="74458" y="86058"/>
                    <a:pt x="104108" y="62015"/>
                  </a:cubicBezTo>
                  <a:cubicBezTo>
                    <a:pt x="132286" y="39822"/>
                    <a:pt x="164698" y="23616"/>
                    <a:pt x="199358" y="14390"/>
                  </a:cubicBezTo>
                  <a:cubicBezTo>
                    <a:pt x="233900" y="4909"/>
                    <a:pt x="269552" y="72"/>
                    <a:pt x="305371" y="7"/>
                  </a:cubicBezTo>
                  <a:cubicBezTo>
                    <a:pt x="343007" y="-234"/>
                    <a:pt x="380438" y="5554"/>
                    <a:pt x="416243" y="17152"/>
                  </a:cubicBezTo>
                  <a:cubicBezTo>
                    <a:pt x="449168" y="27601"/>
                    <a:pt x="479652" y="44576"/>
                    <a:pt x="505873" y="67063"/>
                  </a:cubicBezTo>
                  <a:cubicBezTo>
                    <a:pt x="531300" y="89387"/>
                    <a:pt x="551607" y="116939"/>
                    <a:pt x="565404" y="147835"/>
                  </a:cubicBezTo>
                  <a:cubicBezTo>
                    <a:pt x="580416" y="182105"/>
                    <a:pt x="587887" y="219201"/>
                    <a:pt x="587311" y="256611"/>
                  </a:cubicBezTo>
                  <a:cubicBezTo>
                    <a:pt x="588375" y="292019"/>
                    <a:pt x="581133" y="327184"/>
                    <a:pt x="566166" y="359290"/>
                  </a:cubicBezTo>
                  <a:cubicBezTo>
                    <a:pt x="552434" y="387127"/>
                    <a:pt x="533634" y="412160"/>
                    <a:pt x="510730" y="433109"/>
                  </a:cubicBezTo>
                  <a:cubicBezTo>
                    <a:pt x="487541" y="454530"/>
                    <a:pt x="462342" y="473668"/>
                    <a:pt x="435483" y="490259"/>
                  </a:cubicBezTo>
                  <a:cubicBezTo>
                    <a:pt x="408114" y="507150"/>
                    <a:pt x="380746" y="523819"/>
                    <a:pt x="353377" y="540265"/>
                  </a:cubicBezTo>
                  <a:lnTo>
                    <a:pt x="249364" y="603130"/>
                  </a:lnTo>
                  <a:cubicBezTo>
                    <a:pt x="217148" y="622926"/>
                    <a:pt x="186311" y="644883"/>
                    <a:pt x="157067" y="668853"/>
                  </a:cubicBezTo>
                  <a:cubicBezTo>
                    <a:pt x="133538" y="687916"/>
                    <a:pt x="112991" y="710389"/>
                    <a:pt x="96107" y="735528"/>
                  </a:cubicBezTo>
                  <a:cubicBezTo>
                    <a:pt x="80401" y="759697"/>
                    <a:pt x="68844" y="786321"/>
                    <a:pt x="61912" y="814299"/>
                  </a:cubicBezTo>
                  <a:cubicBezTo>
                    <a:pt x="53978" y="847250"/>
                    <a:pt x="49383" y="880916"/>
                    <a:pt x="48196" y="914788"/>
                  </a:cubicBezTo>
                  <a:lnTo>
                    <a:pt x="592931" y="914788"/>
                  </a:lnTo>
                  <a:lnTo>
                    <a:pt x="592931" y="9528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739" name="Google Shape;739;p77"/>
          <p:cNvGrpSpPr/>
          <p:nvPr/>
        </p:nvGrpSpPr>
        <p:grpSpPr>
          <a:xfrm rot="5400000">
            <a:off x="-1622804" y="1622676"/>
            <a:ext cx="5143680" cy="1898311"/>
            <a:chOff x="-26405" y="3198400"/>
            <a:chExt cx="9170405" cy="3384401"/>
          </a:xfrm>
        </p:grpSpPr>
        <p:sp>
          <p:nvSpPr>
            <p:cNvPr id="740" name="Google Shape;740;p77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1" name="Google Shape;741;p77"/>
            <p:cNvSpPr/>
            <p:nvPr/>
          </p:nvSpPr>
          <p:spPr>
            <a:xfrm rot="10800000">
              <a:off x="-26405" y="4322901"/>
              <a:ext cx="9170400" cy="225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2" name="Google Shape;742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nd_Basic">
  <p:cSld name="Sand_Basic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9"/>
          <p:cNvSpPr txBox="1"/>
          <p:nvPr>
            <p:ph type="title"/>
          </p:nvPr>
        </p:nvSpPr>
        <p:spPr>
          <a:xfrm>
            <a:off x="696425" y="590550"/>
            <a:ext cx="77619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79"/>
          <p:cNvSpPr txBox="1"/>
          <p:nvPr>
            <p:ph idx="1" type="subTitle"/>
          </p:nvPr>
        </p:nvSpPr>
        <p:spPr>
          <a:xfrm>
            <a:off x="685800" y="1390800"/>
            <a:ext cx="776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79"/>
          <p:cNvSpPr txBox="1"/>
          <p:nvPr>
            <p:ph idx="2" type="body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9" name="Google Shape;74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Curve_Right_Amber">
  <p:cSld name="Amber_Big_Curve_Right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rot="-5400000">
            <a:off x="4521303" y="520623"/>
            <a:ext cx="5143679" cy="4102096"/>
            <a:chOff x="-26404" y="3198400"/>
            <a:chExt cx="9170404" cy="7313418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3826393" y="-654374"/>
              <a:ext cx="1464833" cy="9170381"/>
            </a:xfrm>
            <a:custGeom>
              <a:rect b="b" l="l" r="r" t="t"/>
              <a:pathLst>
                <a:path extrusionOk="0" h="208952" w="33377">
                  <a:moveTo>
                    <a:pt x="0" y="0"/>
                  </a:moveTo>
                  <a:lnTo>
                    <a:pt x="0" y="208952"/>
                  </a:lnTo>
                  <a:lnTo>
                    <a:pt x="16082" y="208952"/>
                  </a:lnTo>
                  <a:cubicBezTo>
                    <a:pt x="27296" y="176173"/>
                    <a:pt x="33377" y="141035"/>
                    <a:pt x="33377" y="104468"/>
                  </a:cubicBezTo>
                  <a:cubicBezTo>
                    <a:pt x="33377" y="67917"/>
                    <a:pt x="27296" y="32762"/>
                    <a:pt x="16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rot="10800000">
              <a:off x="-26404" y="4323118"/>
              <a:ext cx="9170400" cy="618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Open Sans Light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691112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685800" y="13908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3" type="body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ve_Photo_Left_Amber">
  <p:cSld name="Amber_Curve_Photo_Left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>
            <p:ph idx="2" type="pic"/>
          </p:nvPr>
        </p:nvSpPr>
        <p:spPr>
          <a:xfrm>
            <a:off x="-76200" y="-1406250"/>
            <a:ext cx="4062600" cy="83259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4577317" y="590550"/>
            <a:ext cx="3880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subTitle"/>
          </p:nvPr>
        </p:nvSpPr>
        <p:spPr>
          <a:xfrm>
            <a:off x="4572004" y="1467000"/>
            <a:ext cx="3880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4577317" y="1943100"/>
            <a:ext cx="38808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432">
          <p15:clr>
            <a:srgbClr val="F26B43"/>
          </p15:clr>
        </p15:guide>
        <p15:guide id="4" orient="horz" pos="420">
          <p15:clr>
            <a:srgbClr val="F26B43"/>
          </p15:clr>
        </p15:guide>
        <p15:guide id="5" pos="5328">
          <p15:clr>
            <a:srgbClr val="F26B43"/>
          </p15:clr>
        </p15:guide>
        <p15:guide id="6" orient="horz" pos="27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1"/>
          <p:cNvSpPr txBox="1"/>
          <p:nvPr>
            <p:ph type="title"/>
          </p:nvPr>
        </p:nvSpPr>
        <p:spPr>
          <a:xfrm>
            <a:off x="691825" y="1848150"/>
            <a:ext cx="7108800" cy="83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Owner Business Review - {o} </a:t>
            </a:r>
            <a:endParaRPr sz="3600"/>
          </a:p>
        </p:txBody>
      </p:sp>
      <p:sp>
        <p:nvSpPr>
          <p:cNvPr id="757" name="Google Shape;757;p81"/>
          <p:cNvSpPr txBox="1"/>
          <p:nvPr>
            <p:ph idx="1" type="subTitle"/>
          </p:nvPr>
        </p:nvSpPr>
        <p:spPr>
          <a:xfrm>
            <a:off x="691825" y="2762250"/>
            <a:ext cx="3880200" cy="28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1200"/>
              </a:spcAft>
              <a:buNone/>
            </a:pPr>
            <a:r>
              <a:rPr lang="en"/>
              <a:t>8/28/2024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2"/>
          <p:cNvSpPr txBox="1"/>
          <p:nvPr>
            <p:ph idx="1" type="body"/>
          </p:nvPr>
        </p:nvSpPr>
        <p:spPr>
          <a:xfrm>
            <a:off x="700780" y="666750"/>
            <a:ext cx="7757400" cy="5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Agenda</a:t>
            </a:r>
            <a:endParaRPr/>
          </a:p>
        </p:txBody>
      </p:sp>
      <p:sp>
        <p:nvSpPr>
          <p:cNvPr id="763" name="Google Shape;763;p82"/>
          <p:cNvSpPr/>
          <p:nvPr>
            <p:ph idx="3" type="body"/>
          </p:nvPr>
        </p:nvSpPr>
        <p:spPr>
          <a:xfrm>
            <a:off x="700780" y="1528825"/>
            <a:ext cx="457200" cy="457200"/>
          </a:xfrm>
          <a:prstGeom prst="ellipse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12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4" name="Google Shape;764;p82"/>
          <p:cNvSpPr txBox="1"/>
          <p:nvPr>
            <p:ph idx="4" type="body"/>
          </p:nvPr>
        </p:nvSpPr>
        <p:spPr>
          <a:xfrm>
            <a:off x="1449973" y="2176525"/>
            <a:ext cx="36726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Review</a:t>
            </a:r>
            <a:endParaRPr/>
          </a:p>
        </p:txBody>
      </p:sp>
      <p:sp>
        <p:nvSpPr>
          <p:cNvPr id="765" name="Google Shape;765;p82"/>
          <p:cNvSpPr/>
          <p:nvPr>
            <p:ph idx="5" type="body"/>
          </p:nvPr>
        </p:nvSpPr>
        <p:spPr>
          <a:xfrm>
            <a:off x="700780" y="2176525"/>
            <a:ext cx="457200" cy="457200"/>
          </a:xfrm>
          <a:prstGeom prst="ellipse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6" name="Google Shape;766;p82"/>
          <p:cNvSpPr txBox="1"/>
          <p:nvPr>
            <p:ph idx="6" type="body"/>
          </p:nvPr>
        </p:nvSpPr>
        <p:spPr>
          <a:xfrm>
            <a:off x="1449982" y="2824230"/>
            <a:ext cx="29046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Next Steps</a:t>
            </a:r>
            <a:endParaRPr/>
          </a:p>
        </p:txBody>
      </p:sp>
      <p:sp>
        <p:nvSpPr>
          <p:cNvPr id="767" name="Google Shape;767;p82"/>
          <p:cNvSpPr/>
          <p:nvPr>
            <p:ph idx="7" type="body"/>
          </p:nvPr>
        </p:nvSpPr>
        <p:spPr>
          <a:xfrm>
            <a:off x="700780" y="2824225"/>
            <a:ext cx="457200" cy="457200"/>
          </a:xfrm>
          <a:prstGeom prst="ellipse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68" name="Google Shape;768;p82"/>
          <p:cNvSpPr txBox="1"/>
          <p:nvPr>
            <p:ph idx="8" type="body"/>
          </p:nvPr>
        </p:nvSpPr>
        <p:spPr>
          <a:xfrm>
            <a:off x="1449982" y="3471930"/>
            <a:ext cx="29046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69" name="Google Shape;769;p82"/>
          <p:cNvSpPr/>
          <p:nvPr>
            <p:ph idx="9" type="body"/>
          </p:nvPr>
        </p:nvSpPr>
        <p:spPr>
          <a:xfrm>
            <a:off x="700780" y="3471925"/>
            <a:ext cx="457200" cy="457200"/>
          </a:xfrm>
          <a:prstGeom prst="ellipse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120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70" name="Google Shape;770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Google Shape;771;p82"/>
          <p:cNvSpPr txBox="1"/>
          <p:nvPr>
            <p:ph idx="2" type="body"/>
          </p:nvPr>
        </p:nvSpPr>
        <p:spPr>
          <a:xfrm>
            <a:off x="1449967" y="1479375"/>
            <a:ext cx="60093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Scorecard &amp; RPN 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3"/>
          <p:cNvSpPr txBox="1"/>
          <p:nvPr>
            <p:ph type="title"/>
          </p:nvPr>
        </p:nvSpPr>
        <p:spPr>
          <a:xfrm>
            <a:off x="766325" y="70000"/>
            <a:ext cx="7761900" cy="781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Franchise Details: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7" name="Google Shape;777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83"/>
          <p:cNvSpPr txBox="1"/>
          <p:nvPr/>
        </p:nvSpPr>
        <p:spPr>
          <a:xfrm>
            <a:off x="425775" y="808975"/>
            <a:ext cx="6454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Franchisee: {firstname}{lastname}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FBC: {fbc}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DO: {do}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Your Score: {score}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Network Rank: {rank}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4"/>
          <p:cNvSpPr txBox="1"/>
          <p:nvPr>
            <p:ph type="title"/>
          </p:nvPr>
        </p:nvSpPr>
        <p:spPr>
          <a:xfrm>
            <a:off x="1035175" y="2152800"/>
            <a:ext cx="5331900" cy="83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84" name="Google Shape;784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5"/>
          <p:cNvSpPr txBox="1"/>
          <p:nvPr>
            <p:ph idx="1" type="body"/>
          </p:nvPr>
        </p:nvSpPr>
        <p:spPr>
          <a:xfrm>
            <a:off x="2801472" y="4137545"/>
            <a:ext cx="5656800" cy="30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HomeInstead</a:t>
            </a:r>
            <a:r>
              <a:rPr lang="en"/>
              <a:t>.com</a:t>
            </a:r>
            <a:endParaRPr/>
          </a:p>
        </p:txBody>
      </p:sp>
      <p:sp>
        <p:nvSpPr>
          <p:cNvPr id="790" name="Google Shape;790;p85"/>
          <p:cNvSpPr txBox="1"/>
          <p:nvPr>
            <p:ph idx="2" type="body"/>
          </p:nvPr>
        </p:nvSpPr>
        <p:spPr>
          <a:xfrm>
            <a:off x="2801472" y="3816034"/>
            <a:ext cx="5656800" cy="2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learn more?</a:t>
            </a:r>
            <a:endParaRPr/>
          </a:p>
        </p:txBody>
      </p:sp>
      <p:sp>
        <p:nvSpPr>
          <p:cNvPr id="791" name="Google Shape;79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Honor Final Colors">
      <a:dk1>
        <a:srgbClr val="2C2C2C"/>
      </a:dk1>
      <a:lt1>
        <a:srgbClr val="2B2B2B"/>
      </a:lt1>
      <a:dk2>
        <a:srgbClr val="F0EBE4"/>
      </a:dk2>
      <a:lt2>
        <a:srgbClr val="FFFFFF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91A7"/>
      </a:hlink>
      <a:folHlink>
        <a:srgbClr val="33A8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