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m" ContentType="application/vnd.ms-excel.sheet.macroEnabled.12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86630D-66E7-4868-A5BB-2B7291E96348}" v="801" dt="2021-06-15T02:30:22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73" d="100"/>
          <a:sy n="73" d="100"/>
        </p:scale>
        <p:origin x="1051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mon Nauenberg" userId="00b685ad-6d54-469b-8db2-7028a0feedcb" providerId="ADAL" clId="{9E86630D-66E7-4868-A5BB-2B7291E96348}"/>
    <pc:docChg chg="undo redo custSel addSld delSld modSld">
      <pc:chgData name="Shimon Nauenberg" userId="00b685ad-6d54-469b-8db2-7028a0feedcb" providerId="ADAL" clId="{9E86630D-66E7-4868-A5BB-2B7291E96348}" dt="2021-06-15T02:30:22.617" v="7656" actId="20577"/>
      <pc:docMkLst>
        <pc:docMk/>
      </pc:docMkLst>
      <pc:sldChg chg="addSp delSp modSp mod">
        <pc:chgData name="Shimon Nauenberg" userId="00b685ad-6d54-469b-8db2-7028a0feedcb" providerId="ADAL" clId="{9E86630D-66E7-4868-A5BB-2B7291E96348}" dt="2021-06-15T01:22:18.478" v="7500" actId="20577"/>
        <pc:sldMkLst>
          <pc:docMk/>
          <pc:sldMk cId="3993944097" sldId="256"/>
        </pc:sldMkLst>
        <pc:spChg chg="mod">
          <ac:chgData name="Shimon Nauenberg" userId="00b685ad-6d54-469b-8db2-7028a0feedcb" providerId="ADAL" clId="{9E86630D-66E7-4868-A5BB-2B7291E96348}" dt="2021-06-15T01:22:18.478" v="7500" actId="20577"/>
          <ac:spMkLst>
            <pc:docMk/>
            <pc:sldMk cId="3993944097" sldId="256"/>
            <ac:spMk id="2" creationId="{484C0F33-00CE-4694-94AC-C872A78BEB8B}"/>
          </ac:spMkLst>
        </pc:spChg>
        <pc:spChg chg="mod">
          <ac:chgData name="Shimon Nauenberg" userId="00b685ad-6d54-469b-8db2-7028a0feedcb" providerId="ADAL" clId="{9E86630D-66E7-4868-A5BB-2B7291E96348}" dt="2021-06-14T22:18:55.570" v="6638" actId="26606"/>
          <ac:spMkLst>
            <pc:docMk/>
            <pc:sldMk cId="3993944097" sldId="256"/>
            <ac:spMk id="3" creationId="{929EF359-6123-4A6D-B0A1-9948A53EEF36}"/>
          </ac:spMkLst>
        </pc:spChg>
        <pc:spChg chg="add del">
          <ac:chgData name="Shimon Nauenberg" userId="00b685ad-6d54-469b-8db2-7028a0feedcb" providerId="ADAL" clId="{9E86630D-66E7-4868-A5BB-2B7291E96348}" dt="2021-06-14T22:18:55.591" v="6639" actId="26606"/>
          <ac:spMkLst>
            <pc:docMk/>
            <pc:sldMk cId="3993944097" sldId="256"/>
            <ac:spMk id="9" creationId="{CE3C5560-7A9C-489F-9148-18C5E1D0F0B2}"/>
          </ac:spMkLst>
        </pc:spChg>
        <pc:spChg chg="add del">
          <ac:chgData name="Shimon Nauenberg" userId="00b685ad-6d54-469b-8db2-7028a0feedcb" providerId="ADAL" clId="{9E86630D-66E7-4868-A5BB-2B7291E96348}" dt="2021-06-14T22:18:55.591" v="6639" actId="26606"/>
          <ac:spMkLst>
            <pc:docMk/>
            <pc:sldMk cId="3993944097" sldId="256"/>
            <ac:spMk id="11" creationId="{C5CB530E-515E-412C-9DF1-5F8FFBD6F383}"/>
          </ac:spMkLst>
        </pc:spChg>
        <pc:spChg chg="add del">
          <ac:chgData name="Shimon Nauenberg" userId="00b685ad-6d54-469b-8db2-7028a0feedcb" providerId="ADAL" clId="{9E86630D-66E7-4868-A5BB-2B7291E96348}" dt="2021-06-14T22:18:55.591" v="6639" actId="26606"/>
          <ac:spMkLst>
            <pc:docMk/>
            <pc:sldMk cId="3993944097" sldId="256"/>
            <ac:spMk id="13" creationId="{712D4376-A578-4FF1-94FC-245E7A6A489F}"/>
          </ac:spMkLst>
        </pc:spChg>
        <pc:spChg chg="add del">
          <ac:chgData name="Shimon Nauenberg" userId="00b685ad-6d54-469b-8db2-7028a0feedcb" providerId="ADAL" clId="{9E86630D-66E7-4868-A5BB-2B7291E96348}" dt="2021-06-14T22:18:55.591" v="6639" actId="26606"/>
          <ac:spMkLst>
            <pc:docMk/>
            <pc:sldMk cId="3993944097" sldId="256"/>
            <ac:spMk id="15" creationId="{AEA7509D-F04F-40CB-A0B3-EEF16499CC9F}"/>
          </ac:spMkLst>
        </pc:spChg>
        <pc:spChg chg="add del">
          <ac:chgData name="Shimon Nauenberg" userId="00b685ad-6d54-469b-8db2-7028a0feedcb" providerId="ADAL" clId="{9E86630D-66E7-4868-A5BB-2B7291E96348}" dt="2021-06-14T22:18:55.570" v="6638" actId="26606"/>
          <ac:spMkLst>
            <pc:docMk/>
            <pc:sldMk cId="3993944097" sldId="256"/>
            <ac:spMk id="28" creationId="{158B3569-73B2-4D05-8E95-886A6EE17F1F}"/>
          </ac:spMkLst>
        </pc:spChg>
        <pc:spChg chg="add del">
          <ac:chgData name="Shimon Nauenberg" userId="00b685ad-6d54-469b-8db2-7028a0feedcb" providerId="ADAL" clId="{9E86630D-66E7-4868-A5BB-2B7291E96348}" dt="2021-06-14T22:18:55.570" v="6638" actId="26606"/>
          <ac:spMkLst>
            <pc:docMk/>
            <pc:sldMk cId="3993944097" sldId="256"/>
            <ac:spMk id="30" creationId="{2D92A843-3FA1-4DFF-99F6-47FA457D7C2E}"/>
          </ac:spMkLst>
        </pc:spChg>
        <pc:spChg chg="add del">
          <ac:chgData name="Shimon Nauenberg" userId="00b685ad-6d54-469b-8db2-7028a0feedcb" providerId="ADAL" clId="{9E86630D-66E7-4868-A5BB-2B7291E96348}" dt="2021-06-14T22:18:55.570" v="6638" actId="26606"/>
          <ac:spMkLst>
            <pc:docMk/>
            <pc:sldMk cId="3993944097" sldId="256"/>
            <ac:spMk id="32" creationId="{B71758F4-3F46-45DA-8AC5-4E508DA080BA}"/>
          </ac:spMkLst>
        </pc:spChg>
        <pc:spChg chg="add del">
          <ac:chgData name="Shimon Nauenberg" userId="00b685ad-6d54-469b-8db2-7028a0feedcb" providerId="ADAL" clId="{9E86630D-66E7-4868-A5BB-2B7291E96348}" dt="2021-06-14T22:18:55.570" v="6638" actId="26606"/>
          <ac:spMkLst>
            <pc:docMk/>
            <pc:sldMk cId="3993944097" sldId="256"/>
            <ac:spMk id="34" creationId="{8550FED7-7C32-42BB-98DB-30272A6331A9}"/>
          </ac:spMkLst>
        </pc:spChg>
        <pc:spChg chg="add">
          <ac:chgData name="Shimon Nauenberg" userId="00b685ad-6d54-469b-8db2-7028a0feedcb" providerId="ADAL" clId="{9E86630D-66E7-4868-A5BB-2B7291E96348}" dt="2021-06-14T22:18:55.591" v="6639" actId="26606"/>
          <ac:spMkLst>
            <pc:docMk/>
            <pc:sldMk cId="3993944097" sldId="256"/>
            <ac:spMk id="39" creationId="{CE3C5560-7A9C-489F-9148-18C5E1D0F0B2}"/>
          </ac:spMkLst>
        </pc:spChg>
        <pc:spChg chg="add">
          <ac:chgData name="Shimon Nauenberg" userId="00b685ad-6d54-469b-8db2-7028a0feedcb" providerId="ADAL" clId="{9E86630D-66E7-4868-A5BB-2B7291E96348}" dt="2021-06-14T22:18:55.591" v="6639" actId="26606"/>
          <ac:spMkLst>
            <pc:docMk/>
            <pc:sldMk cId="3993944097" sldId="256"/>
            <ac:spMk id="41" creationId="{C5CB530E-515E-412C-9DF1-5F8FFBD6F383}"/>
          </ac:spMkLst>
        </pc:spChg>
        <pc:spChg chg="add">
          <ac:chgData name="Shimon Nauenberg" userId="00b685ad-6d54-469b-8db2-7028a0feedcb" providerId="ADAL" clId="{9E86630D-66E7-4868-A5BB-2B7291E96348}" dt="2021-06-14T22:18:55.591" v="6639" actId="26606"/>
          <ac:spMkLst>
            <pc:docMk/>
            <pc:sldMk cId="3993944097" sldId="256"/>
            <ac:spMk id="43" creationId="{712D4376-A578-4FF1-94FC-245E7A6A489F}"/>
          </ac:spMkLst>
        </pc:spChg>
        <pc:spChg chg="add">
          <ac:chgData name="Shimon Nauenberg" userId="00b685ad-6d54-469b-8db2-7028a0feedcb" providerId="ADAL" clId="{9E86630D-66E7-4868-A5BB-2B7291E96348}" dt="2021-06-14T22:18:55.591" v="6639" actId="26606"/>
          <ac:spMkLst>
            <pc:docMk/>
            <pc:sldMk cId="3993944097" sldId="256"/>
            <ac:spMk id="44" creationId="{AEA7509D-F04F-40CB-A0B3-EEF16499CC9F}"/>
          </ac:spMkLst>
        </pc:spChg>
        <pc:picChg chg="mod ord">
          <ac:chgData name="Shimon Nauenberg" userId="00b685ad-6d54-469b-8db2-7028a0feedcb" providerId="ADAL" clId="{9E86630D-66E7-4868-A5BB-2B7291E96348}" dt="2021-06-14T22:19:17.255" v="6640" actId="27614"/>
          <ac:picMkLst>
            <pc:docMk/>
            <pc:sldMk cId="3993944097" sldId="256"/>
            <ac:picMk id="4" creationId="{DD751605-BCC2-4732-A60B-06BA58F15B26}"/>
          </ac:picMkLst>
        </pc:picChg>
        <pc:picChg chg="add del">
          <ac:chgData name="Shimon Nauenberg" userId="00b685ad-6d54-469b-8db2-7028a0feedcb" providerId="ADAL" clId="{9E86630D-66E7-4868-A5BB-2B7291E96348}" dt="2021-06-14T22:18:55.591" v="6639" actId="26606"/>
          <ac:picMkLst>
            <pc:docMk/>
            <pc:sldMk cId="3993944097" sldId="256"/>
            <ac:picMk id="19" creationId="{508BEF50-7B1E-49A4-BC19-5F4F1D755E64}"/>
          </ac:picMkLst>
        </pc:picChg>
        <pc:picChg chg="add del">
          <ac:chgData name="Shimon Nauenberg" userId="00b685ad-6d54-469b-8db2-7028a0feedcb" providerId="ADAL" clId="{9E86630D-66E7-4868-A5BB-2B7291E96348}" dt="2021-06-14T22:18:55.591" v="6639" actId="26606"/>
          <ac:picMkLst>
            <pc:docMk/>
            <pc:sldMk cId="3993944097" sldId="256"/>
            <ac:picMk id="21" creationId="{3FBAD350-5664-4811-A208-657FB882D350}"/>
          </ac:picMkLst>
        </pc:picChg>
        <pc:picChg chg="add del">
          <ac:chgData name="Shimon Nauenberg" userId="00b685ad-6d54-469b-8db2-7028a0feedcb" providerId="ADAL" clId="{9E86630D-66E7-4868-A5BB-2B7291E96348}" dt="2021-06-14T22:18:55.591" v="6639" actId="26606"/>
          <ac:picMkLst>
            <pc:docMk/>
            <pc:sldMk cId="3993944097" sldId="256"/>
            <ac:picMk id="23" creationId="{C39ADB8F-D187-49D7-BDCF-C1B6DC727068}"/>
          </ac:picMkLst>
        </pc:picChg>
        <pc:picChg chg="add">
          <ac:chgData name="Shimon Nauenberg" userId="00b685ad-6d54-469b-8db2-7028a0feedcb" providerId="ADAL" clId="{9E86630D-66E7-4868-A5BB-2B7291E96348}" dt="2021-06-14T22:18:55.591" v="6639" actId="26606"/>
          <ac:picMkLst>
            <pc:docMk/>
            <pc:sldMk cId="3993944097" sldId="256"/>
            <ac:picMk id="38" creationId="{508BEF50-7B1E-49A4-BC19-5F4F1D755E64}"/>
          </ac:picMkLst>
        </pc:picChg>
        <pc:picChg chg="add">
          <ac:chgData name="Shimon Nauenberg" userId="00b685ad-6d54-469b-8db2-7028a0feedcb" providerId="ADAL" clId="{9E86630D-66E7-4868-A5BB-2B7291E96348}" dt="2021-06-14T22:18:55.591" v="6639" actId="26606"/>
          <ac:picMkLst>
            <pc:docMk/>
            <pc:sldMk cId="3993944097" sldId="256"/>
            <ac:picMk id="40" creationId="{3FBAD350-5664-4811-A208-657FB882D350}"/>
          </ac:picMkLst>
        </pc:picChg>
        <pc:picChg chg="add">
          <ac:chgData name="Shimon Nauenberg" userId="00b685ad-6d54-469b-8db2-7028a0feedcb" providerId="ADAL" clId="{9E86630D-66E7-4868-A5BB-2B7291E96348}" dt="2021-06-14T22:18:55.591" v="6639" actId="26606"/>
          <ac:picMkLst>
            <pc:docMk/>
            <pc:sldMk cId="3993944097" sldId="256"/>
            <ac:picMk id="42" creationId="{C39ADB8F-D187-49D7-BDCF-C1B6DC727068}"/>
          </ac:picMkLst>
        </pc:picChg>
        <pc:cxnChg chg="add del">
          <ac:chgData name="Shimon Nauenberg" userId="00b685ad-6d54-469b-8db2-7028a0feedcb" providerId="ADAL" clId="{9E86630D-66E7-4868-A5BB-2B7291E96348}" dt="2021-06-14T22:18:55.591" v="6639" actId="26606"/>
          <ac:cxnSpMkLst>
            <pc:docMk/>
            <pc:sldMk cId="3993944097" sldId="256"/>
            <ac:cxnSpMk id="17" creationId="{56020367-4FD5-4596-8E10-C5F095CD8DBF}"/>
          </ac:cxnSpMkLst>
        </pc:cxnChg>
        <pc:cxnChg chg="add del">
          <ac:chgData name="Shimon Nauenberg" userId="00b685ad-6d54-469b-8db2-7028a0feedcb" providerId="ADAL" clId="{9E86630D-66E7-4868-A5BB-2B7291E96348}" dt="2021-06-14T22:18:55.570" v="6638" actId="26606"/>
          <ac:cxnSpMkLst>
            <pc:docMk/>
            <pc:sldMk cId="3993944097" sldId="256"/>
            <ac:cxnSpMk id="36" creationId="{56020367-4FD5-4596-8E10-C5F095CD8DBF}"/>
          </ac:cxnSpMkLst>
        </pc:cxnChg>
        <pc:cxnChg chg="add">
          <ac:chgData name="Shimon Nauenberg" userId="00b685ad-6d54-469b-8db2-7028a0feedcb" providerId="ADAL" clId="{9E86630D-66E7-4868-A5BB-2B7291E96348}" dt="2021-06-14T22:18:55.591" v="6639" actId="26606"/>
          <ac:cxnSpMkLst>
            <pc:docMk/>
            <pc:sldMk cId="3993944097" sldId="256"/>
            <ac:cxnSpMk id="45" creationId="{56020367-4FD5-4596-8E10-C5F095CD8DBF}"/>
          </ac:cxnSpMkLst>
        </pc:cxnChg>
      </pc:sldChg>
      <pc:sldChg chg="modSp">
        <pc:chgData name="Shimon Nauenberg" userId="00b685ad-6d54-469b-8db2-7028a0feedcb" providerId="ADAL" clId="{9E86630D-66E7-4868-A5BB-2B7291E96348}" dt="2021-06-15T02:13:48.017" v="7563" actId="20577"/>
        <pc:sldMkLst>
          <pc:docMk/>
          <pc:sldMk cId="602431824" sldId="258"/>
        </pc:sldMkLst>
        <pc:graphicFrameChg chg="mod">
          <ac:chgData name="Shimon Nauenberg" userId="00b685ad-6d54-469b-8db2-7028a0feedcb" providerId="ADAL" clId="{9E86630D-66E7-4868-A5BB-2B7291E96348}" dt="2021-06-15T02:13:48.017" v="7563" actId="20577"/>
          <ac:graphicFrameMkLst>
            <pc:docMk/>
            <pc:sldMk cId="602431824" sldId="258"/>
            <ac:graphicFrameMk id="5" creationId="{845E0E52-6E40-4546-97F5-C243B881ED84}"/>
          </ac:graphicFrameMkLst>
        </pc:graphicFrameChg>
      </pc:sldChg>
      <pc:sldChg chg="modSp">
        <pc:chgData name="Shimon Nauenberg" userId="00b685ad-6d54-469b-8db2-7028a0feedcb" providerId="ADAL" clId="{9E86630D-66E7-4868-A5BB-2B7291E96348}" dt="2021-06-14T23:03:18.497" v="6986" actId="20577"/>
        <pc:sldMkLst>
          <pc:docMk/>
          <pc:sldMk cId="1594338771" sldId="259"/>
        </pc:sldMkLst>
        <pc:graphicFrameChg chg="mod">
          <ac:chgData name="Shimon Nauenberg" userId="00b685ad-6d54-469b-8db2-7028a0feedcb" providerId="ADAL" clId="{9E86630D-66E7-4868-A5BB-2B7291E96348}" dt="2021-06-14T23:03:18.497" v="6986" actId="20577"/>
          <ac:graphicFrameMkLst>
            <pc:docMk/>
            <pc:sldMk cId="1594338771" sldId="259"/>
            <ac:graphicFrameMk id="5" creationId="{E67DBE0B-AE32-4876-8AA6-C45F571097C4}"/>
          </ac:graphicFrameMkLst>
        </pc:graphicFrameChg>
      </pc:sldChg>
      <pc:sldChg chg="modSp">
        <pc:chgData name="Shimon Nauenberg" userId="00b685ad-6d54-469b-8db2-7028a0feedcb" providerId="ADAL" clId="{9E86630D-66E7-4868-A5BB-2B7291E96348}" dt="2021-06-15T02:30:22.617" v="7656" actId="20577"/>
        <pc:sldMkLst>
          <pc:docMk/>
          <pc:sldMk cId="1695873807" sldId="260"/>
        </pc:sldMkLst>
        <pc:graphicFrameChg chg="mod">
          <ac:chgData name="Shimon Nauenberg" userId="00b685ad-6d54-469b-8db2-7028a0feedcb" providerId="ADAL" clId="{9E86630D-66E7-4868-A5BB-2B7291E96348}" dt="2021-06-15T02:30:22.617" v="7656" actId="20577"/>
          <ac:graphicFrameMkLst>
            <pc:docMk/>
            <pc:sldMk cId="1695873807" sldId="260"/>
            <ac:graphicFrameMk id="5" creationId="{6CE8A4B5-D7BC-4352-BBEC-3050B38FB7FF}"/>
          </ac:graphicFrameMkLst>
        </pc:graphicFrameChg>
      </pc:sldChg>
      <pc:sldChg chg="modSp mod">
        <pc:chgData name="Shimon Nauenberg" userId="00b685ad-6d54-469b-8db2-7028a0feedcb" providerId="ADAL" clId="{9E86630D-66E7-4868-A5BB-2B7291E96348}" dt="2021-06-14T22:51:35.765" v="6642" actId="313"/>
        <pc:sldMkLst>
          <pc:docMk/>
          <pc:sldMk cId="4101439968" sldId="262"/>
        </pc:sldMkLst>
        <pc:spChg chg="mod">
          <ac:chgData name="Shimon Nauenberg" userId="00b685ad-6d54-469b-8db2-7028a0feedcb" providerId="ADAL" clId="{9E86630D-66E7-4868-A5BB-2B7291E96348}" dt="2021-06-14T22:51:35.765" v="6642" actId="313"/>
          <ac:spMkLst>
            <pc:docMk/>
            <pc:sldMk cId="4101439968" sldId="262"/>
            <ac:spMk id="2" creationId="{2A9D5CD9-BF69-42E4-B578-7A48649250A5}"/>
          </ac:spMkLst>
        </pc:spChg>
      </pc:sldChg>
      <pc:sldChg chg="addSp modSp mod setBg">
        <pc:chgData name="Shimon Nauenberg" userId="00b685ad-6d54-469b-8db2-7028a0feedcb" providerId="ADAL" clId="{9E86630D-66E7-4868-A5BB-2B7291E96348}" dt="2021-06-14T23:14:55.546" v="7191" actId="5793"/>
        <pc:sldMkLst>
          <pc:docMk/>
          <pc:sldMk cId="3643495539" sldId="263"/>
        </pc:sldMkLst>
        <pc:spChg chg="mod">
          <ac:chgData name="Shimon Nauenberg" userId="00b685ad-6d54-469b-8db2-7028a0feedcb" providerId="ADAL" clId="{9E86630D-66E7-4868-A5BB-2B7291E96348}" dt="2021-06-14T16:38:02.850" v="173" actId="26606"/>
          <ac:spMkLst>
            <pc:docMk/>
            <pc:sldMk cId="3643495539" sldId="263"/>
            <ac:spMk id="2" creationId="{8198612D-2F33-450B-BC56-F507960E007A}"/>
          </ac:spMkLst>
        </pc:spChg>
        <pc:spChg chg="mod">
          <ac:chgData name="Shimon Nauenberg" userId="00b685ad-6d54-469b-8db2-7028a0feedcb" providerId="ADAL" clId="{9E86630D-66E7-4868-A5BB-2B7291E96348}" dt="2021-06-14T23:14:55.546" v="7191" actId="5793"/>
          <ac:spMkLst>
            <pc:docMk/>
            <pc:sldMk cId="3643495539" sldId="263"/>
            <ac:spMk id="3" creationId="{6934E05A-D964-4EFC-BBCF-0729279B8999}"/>
          </ac:spMkLst>
        </pc:spChg>
        <pc:spChg chg="add">
          <ac:chgData name="Shimon Nauenberg" userId="00b685ad-6d54-469b-8db2-7028a0feedcb" providerId="ADAL" clId="{9E86630D-66E7-4868-A5BB-2B7291E96348}" dt="2021-06-14T16:38:02.850" v="173" actId="26606"/>
          <ac:spMkLst>
            <pc:docMk/>
            <pc:sldMk cId="3643495539" sldId="263"/>
            <ac:spMk id="10" creationId="{F4155C20-3F0E-4576-8A0B-C345B62312DA}"/>
          </ac:spMkLst>
        </pc:spChg>
        <pc:spChg chg="add">
          <ac:chgData name="Shimon Nauenberg" userId="00b685ad-6d54-469b-8db2-7028a0feedcb" providerId="ADAL" clId="{9E86630D-66E7-4868-A5BB-2B7291E96348}" dt="2021-06-14T16:38:02.850" v="173" actId="26606"/>
          <ac:spMkLst>
            <pc:docMk/>
            <pc:sldMk cId="3643495539" sldId="263"/>
            <ac:spMk id="14" creationId="{0BAEB82B-9A6B-4982-B56B-7529C6EA9A95}"/>
          </ac:spMkLst>
        </pc:spChg>
        <pc:spChg chg="add">
          <ac:chgData name="Shimon Nauenberg" userId="00b685ad-6d54-469b-8db2-7028a0feedcb" providerId="ADAL" clId="{9E86630D-66E7-4868-A5BB-2B7291E96348}" dt="2021-06-14T16:38:02.850" v="173" actId="26606"/>
          <ac:spMkLst>
            <pc:docMk/>
            <pc:sldMk cId="3643495539" sldId="263"/>
            <ac:spMk id="16" creationId="{FC71CE45-EECF-4555-AD4B-1B3D0D5D1540}"/>
          </ac:spMkLst>
        </pc:spChg>
        <pc:spChg chg="add">
          <ac:chgData name="Shimon Nauenberg" userId="00b685ad-6d54-469b-8db2-7028a0feedcb" providerId="ADAL" clId="{9E86630D-66E7-4868-A5BB-2B7291E96348}" dt="2021-06-14T16:38:02.850" v="173" actId="26606"/>
          <ac:spMkLst>
            <pc:docMk/>
            <pc:sldMk cId="3643495539" sldId="263"/>
            <ac:spMk id="18" creationId="{53AA89D1-0C70-46BB-8E35-5722A4B18A78}"/>
          </ac:spMkLst>
        </pc:spChg>
        <pc:cxnChg chg="add">
          <ac:chgData name="Shimon Nauenberg" userId="00b685ad-6d54-469b-8db2-7028a0feedcb" providerId="ADAL" clId="{9E86630D-66E7-4868-A5BB-2B7291E96348}" dt="2021-06-14T16:38:02.850" v="173" actId="26606"/>
          <ac:cxnSpMkLst>
            <pc:docMk/>
            <pc:sldMk cId="3643495539" sldId="263"/>
            <ac:cxnSpMk id="8" creationId="{D1B787A8-0D67-4B7E-9B48-86BD906AB6B5}"/>
          </ac:cxnSpMkLst>
        </pc:cxnChg>
        <pc:cxnChg chg="add">
          <ac:chgData name="Shimon Nauenberg" userId="00b685ad-6d54-469b-8db2-7028a0feedcb" providerId="ADAL" clId="{9E86630D-66E7-4868-A5BB-2B7291E96348}" dt="2021-06-14T16:38:02.850" v="173" actId="26606"/>
          <ac:cxnSpMkLst>
            <pc:docMk/>
            <pc:sldMk cId="3643495539" sldId="263"/>
            <ac:cxnSpMk id="12" creationId="{56020367-4FD5-4596-8E10-C5F095CD8DBF}"/>
          </ac:cxnSpMkLst>
        </pc:cxnChg>
      </pc:sldChg>
      <pc:sldChg chg="addSp delSp modSp mod setBg">
        <pc:chgData name="Shimon Nauenberg" userId="00b685ad-6d54-469b-8db2-7028a0feedcb" providerId="ADAL" clId="{9E86630D-66E7-4868-A5BB-2B7291E96348}" dt="2021-06-14T22:53:55.604" v="6859" actId="20577"/>
        <pc:sldMkLst>
          <pc:docMk/>
          <pc:sldMk cId="3064860595" sldId="264"/>
        </pc:sldMkLst>
        <pc:spChg chg="mod">
          <ac:chgData name="Shimon Nauenberg" userId="00b685ad-6d54-469b-8db2-7028a0feedcb" providerId="ADAL" clId="{9E86630D-66E7-4868-A5BB-2B7291E96348}" dt="2021-06-14T16:39:42.453" v="230" actId="26606"/>
          <ac:spMkLst>
            <pc:docMk/>
            <pc:sldMk cId="3064860595" sldId="264"/>
            <ac:spMk id="2" creationId="{BCB18CEA-6C01-420A-8AD0-01AFFA37F8A9}"/>
          </ac:spMkLst>
        </pc:spChg>
        <pc:spChg chg="add mod">
          <ac:chgData name="Shimon Nauenberg" userId="00b685ad-6d54-469b-8db2-7028a0feedcb" providerId="ADAL" clId="{9E86630D-66E7-4868-A5BB-2B7291E96348}" dt="2021-06-14T22:53:55.604" v="6859" actId="20577"/>
          <ac:spMkLst>
            <pc:docMk/>
            <pc:sldMk cId="3064860595" sldId="264"/>
            <ac:spMk id="19" creationId="{9F5F7DA6-5E95-4504-9095-A7502DF066E9}"/>
          </ac:spMkLst>
        </pc:spChg>
        <pc:spChg chg="add del">
          <ac:chgData name="Shimon Nauenberg" userId="00b685ad-6d54-469b-8db2-7028a0feedcb" providerId="ADAL" clId="{9E86630D-66E7-4868-A5BB-2B7291E96348}" dt="2021-06-14T16:39:42.453" v="230" actId="26606"/>
          <ac:spMkLst>
            <pc:docMk/>
            <pc:sldMk cId="3064860595" sldId="264"/>
            <ac:spMk id="22" creationId="{D9A7F3BF-8763-4074-AD77-92790AF314D1}"/>
          </ac:spMkLst>
        </pc:spChg>
        <pc:spChg chg="add del">
          <ac:chgData name="Shimon Nauenberg" userId="00b685ad-6d54-469b-8db2-7028a0feedcb" providerId="ADAL" clId="{9E86630D-66E7-4868-A5BB-2B7291E96348}" dt="2021-06-14T16:39:42.453" v="230" actId="26606"/>
          <ac:spMkLst>
            <pc:docMk/>
            <pc:sldMk cId="3064860595" sldId="264"/>
            <ac:spMk id="24" creationId="{6CB927A4-E432-4310-9CD5-E89FF5063179}"/>
          </ac:spMkLst>
        </pc:spChg>
        <pc:spChg chg="add del">
          <ac:chgData name="Shimon Nauenberg" userId="00b685ad-6d54-469b-8db2-7028a0feedcb" providerId="ADAL" clId="{9E86630D-66E7-4868-A5BB-2B7291E96348}" dt="2021-06-14T16:39:42.453" v="230" actId="26606"/>
          <ac:spMkLst>
            <pc:docMk/>
            <pc:sldMk cId="3064860595" sldId="264"/>
            <ac:spMk id="26" creationId="{E3020543-B24B-4EC4-8FFC-8DD88EEA91A8}"/>
          </ac:spMkLst>
        </pc:spChg>
        <pc:spChg chg="add del">
          <ac:chgData name="Shimon Nauenberg" userId="00b685ad-6d54-469b-8db2-7028a0feedcb" providerId="ADAL" clId="{9E86630D-66E7-4868-A5BB-2B7291E96348}" dt="2021-06-14T16:39:42.453" v="230" actId="26606"/>
          <ac:spMkLst>
            <pc:docMk/>
            <pc:sldMk cId="3064860595" sldId="264"/>
            <ac:spMk id="28" creationId="{1453BF6C-B012-48B7-B4E8-6D7AC7C27D02}"/>
          </ac:spMkLst>
        </pc:spChg>
        <pc:spChg chg="add">
          <ac:chgData name="Shimon Nauenberg" userId="00b685ad-6d54-469b-8db2-7028a0feedcb" providerId="ADAL" clId="{9E86630D-66E7-4868-A5BB-2B7291E96348}" dt="2021-06-14T16:39:42.453" v="230" actId="26606"/>
          <ac:spMkLst>
            <pc:docMk/>
            <pc:sldMk cId="3064860595" sldId="264"/>
            <ac:spMk id="35" creationId="{A2679492-7988-4050-9056-542444452411}"/>
          </ac:spMkLst>
        </pc:spChg>
        <pc:spChg chg="add">
          <ac:chgData name="Shimon Nauenberg" userId="00b685ad-6d54-469b-8db2-7028a0feedcb" providerId="ADAL" clId="{9E86630D-66E7-4868-A5BB-2B7291E96348}" dt="2021-06-14T16:39:42.453" v="230" actId="26606"/>
          <ac:spMkLst>
            <pc:docMk/>
            <pc:sldMk cId="3064860595" sldId="264"/>
            <ac:spMk id="37" creationId="{B5ABDEAA-B248-4182-B67C-A925338E772D}"/>
          </ac:spMkLst>
        </pc:spChg>
        <pc:spChg chg="add">
          <ac:chgData name="Shimon Nauenberg" userId="00b685ad-6d54-469b-8db2-7028a0feedcb" providerId="ADAL" clId="{9E86630D-66E7-4868-A5BB-2B7291E96348}" dt="2021-06-14T16:39:42.453" v="230" actId="26606"/>
          <ac:spMkLst>
            <pc:docMk/>
            <pc:sldMk cId="3064860595" sldId="264"/>
            <ac:spMk id="39" creationId="{D1222F65-9AFD-442B-8F0E-AAA61F9E9954}"/>
          </ac:spMkLst>
        </pc:spChg>
        <pc:spChg chg="add">
          <ac:chgData name="Shimon Nauenberg" userId="00b685ad-6d54-469b-8db2-7028a0feedcb" providerId="ADAL" clId="{9E86630D-66E7-4868-A5BB-2B7291E96348}" dt="2021-06-14T16:39:42.453" v="230" actId="26606"/>
          <ac:spMkLst>
            <pc:docMk/>
            <pc:sldMk cId="3064860595" sldId="264"/>
            <ac:spMk id="41" creationId="{B091B163-7D61-4891-ABCF-5C13D9C418D0}"/>
          </ac:spMkLst>
        </pc:spChg>
        <pc:spChg chg="add">
          <ac:chgData name="Shimon Nauenberg" userId="00b685ad-6d54-469b-8db2-7028a0feedcb" providerId="ADAL" clId="{9E86630D-66E7-4868-A5BB-2B7291E96348}" dt="2021-06-14T16:39:42.453" v="230" actId="26606"/>
          <ac:spMkLst>
            <pc:docMk/>
            <pc:sldMk cId="3064860595" sldId="264"/>
            <ac:spMk id="43" creationId="{5B9020D4-4B7D-46BC-AEED-6B90A280B800}"/>
          </ac:spMkLst>
        </pc:spChg>
        <pc:picChg chg="mod ord">
          <ac:chgData name="Shimon Nauenberg" userId="00b685ad-6d54-469b-8db2-7028a0feedcb" providerId="ADAL" clId="{9E86630D-66E7-4868-A5BB-2B7291E96348}" dt="2021-06-14T16:39:42.453" v="230" actId="26606"/>
          <ac:picMkLst>
            <pc:docMk/>
            <pc:sldMk cId="3064860595" sldId="264"/>
            <ac:picMk id="10" creationId="{0057B3B6-2546-40FE-95B8-7A9DA3B7E016}"/>
          </ac:picMkLst>
        </pc:picChg>
        <pc:picChg chg="mod ord">
          <ac:chgData name="Shimon Nauenberg" userId="00b685ad-6d54-469b-8db2-7028a0feedcb" providerId="ADAL" clId="{9E86630D-66E7-4868-A5BB-2B7291E96348}" dt="2021-06-14T16:39:42.453" v="230" actId="26606"/>
          <ac:picMkLst>
            <pc:docMk/>
            <pc:sldMk cId="3064860595" sldId="264"/>
            <ac:picMk id="12" creationId="{9E0AC553-2CA9-4071-945C-E4C78BE4F5B7}"/>
          </ac:picMkLst>
        </pc:picChg>
        <pc:picChg chg="mod">
          <ac:chgData name="Shimon Nauenberg" userId="00b685ad-6d54-469b-8db2-7028a0feedcb" providerId="ADAL" clId="{9E86630D-66E7-4868-A5BB-2B7291E96348}" dt="2021-06-14T16:39:42.453" v="230" actId="26606"/>
          <ac:picMkLst>
            <pc:docMk/>
            <pc:sldMk cId="3064860595" sldId="264"/>
            <ac:picMk id="13" creationId="{CF54B4C5-E4B9-4EAF-AC82-6F7824A99900}"/>
          </ac:picMkLst>
        </pc:picChg>
        <pc:picChg chg="mod">
          <ac:chgData name="Shimon Nauenberg" userId="00b685ad-6d54-469b-8db2-7028a0feedcb" providerId="ADAL" clId="{9E86630D-66E7-4868-A5BB-2B7291E96348}" dt="2021-06-14T16:39:42.453" v="230" actId="26606"/>
          <ac:picMkLst>
            <pc:docMk/>
            <pc:sldMk cId="3064860595" sldId="264"/>
            <ac:picMk id="15" creationId="{F4A090F9-A531-4683-81C1-675A44080766}"/>
          </ac:picMkLst>
        </pc:picChg>
        <pc:cxnChg chg="add del">
          <ac:chgData name="Shimon Nauenberg" userId="00b685ad-6d54-469b-8db2-7028a0feedcb" providerId="ADAL" clId="{9E86630D-66E7-4868-A5BB-2B7291E96348}" dt="2021-06-14T16:39:42.453" v="230" actId="26606"/>
          <ac:cxnSpMkLst>
            <pc:docMk/>
            <pc:sldMk cId="3064860595" sldId="264"/>
            <ac:cxnSpMk id="30" creationId="{C49DA8F6-BCC1-4447-B54C-57856834B94B}"/>
          </ac:cxnSpMkLst>
        </pc:cxnChg>
        <pc:cxnChg chg="add">
          <ac:chgData name="Shimon Nauenberg" userId="00b685ad-6d54-469b-8db2-7028a0feedcb" providerId="ADAL" clId="{9E86630D-66E7-4868-A5BB-2B7291E96348}" dt="2021-06-14T16:39:42.453" v="230" actId="26606"/>
          <ac:cxnSpMkLst>
            <pc:docMk/>
            <pc:sldMk cId="3064860595" sldId="264"/>
            <ac:cxnSpMk id="45" creationId="{C49DA8F6-BCC1-4447-B54C-57856834B94B}"/>
          </ac:cxnSpMkLst>
        </pc:cxnChg>
      </pc:sldChg>
      <pc:sldChg chg="addSp delSp modSp mod setBg">
        <pc:chgData name="Shimon Nauenberg" userId="00b685ad-6d54-469b-8db2-7028a0feedcb" providerId="ADAL" clId="{9E86630D-66E7-4868-A5BB-2B7291E96348}" dt="2021-06-15T02:14:13.276" v="7572" actId="20577"/>
        <pc:sldMkLst>
          <pc:docMk/>
          <pc:sldMk cId="3761725966" sldId="265"/>
        </pc:sldMkLst>
        <pc:spChg chg="mod">
          <ac:chgData name="Shimon Nauenberg" userId="00b685ad-6d54-469b-8db2-7028a0feedcb" providerId="ADAL" clId="{9E86630D-66E7-4868-A5BB-2B7291E96348}" dt="2021-06-14T17:38:06.120" v="1833" actId="26606"/>
          <ac:spMkLst>
            <pc:docMk/>
            <pc:sldMk cId="3761725966" sldId="265"/>
            <ac:spMk id="2" creationId="{6D585FCA-04C4-4928-AA56-1A1F0EB88C68}"/>
          </ac:spMkLst>
        </pc:spChg>
        <pc:spChg chg="del mod">
          <ac:chgData name="Shimon Nauenberg" userId="00b685ad-6d54-469b-8db2-7028a0feedcb" providerId="ADAL" clId="{9E86630D-66E7-4868-A5BB-2B7291E96348}" dt="2021-06-14T16:38:15.917" v="175" actId="26606"/>
          <ac:spMkLst>
            <pc:docMk/>
            <pc:sldMk cId="3761725966" sldId="265"/>
            <ac:spMk id="3" creationId="{5C8799DC-061F-4DAD-9B04-B66F4EA2F907}"/>
          </ac:spMkLst>
        </pc:spChg>
        <pc:spChg chg="add del">
          <ac:chgData name="Shimon Nauenberg" userId="00b685ad-6d54-469b-8db2-7028a0feedcb" providerId="ADAL" clId="{9E86630D-66E7-4868-A5BB-2B7291E96348}" dt="2021-06-14T17:36:04.308" v="1648" actId="26606"/>
          <ac:spMkLst>
            <pc:docMk/>
            <pc:sldMk cId="3761725966" sldId="265"/>
            <ac:spMk id="9" creationId="{383F4F3A-DF89-453C-A499-8C259F6A2F13}"/>
          </ac:spMkLst>
        </pc:spChg>
        <pc:spChg chg="add del">
          <ac:chgData name="Shimon Nauenberg" userId="00b685ad-6d54-469b-8db2-7028a0feedcb" providerId="ADAL" clId="{9E86630D-66E7-4868-A5BB-2B7291E96348}" dt="2021-06-14T17:36:04.308" v="1648" actId="26606"/>
          <ac:spMkLst>
            <pc:docMk/>
            <pc:sldMk cId="3761725966" sldId="265"/>
            <ac:spMk id="11" creationId="{58BDB0EE-D238-415B-9ED8-62AA6AB2AAD1}"/>
          </ac:spMkLst>
        </pc:spChg>
        <pc:spChg chg="add del">
          <ac:chgData name="Shimon Nauenberg" userId="00b685ad-6d54-469b-8db2-7028a0feedcb" providerId="ADAL" clId="{9E86630D-66E7-4868-A5BB-2B7291E96348}" dt="2021-06-14T17:36:04.308" v="1648" actId="26606"/>
          <ac:spMkLst>
            <pc:docMk/>
            <pc:sldMk cId="3761725966" sldId="265"/>
            <ac:spMk id="13" creationId="{C5B55FC3-961D-4325-82F1-DE92B0D04E03}"/>
          </ac:spMkLst>
        </pc:spChg>
        <pc:spChg chg="add del">
          <ac:chgData name="Shimon Nauenberg" userId="00b685ad-6d54-469b-8db2-7028a0feedcb" providerId="ADAL" clId="{9E86630D-66E7-4868-A5BB-2B7291E96348}" dt="2021-06-14T17:36:04.308" v="1648" actId="26606"/>
          <ac:spMkLst>
            <pc:docMk/>
            <pc:sldMk cId="3761725966" sldId="265"/>
            <ac:spMk id="17" creationId="{4C8AB332-D09E-4F28-943C-DABDD4716A3C}"/>
          </ac:spMkLst>
        </pc:spChg>
        <pc:spChg chg="add del">
          <ac:chgData name="Shimon Nauenberg" userId="00b685ad-6d54-469b-8db2-7028a0feedcb" providerId="ADAL" clId="{9E86630D-66E7-4868-A5BB-2B7291E96348}" dt="2021-06-14T17:38:06.120" v="1833" actId="26606"/>
          <ac:spMkLst>
            <pc:docMk/>
            <pc:sldMk cId="3761725966" sldId="265"/>
            <ac:spMk id="22" creationId="{A2679492-7988-4050-9056-542444452411}"/>
          </ac:spMkLst>
        </pc:spChg>
        <pc:spChg chg="add del">
          <ac:chgData name="Shimon Nauenberg" userId="00b685ad-6d54-469b-8db2-7028a0feedcb" providerId="ADAL" clId="{9E86630D-66E7-4868-A5BB-2B7291E96348}" dt="2021-06-14T17:38:06.120" v="1833" actId="26606"/>
          <ac:spMkLst>
            <pc:docMk/>
            <pc:sldMk cId="3761725966" sldId="265"/>
            <ac:spMk id="24" creationId="{B091B163-7D61-4891-ABCF-5C13D9C418D0}"/>
          </ac:spMkLst>
        </pc:spChg>
        <pc:spChg chg="add del">
          <ac:chgData name="Shimon Nauenberg" userId="00b685ad-6d54-469b-8db2-7028a0feedcb" providerId="ADAL" clId="{9E86630D-66E7-4868-A5BB-2B7291E96348}" dt="2021-06-14T17:38:06.120" v="1833" actId="26606"/>
          <ac:spMkLst>
            <pc:docMk/>
            <pc:sldMk cId="3761725966" sldId="265"/>
            <ac:spMk id="31" creationId="{A2679492-7988-4050-9056-542444452411}"/>
          </ac:spMkLst>
        </pc:spChg>
        <pc:spChg chg="add del">
          <ac:chgData name="Shimon Nauenberg" userId="00b685ad-6d54-469b-8db2-7028a0feedcb" providerId="ADAL" clId="{9E86630D-66E7-4868-A5BB-2B7291E96348}" dt="2021-06-14T17:38:06.120" v="1833" actId="26606"/>
          <ac:spMkLst>
            <pc:docMk/>
            <pc:sldMk cId="3761725966" sldId="265"/>
            <ac:spMk id="33" creationId="{B091B163-7D61-4891-ABCF-5C13D9C418D0}"/>
          </ac:spMkLst>
        </pc:spChg>
        <pc:graphicFrameChg chg="add mod ord modGraphic">
          <ac:chgData name="Shimon Nauenberg" userId="00b685ad-6d54-469b-8db2-7028a0feedcb" providerId="ADAL" clId="{9E86630D-66E7-4868-A5BB-2B7291E96348}" dt="2021-06-15T02:14:13.276" v="7572" actId="20577"/>
          <ac:graphicFrameMkLst>
            <pc:docMk/>
            <pc:sldMk cId="3761725966" sldId="265"/>
            <ac:graphicFrameMk id="5" creationId="{BB0E4B5E-EA69-4473-BBD2-CF6AC7DB29A0}"/>
          </ac:graphicFrameMkLst>
        </pc:graphicFrameChg>
        <pc:picChg chg="add mod">
          <ac:chgData name="Shimon Nauenberg" userId="00b685ad-6d54-469b-8db2-7028a0feedcb" providerId="ADAL" clId="{9E86630D-66E7-4868-A5BB-2B7291E96348}" dt="2021-06-14T17:38:06.120" v="1833" actId="26606"/>
          <ac:picMkLst>
            <pc:docMk/>
            <pc:sldMk cId="3761725966" sldId="265"/>
            <ac:picMk id="4" creationId="{0EEFEA48-6219-4634-AF32-B36B550E5C39}"/>
          </ac:picMkLst>
        </pc:picChg>
        <pc:cxnChg chg="add del">
          <ac:chgData name="Shimon Nauenberg" userId="00b685ad-6d54-469b-8db2-7028a0feedcb" providerId="ADAL" clId="{9E86630D-66E7-4868-A5BB-2B7291E96348}" dt="2021-06-14T17:36:04.308" v="1648" actId="26606"/>
          <ac:cxnSpMkLst>
            <pc:docMk/>
            <pc:sldMk cId="3761725966" sldId="265"/>
            <ac:cxnSpMk id="15" creationId="{C8F51B3F-8331-4E4A-AE96-D47B1006EEAD}"/>
          </ac:cxnSpMkLst>
        </pc:cxnChg>
        <pc:cxnChg chg="add del">
          <ac:chgData name="Shimon Nauenberg" userId="00b685ad-6d54-469b-8db2-7028a0feedcb" providerId="ADAL" clId="{9E86630D-66E7-4868-A5BB-2B7291E96348}" dt="2021-06-14T17:38:06.120" v="1833" actId="26606"/>
          <ac:cxnSpMkLst>
            <pc:docMk/>
            <pc:sldMk cId="3761725966" sldId="265"/>
            <ac:cxnSpMk id="26" creationId="{C49DA8F6-BCC1-4447-B54C-57856834B94B}"/>
          </ac:cxnSpMkLst>
        </pc:cxnChg>
        <pc:cxnChg chg="add del">
          <ac:chgData name="Shimon Nauenberg" userId="00b685ad-6d54-469b-8db2-7028a0feedcb" providerId="ADAL" clId="{9E86630D-66E7-4868-A5BB-2B7291E96348}" dt="2021-06-14T17:38:06.120" v="1833" actId="26606"/>
          <ac:cxnSpMkLst>
            <pc:docMk/>
            <pc:sldMk cId="3761725966" sldId="265"/>
            <ac:cxnSpMk id="35" creationId="{C49DA8F6-BCC1-4447-B54C-57856834B94B}"/>
          </ac:cxnSpMkLst>
        </pc:cxnChg>
      </pc:sldChg>
      <pc:sldChg chg="addSp delSp modSp new del mod setBg">
        <pc:chgData name="Shimon Nauenberg" userId="00b685ad-6d54-469b-8db2-7028a0feedcb" providerId="ADAL" clId="{9E86630D-66E7-4868-A5BB-2B7291E96348}" dt="2021-06-14T17:36:56.236" v="1769" actId="2696"/>
        <pc:sldMkLst>
          <pc:docMk/>
          <pc:sldMk cId="1601628751" sldId="266"/>
        </pc:sldMkLst>
        <pc:spChg chg="mod">
          <ac:chgData name="Shimon Nauenberg" userId="00b685ad-6d54-469b-8db2-7028a0feedcb" providerId="ADAL" clId="{9E86630D-66E7-4868-A5BB-2B7291E96348}" dt="2021-06-14T16:39:38.265" v="229" actId="26606"/>
          <ac:spMkLst>
            <pc:docMk/>
            <pc:sldMk cId="1601628751" sldId="266"/>
            <ac:spMk id="2" creationId="{A21D25B1-D19A-464A-B73B-089C7ADA50AF}"/>
          </ac:spMkLst>
        </pc:spChg>
        <pc:spChg chg="add del">
          <ac:chgData name="Shimon Nauenberg" userId="00b685ad-6d54-469b-8db2-7028a0feedcb" providerId="ADAL" clId="{9E86630D-66E7-4868-A5BB-2B7291E96348}" dt="2021-06-14T16:38:44.798" v="214"/>
          <ac:spMkLst>
            <pc:docMk/>
            <pc:sldMk cId="1601628751" sldId="266"/>
            <ac:spMk id="3" creationId="{2C93AF0A-965D-4377-ADBF-D31F1EC984C3}"/>
          </ac:spMkLst>
        </pc:spChg>
        <pc:spChg chg="add del mod">
          <ac:chgData name="Shimon Nauenberg" userId="00b685ad-6d54-469b-8db2-7028a0feedcb" providerId="ADAL" clId="{9E86630D-66E7-4868-A5BB-2B7291E96348}" dt="2021-06-14T16:38:42.116" v="213"/>
          <ac:spMkLst>
            <pc:docMk/>
            <pc:sldMk cId="1601628751" sldId="266"/>
            <ac:spMk id="4" creationId="{36D85076-BE25-4FE4-87EB-4EAC33CD87A6}"/>
          </ac:spMkLst>
        </pc:spChg>
        <pc:spChg chg="add del">
          <ac:chgData name="Shimon Nauenberg" userId="00b685ad-6d54-469b-8db2-7028a0feedcb" providerId="ADAL" clId="{9E86630D-66E7-4868-A5BB-2B7291E96348}" dt="2021-06-14T16:39:38.254" v="228" actId="26606"/>
          <ac:spMkLst>
            <pc:docMk/>
            <pc:sldMk cId="1601628751" sldId="266"/>
            <ac:spMk id="12" creationId="{EA3E075C-AE49-4361-88FA-585777B2C757}"/>
          </ac:spMkLst>
        </pc:spChg>
        <pc:spChg chg="add del">
          <ac:chgData name="Shimon Nauenberg" userId="00b685ad-6d54-469b-8db2-7028a0feedcb" providerId="ADAL" clId="{9E86630D-66E7-4868-A5BB-2B7291E96348}" dt="2021-06-14T16:39:38.254" v="228" actId="26606"/>
          <ac:spMkLst>
            <pc:docMk/>
            <pc:sldMk cId="1601628751" sldId="266"/>
            <ac:spMk id="15" creationId="{D9A7F3BF-8763-4074-AD77-92790AF314D1}"/>
          </ac:spMkLst>
        </pc:spChg>
        <pc:spChg chg="add del">
          <ac:chgData name="Shimon Nauenberg" userId="00b685ad-6d54-469b-8db2-7028a0feedcb" providerId="ADAL" clId="{9E86630D-66E7-4868-A5BB-2B7291E96348}" dt="2021-06-14T16:39:38.254" v="228" actId="26606"/>
          <ac:spMkLst>
            <pc:docMk/>
            <pc:sldMk cId="1601628751" sldId="266"/>
            <ac:spMk id="17" creationId="{6CB927A4-E432-4310-9CD5-E89FF5063179}"/>
          </ac:spMkLst>
        </pc:spChg>
        <pc:spChg chg="add del">
          <ac:chgData name="Shimon Nauenberg" userId="00b685ad-6d54-469b-8db2-7028a0feedcb" providerId="ADAL" clId="{9E86630D-66E7-4868-A5BB-2B7291E96348}" dt="2021-06-14T16:39:38.254" v="228" actId="26606"/>
          <ac:spMkLst>
            <pc:docMk/>
            <pc:sldMk cId="1601628751" sldId="266"/>
            <ac:spMk id="19" creationId="{E3020543-B24B-4EC4-8FFC-8DD88EEA91A8}"/>
          </ac:spMkLst>
        </pc:spChg>
        <pc:spChg chg="add del">
          <ac:chgData name="Shimon Nauenberg" userId="00b685ad-6d54-469b-8db2-7028a0feedcb" providerId="ADAL" clId="{9E86630D-66E7-4868-A5BB-2B7291E96348}" dt="2021-06-14T16:39:38.254" v="228" actId="26606"/>
          <ac:spMkLst>
            <pc:docMk/>
            <pc:sldMk cId="1601628751" sldId="266"/>
            <ac:spMk id="21" creationId="{1453BF6C-B012-48B7-B4E8-6D7AC7C27D02}"/>
          </ac:spMkLst>
        </pc:spChg>
        <pc:spChg chg="add del">
          <ac:chgData name="Shimon Nauenberg" userId="00b685ad-6d54-469b-8db2-7028a0feedcb" providerId="ADAL" clId="{9E86630D-66E7-4868-A5BB-2B7291E96348}" dt="2021-06-14T16:44:01.445" v="338" actId="26606"/>
          <ac:spMkLst>
            <pc:docMk/>
            <pc:sldMk cId="1601628751" sldId="266"/>
            <ac:spMk id="26" creationId="{A2679492-7988-4050-9056-542444452411}"/>
          </ac:spMkLst>
        </pc:spChg>
        <pc:spChg chg="add del">
          <ac:chgData name="Shimon Nauenberg" userId="00b685ad-6d54-469b-8db2-7028a0feedcb" providerId="ADAL" clId="{9E86630D-66E7-4868-A5BB-2B7291E96348}" dt="2021-06-14T16:44:01.445" v="338" actId="26606"/>
          <ac:spMkLst>
            <pc:docMk/>
            <pc:sldMk cId="1601628751" sldId="266"/>
            <ac:spMk id="27" creationId="{B5ABDEAA-B248-4182-B67C-A925338E772D}"/>
          </ac:spMkLst>
        </pc:spChg>
        <pc:spChg chg="add del">
          <ac:chgData name="Shimon Nauenberg" userId="00b685ad-6d54-469b-8db2-7028a0feedcb" providerId="ADAL" clId="{9E86630D-66E7-4868-A5BB-2B7291E96348}" dt="2021-06-14T16:44:01.445" v="338" actId="26606"/>
          <ac:spMkLst>
            <pc:docMk/>
            <pc:sldMk cId="1601628751" sldId="266"/>
            <ac:spMk id="28" creationId="{D1222F65-9AFD-442B-8F0E-AAA61F9E9954}"/>
          </ac:spMkLst>
        </pc:spChg>
        <pc:spChg chg="add del">
          <ac:chgData name="Shimon Nauenberg" userId="00b685ad-6d54-469b-8db2-7028a0feedcb" providerId="ADAL" clId="{9E86630D-66E7-4868-A5BB-2B7291E96348}" dt="2021-06-14T16:44:01.445" v="338" actId="26606"/>
          <ac:spMkLst>
            <pc:docMk/>
            <pc:sldMk cId="1601628751" sldId="266"/>
            <ac:spMk id="29" creationId="{B091B163-7D61-4891-ABCF-5C13D9C418D0}"/>
          </ac:spMkLst>
        </pc:spChg>
        <pc:spChg chg="add del">
          <ac:chgData name="Shimon Nauenberg" userId="00b685ad-6d54-469b-8db2-7028a0feedcb" providerId="ADAL" clId="{9E86630D-66E7-4868-A5BB-2B7291E96348}" dt="2021-06-14T16:44:01.445" v="338" actId="26606"/>
          <ac:spMkLst>
            <pc:docMk/>
            <pc:sldMk cId="1601628751" sldId="266"/>
            <ac:spMk id="30" creationId="{5B9020D4-4B7D-46BC-AEED-6B90A280B800}"/>
          </ac:spMkLst>
        </pc:spChg>
        <pc:spChg chg="add mod">
          <ac:chgData name="Shimon Nauenberg" userId="00b685ad-6d54-469b-8db2-7028a0feedcb" providerId="ADAL" clId="{9E86630D-66E7-4868-A5BB-2B7291E96348}" dt="2021-06-14T16:44:20.706" v="349" actId="255"/>
          <ac:spMkLst>
            <pc:docMk/>
            <pc:sldMk cId="1601628751" sldId="266"/>
            <ac:spMk id="31" creationId="{15E493F0-95A0-4F28-8D05-DD706B3ACAB6}"/>
          </ac:spMkLst>
        </pc:spChg>
        <pc:spChg chg="add">
          <ac:chgData name="Shimon Nauenberg" userId="00b685ad-6d54-469b-8db2-7028a0feedcb" providerId="ADAL" clId="{9E86630D-66E7-4868-A5BB-2B7291E96348}" dt="2021-06-14T16:44:01.445" v="338" actId="26606"/>
          <ac:spMkLst>
            <pc:docMk/>
            <pc:sldMk cId="1601628751" sldId="266"/>
            <ac:spMk id="36" creationId="{A2679492-7988-4050-9056-542444452411}"/>
          </ac:spMkLst>
        </pc:spChg>
        <pc:spChg chg="add">
          <ac:chgData name="Shimon Nauenberg" userId="00b685ad-6d54-469b-8db2-7028a0feedcb" providerId="ADAL" clId="{9E86630D-66E7-4868-A5BB-2B7291E96348}" dt="2021-06-14T16:44:01.445" v="338" actId="26606"/>
          <ac:spMkLst>
            <pc:docMk/>
            <pc:sldMk cId="1601628751" sldId="266"/>
            <ac:spMk id="38" creationId="{B5ABDEAA-B248-4182-B67C-A925338E772D}"/>
          </ac:spMkLst>
        </pc:spChg>
        <pc:spChg chg="add">
          <ac:chgData name="Shimon Nauenberg" userId="00b685ad-6d54-469b-8db2-7028a0feedcb" providerId="ADAL" clId="{9E86630D-66E7-4868-A5BB-2B7291E96348}" dt="2021-06-14T16:44:01.445" v="338" actId="26606"/>
          <ac:spMkLst>
            <pc:docMk/>
            <pc:sldMk cId="1601628751" sldId="266"/>
            <ac:spMk id="40" creationId="{D1222F65-9AFD-442B-8F0E-AAA61F9E9954}"/>
          </ac:spMkLst>
        </pc:spChg>
        <pc:spChg chg="add">
          <ac:chgData name="Shimon Nauenberg" userId="00b685ad-6d54-469b-8db2-7028a0feedcb" providerId="ADAL" clId="{9E86630D-66E7-4868-A5BB-2B7291E96348}" dt="2021-06-14T16:44:01.445" v="338" actId="26606"/>
          <ac:spMkLst>
            <pc:docMk/>
            <pc:sldMk cId="1601628751" sldId="266"/>
            <ac:spMk id="42" creationId="{B091B163-7D61-4891-ABCF-5C13D9C418D0}"/>
          </ac:spMkLst>
        </pc:spChg>
        <pc:spChg chg="add">
          <ac:chgData name="Shimon Nauenberg" userId="00b685ad-6d54-469b-8db2-7028a0feedcb" providerId="ADAL" clId="{9E86630D-66E7-4868-A5BB-2B7291E96348}" dt="2021-06-14T16:44:01.445" v="338" actId="26606"/>
          <ac:spMkLst>
            <pc:docMk/>
            <pc:sldMk cId="1601628751" sldId="266"/>
            <ac:spMk id="44" creationId="{5B9020D4-4B7D-46BC-AEED-6B90A280B800}"/>
          </ac:spMkLst>
        </pc:spChg>
        <pc:picChg chg="add mod ord">
          <ac:chgData name="Shimon Nauenberg" userId="00b685ad-6d54-469b-8db2-7028a0feedcb" providerId="ADAL" clId="{9E86630D-66E7-4868-A5BB-2B7291E96348}" dt="2021-06-14T16:39:38.265" v="229" actId="26606"/>
          <ac:picMkLst>
            <pc:docMk/>
            <pc:sldMk cId="1601628751" sldId="266"/>
            <ac:picMk id="5" creationId="{47DEE37D-F973-449B-820E-5B68E30C31EE}"/>
          </ac:picMkLst>
        </pc:picChg>
        <pc:picChg chg="add mod ord">
          <ac:chgData name="Shimon Nauenberg" userId="00b685ad-6d54-469b-8db2-7028a0feedcb" providerId="ADAL" clId="{9E86630D-66E7-4868-A5BB-2B7291E96348}" dt="2021-06-14T16:39:38.265" v="229" actId="26606"/>
          <ac:picMkLst>
            <pc:docMk/>
            <pc:sldMk cId="1601628751" sldId="266"/>
            <ac:picMk id="6" creationId="{F04B0C28-AF83-4FC3-B1CB-EDC6B3F6A9B9}"/>
          </ac:picMkLst>
        </pc:picChg>
        <pc:picChg chg="add mod">
          <ac:chgData name="Shimon Nauenberg" userId="00b685ad-6d54-469b-8db2-7028a0feedcb" providerId="ADAL" clId="{9E86630D-66E7-4868-A5BB-2B7291E96348}" dt="2021-06-14T16:39:38.265" v="229" actId="26606"/>
          <ac:picMkLst>
            <pc:docMk/>
            <pc:sldMk cId="1601628751" sldId="266"/>
            <ac:picMk id="7" creationId="{809EDC61-5FFA-4DEC-89A2-77C450747D56}"/>
          </ac:picMkLst>
        </pc:picChg>
        <pc:picChg chg="add mod">
          <ac:chgData name="Shimon Nauenberg" userId="00b685ad-6d54-469b-8db2-7028a0feedcb" providerId="ADAL" clId="{9E86630D-66E7-4868-A5BB-2B7291E96348}" dt="2021-06-14T16:39:38.265" v="229" actId="26606"/>
          <ac:picMkLst>
            <pc:docMk/>
            <pc:sldMk cId="1601628751" sldId="266"/>
            <ac:picMk id="8" creationId="{30A6AC08-010B-4C35-B10B-C2853F7EC459}"/>
          </ac:picMkLst>
        </pc:picChg>
        <pc:cxnChg chg="add del">
          <ac:chgData name="Shimon Nauenberg" userId="00b685ad-6d54-469b-8db2-7028a0feedcb" providerId="ADAL" clId="{9E86630D-66E7-4868-A5BB-2B7291E96348}" dt="2021-06-14T16:39:38.254" v="228" actId="26606"/>
          <ac:cxnSpMkLst>
            <pc:docMk/>
            <pc:sldMk cId="1601628751" sldId="266"/>
            <ac:cxnSpMk id="23" creationId="{C49DA8F6-BCC1-4447-B54C-57856834B94B}"/>
          </ac:cxnSpMkLst>
        </pc:cxnChg>
        <pc:cxnChg chg="add del">
          <ac:chgData name="Shimon Nauenberg" userId="00b685ad-6d54-469b-8db2-7028a0feedcb" providerId="ADAL" clId="{9E86630D-66E7-4868-A5BB-2B7291E96348}" dt="2021-06-14T16:44:01.445" v="338" actId="26606"/>
          <ac:cxnSpMkLst>
            <pc:docMk/>
            <pc:sldMk cId="1601628751" sldId="266"/>
            <ac:cxnSpMk id="25" creationId="{C49DA8F6-BCC1-4447-B54C-57856834B94B}"/>
          </ac:cxnSpMkLst>
        </pc:cxnChg>
        <pc:cxnChg chg="add">
          <ac:chgData name="Shimon Nauenberg" userId="00b685ad-6d54-469b-8db2-7028a0feedcb" providerId="ADAL" clId="{9E86630D-66E7-4868-A5BB-2B7291E96348}" dt="2021-06-14T16:44:01.445" v="338" actId="26606"/>
          <ac:cxnSpMkLst>
            <pc:docMk/>
            <pc:sldMk cId="1601628751" sldId="266"/>
            <ac:cxnSpMk id="46" creationId="{C49DA8F6-BCC1-4447-B54C-57856834B94B}"/>
          </ac:cxnSpMkLst>
        </pc:cxnChg>
      </pc:sldChg>
      <pc:sldChg chg="addSp delSp modSp new mod setBg">
        <pc:chgData name="Shimon Nauenberg" userId="00b685ad-6d54-469b-8db2-7028a0feedcb" providerId="ADAL" clId="{9E86630D-66E7-4868-A5BB-2B7291E96348}" dt="2021-06-14T16:48:18.973" v="555" actId="20577"/>
        <pc:sldMkLst>
          <pc:docMk/>
          <pc:sldMk cId="891171931" sldId="267"/>
        </pc:sldMkLst>
        <pc:spChg chg="mod">
          <ac:chgData name="Shimon Nauenberg" userId="00b685ad-6d54-469b-8db2-7028a0feedcb" providerId="ADAL" clId="{9E86630D-66E7-4868-A5BB-2B7291E96348}" dt="2021-06-14T16:47:16.908" v="405" actId="26606"/>
          <ac:spMkLst>
            <pc:docMk/>
            <pc:sldMk cId="891171931" sldId="267"/>
            <ac:spMk id="2" creationId="{CC5B9495-8532-4B65-81CA-28C1BB3B584E}"/>
          </ac:spMkLst>
        </pc:spChg>
        <pc:spChg chg="del">
          <ac:chgData name="Shimon Nauenberg" userId="00b685ad-6d54-469b-8db2-7028a0feedcb" providerId="ADAL" clId="{9E86630D-66E7-4868-A5BB-2B7291E96348}" dt="2021-06-14T16:46:56.574" v="396"/>
          <ac:spMkLst>
            <pc:docMk/>
            <pc:sldMk cId="891171931" sldId="267"/>
            <ac:spMk id="3" creationId="{4D24F582-E7CA-4F6F-A7EF-E2186A36F9F8}"/>
          </ac:spMkLst>
        </pc:spChg>
        <pc:spChg chg="add del mod">
          <ac:chgData name="Shimon Nauenberg" userId="00b685ad-6d54-469b-8db2-7028a0feedcb" providerId="ADAL" clId="{9E86630D-66E7-4868-A5BB-2B7291E96348}" dt="2021-06-14T16:46:59.032" v="397"/>
          <ac:spMkLst>
            <pc:docMk/>
            <pc:sldMk cId="891171931" sldId="267"/>
            <ac:spMk id="4" creationId="{339D92AA-A812-4972-A2F6-E2AE3BA822C8}"/>
          </ac:spMkLst>
        </pc:spChg>
        <pc:spChg chg="add">
          <ac:chgData name="Shimon Nauenberg" userId="00b685ad-6d54-469b-8db2-7028a0feedcb" providerId="ADAL" clId="{9E86630D-66E7-4868-A5BB-2B7291E96348}" dt="2021-06-14T16:47:16.908" v="405" actId="26606"/>
          <ac:spMkLst>
            <pc:docMk/>
            <pc:sldMk cId="891171931" sldId="267"/>
            <ac:spMk id="7" creationId="{A2679492-7988-4050-9056-542444452411}"/>
          </ac:spMkLst>
        </pc:spChg>
        <pc:spChg chg="add">
          <ac:chgData name="Shimon Nauenberg" userId="00b685ad-6d54-469b-8db2-7028a0feedcb" providerId="ADAL" clId="{9E86630D-66E7-4868-A5BB-2B7291E96348}" dt="2021-06-14T16:47:16.908" v="405" actId="26606"/>
          <ac:spMkLst>
            <pc:docMk/>
            <pc:sldMk cId="891171931" sldId="267"/>
            <ac:spMk id="8" creationId="{B091B163-7D61-4891-ABCF-5C13D9C418D0}"/>
          </ac:spMkLst>
        </pc:spChg>
        <pc:spChg chg="add del">
          <ac:chgData name="Shimon Nauenberg" userId="00b685ad-6d54-469b-8db2-7028a0feedcb" providerId="ADAL" clId="{9E86630D-66E7-4868-A5BB-2B7291E96348}" dt="2021-06-14T16:47:08.161" v="402" actId="26606"/>
          <ac:spMkLst>
            <pc:docMk/>
            <pc:sldMk cId="891171931" sldId="267"/>
            <ac:spMk id="9" creationId="{FD01D37A-7C5C-4614-B479-3EFBD8F20772}"/>
          </ac:spMkLst>
        </pc:spChg>
        <pc:spChg chg="add mod">
          <ac:chgData name="Shimon Nauenberg" userId="00b685ad-6d54-469b-8db2-7028a0feedcb" providerId="ADAL" clId="{9E86630D-66E7-4868-A5BB-2B7291E96348}" dt="2021-06-14T16:48:18.973" v="555" actId="20577"/>
          <ac:spMkLst>
            <pc:docMk/>
            <pc:sldMk cId="891171931" sldId="267"/>
            <ac:spMk id="10" creationId="{6A60333B-7505-48BE-A909-682533B1607A}"/>
          </ac:spMkLst>
        </pc:spChg>
        <pc:spChg chg="add del">
          <ac:chgData name="Shimon Nauenberg" userId="00b685ad-6d54-469b-8db2-7028a0feedcb" providerId="ADAL" clId="{9E86630D-66E7-4868-A5BB-2B7291E96348}" dt="2021-06-14T16:47:08.161" v="402" actId="26606"/>
          <ac:spMkLst>
            <pc:docMk/>
            <pc:sldMk cId="891171931" sldId="267"/>
            <ac:spMk id="12" creationId="{8D1AA55E-40D5-461B-A5A8-4AE8AAB71B08}"/>
          </ac:spMkLst>
        </pc:spChg>
        <pc:spChg chg="add del">
          <ac:chgData name="Shimon Nauenberg" userId="00b685ad-6d54-469b-8db2-7028a0feedcb" providerId="ADAL" clId="{9E86630D-66E7-4868-A5BB-2B7291E96348}" dt="2021-06-14T16:47:08.161" v="402" actId="26606"/>
          <ac:spMkLst>
            <pc:docMk/>
            <pc:sldMk cId="891171931" sldId="267"/>
            <ac:spMk id="16" creationId="{6CB927A4-E432-4310-9CD5-E89FF5063179}"/>
          </ac:spMkLst>
        </pc:spChg>
        <pc:spChg chg="add del">
          <ac:chgData name="Shimon Nauenberg" userId="00b685ad-6d54-469b-8db2-7028a0feedcb" providerId="ADAL" clId="{9E86630D-66E7-4868-A5BB-2B7291E96348}" dt="2021-06-14T16:47:08.161" v="402" actId="26606"/>
          <ac:spMkLst>
            <pc:docMk/>
            <pc:sldMk cId="891171931" sldId="267"/>
            <ac:spMk id="18" creationId="{E3020543-B24B-4EC4-8FFC-8DD88EEA91A8}"/>
          </ac:spMkLst>
        </pc:spChg>
        <pc:spChg chg="add del">
          <ac:chgData name="Shimon Nauenberg" userId="00b685ad-6d54-469b-8db2-7028a0feedcb" providerId="ADAL" clId="{9E86630D-66E7-4868-A5BB-2B7291E96348}" dt="2021-06-14T16:47:08.161" v="402" actId="26606"/>
          <ac:spMkLst>
            <pc:docMk/>
            <pc:sldMk cId="891171931" sldId="267"/>
            <ac:spMk id="20" creationId="{1453BF6C-B012-48B7-B4E8-6D7AC7C27D02}"/>
          </ac:spMkLst>
        </pc:spChg>
        <pc:spChg chg="add del">
          <ac:chgData name="Shimon Nauenberg" userId="00b685ad-6d54-469b-8db2-7028a0feedcb" providerId="ADAL" clId="{9E86630D-66E7-4868-A5BB-2B7291E96348}" dt="2021-06-14T16:47:09.770" v="404" actId="26606"/>
          <ac:spMkLst>
            <pc:docMk/>
            <pc:sldMk cId="891171931" sldId="267"/>
            <ac:spMk id="23" creationId="{327D73B4-9F5C-4A64-A179-51B9500CB8B5}"/>
          </ac:spMkLst>
        </pc:spChg>
        <pc:spChg chg="add del">
          <ac:chgData name="Shimon Nauenberg" userId="00b685ad-6d54-469b-8db2-7028a0feedcb" providerId="ADAL" clId="{9E86630D-66E7-4868-A5BB-2B7291E96348}" dt="2021-06-14T16:47:09.770" v="404" actId="26606"/>
          <ac:spMkLst>
            <pc:docMk/>
            <pc:sldMk cId="891171931" sldId="267"/>
            <ac:spMk id="24" creationId="{C1F06963-6374-4B48-844F-071A9BAAAE02}"/>
          </ac:spMkLst>
        </pc:spChg>
        <pc:spChg chg="add del">
          <ac:chgData name="Shimon Nauenberg" userId="00b685ad-6d54-469b-8db2-7028a0feedcb" providerId="ADAL" clId="{9E86630D-66E7-4868-A5BB-2B7291E96348}" dt="2021-06-14T16:47:09.770" v="404" actId="26606"/>
          <ac:spMkLst>
            <pc:docMk/>
            <pc:sldMk cId="891171931" sldId="267"/>
            <ac:spMk id="25" creationId="{6CB927A4-E432-4310-9CD5-E89FF5063179}"/>
          </ac:spMkLst>
        </pc:spChg>
        <pc:spChg chg="add del">
          <ac:chgData name="Shimon Nauenberg" userId="00b685ad-6d54-469b-8db2-7028a0feedcb" providerId="ADAL" clId="{9E86630D-66E7-4868-A5BB-2B7291E96348}" dt="2021-06-14T16:47:09.770" v="404" actId="26606"/>
          <ac:spMkLst>
            <pc:docMk/>
            <pc:sldMk cId="891171931" sldId="267"/>
            <ac:spMk id="26" creationId="{1453BF6C-B012-48B7-B4E8-6D7AC7C27D02}"/>
          </ac:spMkLst>
        </pc:spChg>
        <pc:spChg chg="add del">
          <ac:chgData name="Shimon Nauenberg" userId="00b685ad-6d54-469b-8db2-7028a0feedcb" providerId="ADAL" clId="{9E86630D-66E7-4868-A5BB-2B7291E96348}" dt="2021-06-14T16:47:09.770" v="404" actId="26606"/>
          <ac:spMkLst>
            <pc:docMk/>
            <pc:sldMk cId="891171931" sldId="267"/>
            <ac:spMk id="27" creationId="{2AA2C4F4-DFD3-4561-AEE9-3D3FB1366834}"/>
          </ac:spMkLst>
        </pc:spChg>
        <pc:spChg chg="add del">
          <ac:chgData name="Shimon Nauenberg" userId="00b685ad-6d54-469b-8db2-7028a0feedcb" providerId="ADAL" clId="{9E86630D-66E7-4868-A5BB-2B7291E96348}" dt="2021-06-14T16:47:09.770" v="404" actId="26606"/>
          <ac:spMkLst>
            <pc:docMk/>
            <pc:sldMk cId="891171931" sldId="267"/>
            <ac:spMk id="28" creationId="{E3020543-B24B-4EC4-8FFC-8DD88EEA91A8}"/>
          </ac:spMkLst>
        </pc:spChg>
        <pc:picChg chg="add mod">
          <ac:chgData name="Shimon Nauenberg" userId="00b685ad-6d54-469b-8db2-7028a0feedcb" providerId="ADAL" clId="{9E86630D-66E7-4868-A5BB-2B7291E96348}" dt="2021-06-14T16:47:16.908" v="405" actId="26606"/>
          <ac:picMkLst>
            <pc:docMk/>
            <pc:sldMk cId="891171931" sldId="267"/>
            <ac:picMk id="5" creationId="{B13075BA-19A3-4D89-80DB-ADA2477068C1}"/>
          </ac:picMkLst>
        </pc:picChg>
        <pc:cxnChg chg="add">
          <ac:chgData name="Shimon Nauenberg" userId="00b685ad-6d54-469b-8db2-7028a0feedcb" providerId="ADAL" clId="{9E86630D-66E7-4868-A5BB-2B7291E96348}" dt="2021-06-14T16:47:16.908" v="405" actId="26606"/>
          <ac:cxnSpMkLst>
            <pc:docMk/>
            <pc:sldMk cId="891171931" sldId="267"/>
            <ac:cxnSpMk id="11" creationId="{C49DA8F6-BCC1-4447-B54C-57856834B94B}"/>
          </ac:cxnSpMkLst>
        </pc:cxnChg>
        <pc:cxnChg chg="add del">
          <ac:chgData name="Shimon Nauenberg" userId="00b685ad-6d54-469b-8db2-7028a0feedcb" providerId="ADAL" clId="{9E86630D-66E7-4868-A5BB-2B7291E96348}" dt="2021-06-14T16:47:08.161" v="402" actId="26606"/>
          <ac:cxnSpMkLst>
            <pc:docMk/>
            <pc:sldMk cId="891171931" sldId="267"/>
            <ac:cxnSpMk id="14" creationId="{C49DA8F6-BCC1-4447-B54C-57856834B94B}"/>
          </ac:cxnSpMkLst>
        </pc:cxnChg>
        <pc:cxnChg chg="add del">
          <ac:chgData name="Shimon Nauenberg" userId="00b685ad-6d54-469b-8db2-7028a0feedcb" providerId="ADAL" clId="{9E86630D-66E7-4868-A5BB-2B7291E96348}" dt="2021-06-14T16:47:09.770" v="404" actId="26606"/>
          <ac:cxnSpMkLst>
            <pc:docMk/>
            <pc:sldMk cId="891171931" sldId="267"/>
            <ac:cxnSpMk id="22" creationId="{C49DA8F6-BCC1-4447-B54C-57856834B94B}"/>
          </ac:cxnSpMkLst>
        </pc:cxnChg>
      </pc:sldChg>
      <pc:sldChg chg="addSp delSp modSp new mod setBg">
        <pc:chgData name="Shimon Nauenberg" userId="00b685ad-6d54-469b-8db2-7028a0feedcb" providerId="ADAL" clId="{9E86630D-66E7-4868-A5BB-2B7291E96348}" dt="2021-06-14T16:55:11.028" v="579" actId="26606"/>
        <pc:sldMkLst>
          <pc:docMk/>
          <pc:sldMk cId="809606981" sldId="268"/>
        </pc:sldMkLst>
        <pc:spChg chg="mod">
          <ac:chgData name="Shimon Nauenberg" userId="00b685ad-6d54-469b-8db2-7028a0feedcb" providerId="ADAL" clId="{9E86630D-66E7-4868-A5BB-2B7291E96348}" dt="2021-06-14T16:55:11.028" v="579" actId="26606"/>
          <ac:spMkLst>
            <pc:docMk/>
            <pc:sldMk cId="809606981" sldId="268"/>
            <ac:spMk id="2" creationId="{314B2F85-36D0-42D1-B6E5-AA25AAE6D07A}"/>
          </ac:spMkLst>
        </pc:spChg>
        <pc:spChg chg="del">
          <ac:chgData name="Shimon Nauenberg" userId="00b685ad-6d54-469b-8db2-7028a0feedcb" providerId="ADAL" clId="{9E86630D-66E7-4868-A5BB-2B7291E96348}" dt="2021-06-14T16:55:11.028" v="579" actId="26606"/>
          <ac:spMkLst>
            <pc:docMk/>
            <pc:sldMk cId="809606981" sldId="268"/>
            <ac:spMk id="3" creationId="{7A7B5BC2-2E25-4660-85B0-A15B1C3DB899}"/>
          </ac:spMkLst>
        </pc:spChg>
        <pc:spChg chg="add">
          <ac:chgData name="Shimon Nauenberg" userId="00b685ad-6d54-469b-8db2-7028a0feedcb" providerId="ADAL" clId="{9E86630D-66E7-4868-A5BB-2B7291E96348}" dt="2021-06-14T16:55:11.028" v="579" actId="26606"/>
          <ac:spMkLst>
            <pc:docMk/>
            <pc:sldMk cId="809606981" sldId="268"/>
            <ac:spMk id="10" creationId="{8F9CBE3F-79A8-4F8F-88D9-DAD03D0D281F}"/>
          </ac:spMkLst>
        </pc:spChg>
        <pc:spChg chg="add">
          <ac:chgData name="Shimon Nauenberg" userId="00b685ad-6d54-469b-8db2-7028a0feedcb" providerId="ADAL" clId="{9E86630D-66E7-4868-A5BB-2B7291E96348}" dt="2021-06-14T16:55:11.028" v="579" actId="26606"/>
          <ac:spMkLst>
            <pc:docMk/>
            <pc:sldMk cId="809606981" sldId="268"/>
            <ac:spMk id="12" creationId="{508BEF50-7B1E-49A4-BC19-5F4F1D755E64}"/>
          </ac:spMkLst>
        </pc:spChg>
        <pc:spChg chg="add">
          <ac:chgData name="Shimon Nauenberg" userId="00b685ad-6d54-469b-8db2-7028a0feedcb" providerId="ADAL" clId="{9E86630D-66E7-4868-A5BB-2B7291E96348}" dt="2021-06-14T16:55:11.028" v="579" actId="26606"/>
          <ac:spMkLst>
            <pc:docMk/>
            <pc:sldMk cId="809606981" sldId="268"/>
            <ac:spMk id="14" creationId="{C5CB530E-515E-412C-9DF1-5F8FFBD6F383}"/>
          </ac:spMkLst>
        </pc:spChg>
        <pc:spChg chg="add">
          <ac:chgData name="Shimon Nauenberg" userId="00b685ad-6d54-469b-8db2-7028a0feedcb" providerId="ADAL" clId="{9E86630D-66E7-4868-A5BB-2B7291E96348}" dt="2021-06-14T16:55:11.028" v="579" actId="26606"/>
          <ac:spMkLst>
            <pc:docMk/>
            <pc:sldMk cId="809606981" sldId="268"/>
            <ac:spMk id="16" creationId="{AEA7509D-F04F-40CB-A0B3-EEF16499CC9F}"/>
          </ac:spMkLst>
        </pc:spChg>
        <pc:spChg chg="add">
          <ac:chgData name="Shimon Nauenberg" userId="00b685ad-6d54-469b-8db2-7028a0feedcb" providerId="ADAL" clId="{9E86630D-66E7-4868-A5BB-2B7291E96348}" dt="2021-06-14T16:55:11.028" v="579" actId="26606"/>
          <ac:spMkLst>
            <pc:docMk/>
            <pc:sldMk cId="809606981" sldId="268"/>
            <ac:spMk id="18" creationId="{C39ADB8F-D187-49D7-BDCF-C1B6DC727068}"/>
          </ac:spMkLst>
        </pc:spChg>
        <pc:spChg chg="add">
          <ac:chgData name="Shimon Nauenberg" userId="00b685ad-6d54-469b-8db2-7028a0feedcb" providerId="ADAL" clId="{9E86630D-66E7-4868-A5BB-2B7291E96348}" dt="2021-06-14T16:55:11.028" v="579" actId="26606"/>
          <ac:spMkLst>
            <pc:docMk/>
            <pc:sldMk cId="809606981" sldId="268"/>
            <ac:spMk id="20" creationId="{712D4376-A578-4FF1-94FC-245E7A6A489F}"/>
          </ac:spMkLst>
        </pc:spChg>
        <pc:spChg chg="add">
          <ac:chgData name="Shimon Nauenberg" userId="00b685ad-6d54-469b-8db2-7028a0feedcb" providerId="ADAL" clId="{9E86630D-66E7-4868-A5BB-2B7291E96348}" dt="2021-06-14T16:55:11.028" v="579" actId="26606"/>
          <ac:spMkLst>
            <pc:docMk/>
            <pc:sldMk cId="809606981" sldId="268"/>
            <ac:spMk id="22" creationId="{3FBAD350-5664-4811-A208-657FB882D350}"/>
          </ac:spMkLst>
        </pc:spChg>
        <pc:cxnChg chg="add">
          <ac:chgData name="Shimon Nauenberg" userId="00b685ad-6d54-469b-8db2-7028a0feedcb" providerId="ADAL" clId="{9E86630D-66E7-4868-A5BB-2B7291E96348}" dt="2021-06-14T16:55:11.028" v="579" actId="26606"/>
          <ac:cxnSpMkLst>
            <pc:docMk/>
            <pc:sldMk cId="809606981" sldId="268"/>
            <ac:cxnSpMk id="8" creationId="{D1B787A8-0D67-4B7E-9B48-86BD906AB6B5}"/>
          </ac:cxnSpMkLst>
        </pc:cxnChg>
        <pc:cxnChg chg="add">
          <ac:chgData name="Shimon Nauenberg" userId="00b685ad-6d54-469b-8db2-7028a0feedcb" providerId="ADAL" clId="{9E86630D-66E7-4868-A5BB-2B7291E96348}" dt="2021-06-14T16:55:11.028" v="579" actId="26606"/>
          <ac:cxnSpMkLst>
            <pc:docMk/>
            <pc:sldMk cId="809606981" sldId="268"/>
            <ac:cxnSpMk id="24" creationId="{56020367-4FD5-4596-8E10-C5F095CD8DBF}"/>
          </ac:cxnSpMkLst>
        </pc:cxnChg>
      </pc:sldChg>
      <pc:sldChg chg="addSp delSp modSp new mod setBg">
        <pc:chgData name="Shimon Nauenberg" userId="00b685ad-6d54-469b-8db2-7028a0feedcb" providerId="ADAL" clId="{9E86630D-66E7-4868-A5BB-2B7291E96348}" dt="2021-06-14T16:57:43.874" v="778" actId="26606"/>
        <pc:sldMkLst>
          <pc:docMk/>
          <pc:sldMk cId="816555367" sldId="269"/>
        </pc:sldMkLst>
        <pc:spChg chg="mod">
          <ac:chgData name="Shimon Nauenberg" userId="00b685ad-6d54-469b-8db2-7028a0feedcb" providerId="ADAL" clId="{9E86630D-66E7-4868-A5BB-2B7291E96348}" dt="2021-06-14T16:57:43.874" v="778" actId="26606"/>
          <ac:spMkLst>
            <pc:docMk/>
            <pc:sldMk cId="816555367" sldId="269"/>
            <ac:spMk id="2" creationId="{50331D54-3F54-4A1B-80E5-7FB017FA2B1F}"/>
          </ac:spMkLst>
        </pc:spChg>
        <pc:spChg chg="del mod">
          <ac:chgData name="Shimon Nauenberg" userId="00b685ad-6d54-469b-8db2-7028a0feedcb" providerId="ADAL" clId="{9E86630D-66E7-4868-A5BB-2B7291E96348}" dt="2021-06-14T16:57:43.874" v="778" actId="26606"/>
          <ac:spMkLst>
            <pc:docMk/>
            <pc:sldMk cId="816555367" sldId="269"/>
            <ac:spMk id="3" creationId="{5646BC17-D34A-463D-9358-92F731E3DADB}"/>
          </ac:spMkLst>
        </pc:spChg>
        <pc:spChg chg="add">
          <ac:chgData name="Shimon Nauenberg" userId="00b685ad-6d54-469b-8db2-7028a0feedcb" providerId="ADAL" clId="{9E86630D-66E7-4868-A5BB-2B7291E96348}" dt="2021-06-14T16:57:43.874" v="778" actId="26606"/>
          <ac:spMkLst>
            <pc:docMk/>
            <pc:sldMk cId="816555367" sldId="269"/>
            <ac:spMk id="9" creationId="{383F4F3A-DF89-453C-A499-8C259F6A2F13}"/>
          </ac:spMkLst>
        </pc:spChg>
        <pc:spChg chg="add">
          <ac:chgData name="Shimon Nauenberg" userId="00b685ad-6d54-469b-8db2-7028a0feedcb" providerId="ADAL" clId="{9E86630D-66E7-4868-A5BB-2B7291E96348}" dt="2021-06-14T16:57:43.874" v="778" actId="26606"/>
          <ac:spMkLst>
            <pc:docMk/>
            <pc:sldMk cId="816555367" sldId="269"/>
            <ac:spMk id="11" creationId="{58BDB0EE-D238-415B-9ED8-62AA6AB2AAD1}"/>
          </ac:spMkLst>
        </pc:spChg>
        <pc:spChg chg="add">
          <ac:chgData name="Shimon Nauenberg" userId="00b685ad-6d54-469b-8db2-7028a0feedcb" providerId="ADAL" clId="{9E86630D-66E7-4868-A5BB-2B7291E96348}" dt="2021-06-14T16:57:43.874" v="778" actId="26606"/>
          <ac:spMkLst>
            <pc:docMk/>
            <pc:sldMk cId="816555367" sldId="269"/>
            <ac:spMk id="13" creationId="{C5B55FC3-961D-4325-82F1-DE92B0D04E03}"/>
          </ac:spMkLst>
        </pc:spChg>
        <pc:spChg chg="add">
          <ac:chgData name="Shimon Nauenberg" userId="00b685ad-6d54-469b-8db2-7028a0feedcb" providerId="ADAL" clId="{9E86630D-66E7-4868-A5BB-2B7291E96348}" dt="2021-06-14T16:57:43.874" v="778" actId="26606"/>
          <ac:spMkLst>
            <pc:docMk/>
            <pc:sldMk cId="816555367" sldId="269"/>
            <ac:spMk id="17" creationId="{4C8AB332-D09E-4F28-943C-DABDD4716A3C}"/>
          </ac:spMkLst>
        </pc:spChg>
        <pc:graphicFrameChg chg="add">
          <ac:chgData name="Shimon Nauenberg" userId="00b685ad-6d54-469b-8db2-7028a0feedcb" providerId="ADAL" clId="{9E86630D-66E7-4868-A5BB-2B7291E96348}" dt="2021-06-14T16:57:43.874" v="778" actId="26606"/>
          <ac:graphicFrameMkLst>
            <pc:docMk/>
            <pc:sldMk cId="816555367" sldId="269"/>
            <ac:graphicFrameMk id="5" creationId="{65B800E1-BB06-47F4-942E-4ABC1664B3A8}"/>
          </ac:graphicFrameMkLst>
        </pc:graphicFrameChg>
        <pc:cxnChg chg="add">
          <ac:chgData name="Shimon Nauenberg" userId="00b685ad-6d54-469b-8db2-7028a0feedcb" providerId="ADAL" clId="{9E86630D-66E7-4868-A5BB-2B7291E96348}" dt="2021-06-14T16:57:43.874" v="778" actId="26606"/>
          <ac:cxnSpMkLst>
            <pc:docMk/>
            <pc:sldMk cId="816555367" sldId="269"/>
            <ac:cxnSpMk id="15" creationId="{C8F51B3F-8331-4E4A-AE96-D47B1006EEAD}"/>
          </ac:cxnSpMkLst>
        </pc:cxnChg>
      </pc:sldChg>
      <pc:sldChg chg="addSp delSp modSp new mod setBg">
        <pc:chgData name="Shimon Nauenberg" userId="00b685ad-6d54-469b-8db2-7028a0feedcb" providerId="ADAL" clId="{9E86630D-66E7-4868-A5BB-2B7291E96348}" dt="2021-06-15T02:14:28.711" v="7573"/>
        <pc:sldMkLst>
          <pc:docMk/>
          <pc:sldMk cId="1792023633" sldId="270"/>
        </pc:sldMkLst>
        <pc:spChg chg="mod">
          <ac:chgData name="Shimon Nauenberg" userId="00b685ad-6d54-469b-8db2-7028a0feedcb" providerId="ADAL" clId="{9E86630D-66E7-4868-A5BB-2B7291E96348}" dt="2021-06-14T17:38:29.142" v="1837" actId="26606"/>
          <ac:spMkLst>
            <pc:docMk/>
            <pc:sldMk cId="1792023633" sldId="270"/>
            <ac:spMk id="2" creationId="{DDA5D08E-9835-4590-90B8-954F2748AD13}"/>
          </ac:spMkLst>
        </pc:spChg>
        <pc:spChg chg="del mod ord">
          <ac:chgData name="Shimon Nauenberg" userId="00b685ad-6d54-469b-8db2-7028a0feedcb" providerId="ADAL" clId="{9E86630D-66E7-4868-A5BB-2B7291E96348}" dt="2021-06-14T17:38:20.916" v="1835" actId="26606"/>
          <ac:spMkLst>
            <pc:docMk/>
            <pc:sldMk cId="1792023633" sldId="270"/>
            <ac:spMk id="3" creationId="{115A35B2-489C-4FE3-899C-6C0DE22D3236}"/>
          </ac:spMkLst>
        </pc:spChg>
        <pc:spChg chg="add del">
          <ac:chgData name="Shimon Nauenberg" userId="00b685ad-6d54-469b-8db2-7028a0feedcb" providerId="ADAL" clId="{9E86630D-66E7-4868-A5BB-2B7291E96348}" dt="2021-06-14T17:38:20.916" v="1835" actId="26606"/>
          <ac:spMkLst>
            <pc:docMk/>
            <pc:sldMk cId="1792023633" sldId="270"/>
            <ac:spMk id="9" creationId="{A2679492-7988-4050-9056-542444452411}"/>
          </ac:spMkLst>
        </pc:spChg>
        <pc:spChg chg="add del">
          <ac:chgData name="Shimon Nauenberg" userId="00b685ad-6d54-469b-8db2-7028a0feedcb" providerId="ADAL" clId="{9E86630D-66E7-4868-A5BB-2B7291E96348}" dt="2021-06-14T17:38:20.916" v="1835" actId="26606"/>
          <ac:spMkLst>
            <pc:docMk/>
            <pc:sldMk cId="1792023633" sldId="270"/>
            <ac:spMk id="11" creationId="{B091B163-7D61-4891-ABCF-5C13D9C418D0}"/>
          </ac:spMkLst>
        </pc:spChg>
        <pc:spChg chg="add del">
          <ac:chgData name="Shimon Nauenberg" userId="00b685ad-6d54-469b-8db2-7028a0feedcb" providerId="ADAL" clId="{9E86630D-66E7-4868-A5BB-2B7291E96348}" dt="2021-06-14T17:38:29.142" v="1837" actId="26606"/>
          <ac:spMkLst>
            <pc:docMk/>
            <pc:sldMk cId="1792023633" sldId="270"/>
            <ac:spMk id="19" creationId="{383F4F3A-DF89-453C-A499-8C259F6A2F13}"/>
          </ac:spMkLst>
        </pc:spChg>
        <pc:spChg chg="add del">
          <ac:chgData name="Shimon Nauenberg" userId="00b685ad-6d54-469b-8db2-7028a0feedcb" providerId="ADAL" clId="{9E86630D-66E7-4868-A5BB-2B7291E96348}" dt="2021-06-14T17:38:29.142" v="1837" actId="26606"/>
          <ac:spMkLst>
            <pc:docMk/>
            <pc:sldMk cId="1792023633" sldId="270"/>
            <ac:spMk id="21" creationId="{58BDB0EE-D238-415B-9ED8-62AA6AB2AAD1}"/>
          </ac:spMkLst>
        </pc:spChg>
        <pc:spChg chg="add del">
          <ac:chgData name="Shimon Nauenberg" userId="00b685ad-6d54-469b-8db2-7028a0feedcb" providerId="ADAL" clId="{9E86630D-66E7-4868-A5BB-2B7291E96348}" dt="2021-06-14T17:38:29.142" v="1837" actId="26606"/>
          <ac:spMkLst>
            <pc:docMk/>
            <pc:sldMk cId="1792023633" sldId="270"/>
            <ac:spMk id="23" creationId="{C5B55FC3-961D-4325-82F1-DE92B0D04E03}"/>
          </ac:spMkLst>
        </pc:spChg>
        <pc:spChg chg="add del">
          <ac:chgData name="Shimon Nauenberg" userId="00b685ad-6d54-469b-8db2-7028a0feedcb" providerId="ADAL" clId="{9E86630D-66E7-4868-A5BB-2B7291E96348}" dt="2021-06-14T17:38:29.142" v="1837" actId="26606"/>
          <ac:spMkLst>
            <pc:docMk/>
            <pc:sldMk cId="1792023633" sldId="270"/>
            <ac:spMk id="27" creationId="{4C8AB332-D09E-4F28-943C-DABDD4716A3C}"/>
          </ac:spMkLst>
        </pc:spChg>
        <pc:spChg chg="add del">
          <ac:chgData name="Shimon Nauenberg" userId="00b685ad-6d54-469b-8db2-7028a0feedcb" providerId="ADAL" clId="{9E86630D-66E7-4868-A5BB-2B7291E96348}" dt="2021-06-14T17:38:57.457" v="1842" actId="26606"/>
          <ac:spMkLst>
            <pc:docMk/>
            <pc:sldMk cId="1792023633" sldId="270"/>
            <ac:spMk id="32" creationId="{A2679492-7988-4050-9056-542444452411}"/>
          </ac:spMkLst>
        </pc:spChg>
        <pc:spChg chg="add del">
          <ac:chgData name="Shimon Nauenberg" userId="00b685ad-6d54-469b-8db2-7028a0feedcb" providerId="ADAL" clId="{9E86630D-66E7-4868-A5BB-2B7291E96348}" dt="2021-06-14T17:38:57.457" v="1842" actId="26606"/>
          <ac:spMkLst>
            <pc:docMk/>
            <pc:sldMk cId="1792023633" sldId="270"/>
            <ac:spMk id="34" creationId="{B091B163-7D61-4891-ABCF-5C13D9C418D0}"/>
          </ac:spMkLst>
        </pc:spChg>
        <pc:spChg chg="add del">
          <ac:chgData name="Shimon Nauenberg" userId="00b685ad-6d54-469b-8db2-7028a0feedcb" providerId="ADAL" clId="{9E86630D-66E7-4868-A5BB-2B7291E96348}" dt="2021-06-14T17:38:55.178" v="1839" actId="26606"/>
          <ac:spMkLst>
            <pc:docMk/>
            <pc:sldMk cId="1792023633" sldId="270"/>
            <ac:spMk id="41" creationId="{A2679492-7988-4050-9056-542444452411}"/>
          </ac:spMkLst>
        </pc:spChg>
        <pc:spChg chg="add del">
          <ac:chgData name="Shimon Nauenberg" userId="00b685ad-6d54-469b-8db2-7028a0feedcb" providerId="ADAL" clId="{9E86630D-66E7-4868-A5BB-2B7291E96348}" dt="2021-06-14T17:38:55.178" v="1839" actId="26606"/>
          <ac:spMkLst>
            <pc:docMk/>
            <pc:sldMk cId="1792023633" sldId="270"/>
            <ac:spMk id="43" creationId="{B091B163-7D61-4891-ABCF-5C13D9C418D0}"/>
          </ac:spMkLst>
        </pc:spChg>
        <pc:spChg chg="add del">
          <ac:chgData name="Shimon Nauenberg" userId="00b685ad-6d54-469b-8db2-7028a0feedcb" providerId="ADAL" clId="{9E86630D-66E7-4868-A5BB-2B7291E96348}" dt="2021-06-14T17:38:57.421" v="1841" actId="26606"/>
          <ac:spMkLst>
            <pc:docMk/>
            <pc:sldMk cId="1792023633" sldId="270"/>
            <ac:spMk id="47" creationId="{A2679492-7988-4050-9056-542444452411}"/>
          </ac:spMkLst>
        </pc:spChg>
        <pc:spChg chg="add del">
          <ac:chgData name="Shimon Nauenberg" userId="00b685ad-6d54-469b-8db2-7028a0feedcb" providerId="ADAL" clId="{9E86630D-66E7-4868-A5BB-2B7291E96348}" dt="2021-06-14T17:38:57.421" v="1841" actId="26606"/>
          <ac:spMkLst>
            <pc:docMk/>
            <pc:sldMk cId="1792023633" sldId="270"/>
            <ac:spMk id="48" creationId="{B091B163-7D61-4891-ABCF-5C13D9C418D0}"/>
          </ac:spMkLst>
        </pc:spChg>
        <pc:spChg chg="add">
          <ac:chgData name="Shimon Nauenberg" userId="00b685ad-6d54-469b-8db2-7028a0feedcb" providerId="ADAL" clId="{9E86630D-66E7-4868-A5BB-2B7291E96348}" dt="2021-06-14T17:38:57.457" v="1842" actId="26606"/>
          <ac:spMkLst>
            <pc:docMk/>
            <pc:sldMk cId="1792023633" sldId="270"/>
            <ac:spMk id="51" creationId="{A2679492-7988-4050-9056-542444452411}"/>
          </ac:spMkLst>
        </pc:spChg>
        <pc:spChg chg="add">
          <ac:chgData name="Shimon Nauenberg" userId="00b685ad-6d54-469b-8db2-7028a0feedcb" providerId="ADAL" clId="{9E86630D-66E7-4868-A5BB-2B7291E96348}" dt="2021-06-14T17:38:57.457" v="1842" actId="26606"/>
          <ac:spMkLst>
            <pc:docMk/>
            <pc:sldMk cId="1792023633" sldId="270"/>
            <ac:spMk id="52" creationId="{B091B163-7D61-4891-ABCF-5C13D9C418D0}"/>
          </ac:spMkLst>
        </pc:spChg>
        <pc:graphicFrameChg chg="add mod ord modGraphic">
          <ac:chgData name="Shimon Nauenberg" userId="00b685ad-6d54-469b-8db2-7028a0feedcb" providerId="ADAL" clId="{9E86630D-66E7-4868-A5BB-2B7291E96348}" dt="2021-06-15T02:14:28.711" v="7573"/>
          <ac:graphicFrameMkLst>
            <pc:docMk/>
            <pc:sldMk cId="1792023633" sldId="270"/>
            <ac:graphicFrameMk id="15" creationId="{B492BF50-D158-41CC-A2A5-47185E717620}"/>
          </ac:graphicFrameMkLst>
        </pc:graphicFrameChg>
        <pc:picChg chg="add del mod">
          <ac:chgData name="Shimon Nauenberg" userId="00b685ad-6d54-469b-8db2-7028a0feedcb" providerId="ADAL" clId="{9E86630D-66E7-4868-A5BB-2B7291E96348}" dt="2021-06-14T17:38:13.310" v="1834" actId="21"/>
          <ac:picMkLst>
            <pc:docMk/>
            <pc:sldMk cId="1792023633" sldId="270"/>
            <ac:picMk id="4" creationId="{A6EBD68A-7245-4FBB-B1C9-E3923941C7C7}"/>
          </ac:picMkLst>
        </pc:picChg>
        <pc:picChg chg="add mod">
          <ac:chgData name="Shimon Nauenberg" userId="00b685ad-6d54-469b-8db2-7028a0feedcb" providerId="ADAL" clId="{9E86630D-66E7-4868-A5BB-2B7291E96348}" dt="2021-06-14T17:38:29.142" v="1837" actId="26606"/>
          <ac:picMkLst>
            <pc:docMk/>
            <pc:sldMk cId="1792023633" sldId="270"/>
            <ac:picMk id="5" creationId="{7276DEF0-370D-49D6-89AC-1B07A7CD59D4}"/>
          </ac:picMkLst>
        </pc:picChg>
        <pc:cxnChg chg="add del">
          <ac:chgData name="Shimon Nauenberg" userId="00b685ad-6d54-469b-8db2-7028a0feedcb" providerId="ADAL" clId="{9E86630D-66E7-4868-A5BB-2B7291E96348}" dt="2021-06-14T17:38:20.916" v="1835" actId="26606"/>
          <ac:cxnSpMkLst>
            <pc:docMk/>
            <pc:sldMk cId="1792023633" sldId="270"/>
            <ac:cxnSpMk id="13" creationId="{C49DA8F6-BCC1-4447-B54C-57856834B94B}"/>
          </ac:cxnSpMkLst>
        </pc:cxnChg>
        <pc:cxnChg chg="add del">
          <ac:chgData name="Shimon Nauenberg" userId="00b685ad-6d54-469b-8db2-7028a0feedcb" providerId="ADAL" clId="{9E86630D-66E7-4868-A5BB-2B7291E96348}" dt="2021-06-14T17:38:29.142" v="1837" actId="26606"/>
          <ac:cxnSpMkLst>
            <pc:docMk/>
            <pc:sldMk cId="1792023633" sldId="270"/>
            <ac:cxnSpMk id="25" creationId="{C8F51B3F-8331-4E4A-AE96-D47B1006EEAD}"/>
          </ac:cxnSpMkLst>
        </pc:cxnChg>
        <pc:cxnChg chg="add del">
          <ac:chgData name="Shimon Nauenberg" userId="00b685ad-6d54-469b-8db2-7028a0feedcb" providerId="ADAL" clId="{9E86630D-66E7-4868-A5BB-2B7291E96348}" dt="2021-06-14T17:38:57.457" v="1842" actId="26606"/>
          <ac:cxnSpMkLst>
            <pc:docMk/>
            <pc:sldMk cId="1792023633" sldId="270"/>
            <ac:cxnSpMk id="36" creationId="{C49DA8F6-BCC1-4447-B54C-57856834B94B}"/>
          </ac:cxnSpMkLst>
        </pc:cxnChg>
        <pc:cxnChg chg="add del">
          <ac:chgData name="Shimon Nauenberg" userId="00b685ad-6d54-469b-8db2-7028a0feedcb" providerId="ADAL" clId="{9E86630D-66E7-4868-A5BB-2B7291E96348}" dt="2021-06-14T17:38:55.178" v="1839" actId="26606"/>
          <ac:cxnSpMkLst>
            <pc:docMk/>
            <pc:sldMk cId="1792023633" sldId="270"/>
            <ac:cxnSpMk id="45" creationId="{C49DA8F6-BCC1-4447-B54C-57856834B94B}"/>
          </ac:cxnSpMkLst>
        </pc:cxnChg>
        <pc:cxnChg chg="add del">
          <ac:chgData name="Shimon Nauenberg" userId="00b685ad-6d54-469b-8db2-7028a0feedcb" providerId="ADAL" clId="{9E86630D-66E7-4868-A5BB-2B7291E96348}" dt="2021-06-14T17:38:57.421" v="1841" actId="26606"/>
          <ac:cxnSpMkLst>
            <pc:docMk/>
            <pc:sldMk cId="1792023633" sldId="270"/>
            <ac:cxnSpMk id="49" creationId="{C49DA8F6-BCC1-4447-B54C-57856834B94B}"/>
          </ac:cxnSpMkLst>
        </pc:cxnChg>
        <pc:cxnChg chg="add">
          <ac:chgData name="Shimon Nauenberg" userId="00b685ad-6d54-469b-8db2-7028a0feedcb" providerId="ADAL" clId="{9E86630D-66E7-4868-A5BB-2B7291E96348}" dt="2021-06-14T17:38:57.457" v="1842" actId="26606"/>
          <ac:cxnSpMkLst>
            <pc:docMk/>
            <pc:sldMk cId="1792023633" sldId="270"/>
            <ac:cxnSpMk id="53" creationId="{C49DA8F6-BCC1-4447-B54C-57856834B94B}"/>
          </ac:cxnSpMkLst>
        </pc:cxnChg>
      </pc:sldChg>
      <pc:sldChg chg="addSp delSp modSp new mod setBg">
        <pc:chgData name="Shimon Nauenberg" userId="00b685ad-6d54-469b-8db2-7028a0feedcb" providerId="ADAL" clId="{9E86630D-66E7-4868-A5BB-2B7291E96348}" dt="2021-06-15T02:15:06.924" v="7609" actId="255"/>
        <pc:sldMkLst>
          <pc:docMk/>
          <pc:sldMk cId="3284318966" sldId="271"/>
        </pc:sldMkLst>
        <pc:spChg chg="mod">
          <ac:chgData name="Shimon Nauenberg" userId="00b685ad-6d54-469b-8db2-7028a0feedcb" providerId="ADAL" clId="{9E86630D-66E7-4868-A5BB-2B7291E96348}" dt="2021-06-14T17:07:13.837" v="1105" actId="26606"/>
          <ac:spMkLst>
            <pc:docMk/>
            <pc:sldMk cId="3284318966" sldId="271"/>
            <ac:spMk id="2" creationId="{777CAB98-07CF-47F8-9D2D-1A58E1EDE776}"/>
          </ac:spMkLst>
        </pc:spChg>
        <pc:spChg chg="del">
          <ac:chgData name="Shimon Nauenberg" userId="00b685ad-6d54-469b-8db2-7028a0feedcb" providerId="ADAL" clId="{9E86630D-66E7-4868-A5BB-2B7291E96348}" dt="2021-06-14T16:59:23.719" v="840"/>
          <ac:spMkLst>
            <pc:docMk/>
            <pc:sldMk cId="3284318966" sldId="271"/>
            <ac:spMk id="3" creationId="{ED548C07-C883-4FC6-A828-611020698AD3}"/>
          </ac:spMkLst>
        </pc:spChg>
        <pc:spChg chg="add del mod">
          <ac:chgData name="Shimon Nauenberg" userId="00b685ad-6d54-469b-8db2-7028a0feedcb" providerId="ADAL" clId="{9E86630D-66E7-4868-A5BB-2B7291E96348}" dt="2021-06-14T16:59:28.404" v="841"/>
          <ac:spMkLst>
            <pc:docMk/>
            <pc:sldMk cId="3284318966" sldId="271"/>
            <ac:spMk id="4" creationId="{2D6BC0E3-4560-44CE-982F-7A8A8919CE4F}"/>
          </ac:spMkLst>
        </pc:spChg>
        <pc:spChg chg="add mod">
          <ac:chgData name="Shimon Nauenberg" userId="00b685ad-6d54-469b-8db2-7028a0feedcb" providerId="ADAL" clId="{9E86630D-66E7-4868-A5BB-2B7291E96348}" dt="2021-06-15T02:15:06.924" v="7609" actId="255"/>
          <ac:spMkLst>
            <pc:docMk/>
            <pc:sldMk cId="3284318966" sldId="271"/>
            <ac:spMk id="11" creationId="{055B6287-5838-43F7-BCF2-E3A3F73B760E}"/>
          </ac:spMkLst>
        </pc:spChg>
        <pc:spChg chg="add del">
          <ac:chgData name="Shimon Nauenberg" userId="00b685ad-6d54-469b-8db2-7028a0feedcb" providerId="ADAL" clId="{9E86630D-66E7-4868-A5BB-2B7291E96348}" dt="2021-06-14T17:07:13.837" v="1105" actId="26606"/>
          <ac:spMkLst>
            <pc:docMk/>
            <pc:sldMk cId="3284318966" sldId="271"/>
            <ac:spMk id="16" creationId="{A2679492-7988-4050-9056-542444452411}"/>
          </ac:spMkLst>
        </pc:spChg>
        <pc:spChg chg="add del">
          <ac:chgData name="Shimon Nauenberg" userId="00b685ad-6d54-469b-8db2-7028a0feedcb" providerId="ADAL" clId="{9E86630D-66E7-4868-A5BB-2B7291E96348}" dt="2021-06-14T17:07:13.837" v="1105" actId="26606"/>
          <ac:spMkLst>
            <pc:docMk/>
            <pc:sldMk cId="3284318966" sldId="271"/>
            <ac:spMk id="18" creationId="{B5ABDEAA-B248-4182-B67C-A925338E772D}"/>
          </ac:spMkLst>
        </pc:spChg>
        <pc:spChg chg="add del">
          <ac:chgData name="Shimon Nauenberg" userId="00b685ad-6d54-469b-8db2-7028a0feedcb" providerId="ADAL" clId="{9E86630D-66E7-4868-A5BB-2B7291E96348}" dt="2021-06-14T17:07:13.837" v="1105" actId="26606"/>
          <ac:spMkLst>
            <pc:docMk/>
            <pc:sldMk cId="3284318966" sldId="271"/>
            <ac:spMk id="20" creationId="{D1222F65-9AFD-442B-8F0E-AAA61F9E9954}"/>
          </ac:spMkLst>
        </pc:spChg>
        <pc:spChg chg="add del">
          <ac:chgData name="Shimon Nauenberg" userId="00b685ad-6d54-469b-8db2-7028a0feedcb" providerId="ADAL" clId="{9E86630D-66E7-4868-A5BB-2B7291E96348}" dt="2021-06-14T17:07:13.837" v="1105" actId="26606"/>
          <ac:spMkLst>
            <pc:docMk/>
            <pc:sldMk cId="3284318966" sldId="271"/>
            <ac:spMk id="22" creationId="{B091B163-7D61-4891-ABCF-5C13D9C418D0}"/>
          </ac:spMkLst>
        </pc:spChg>
        <pc:spChg chg="add del">
          <ac:chgData name="Shimon Nauenberg" userId="00b685ad-6d54-469b-8db2-7028a0feedcb" providerId="ADAL" clId="{9E86630D-66E7-4868-A5BB-2B7291E96348}" dt="2021-06-14T17:07:13.837" v="1105" actId="26606"/>
          <ac:spMkLst>
            <pc:docMk/>
            <pc:sldMk cId="3284318966" sldId="271"/>
            <ac:spMk id="24" creationId="{5B9020D4-4B7D-46BC-AEED-6B90A280B800}"/>
          </ac:spMkLst>
        </pc:spChg>
        <pc:spChg chg="add">
          <ac:chgData name="Shimon Nauenberg" userId="00b685ad-6d54-469b-8db2-7028a0feedcb" providerId="ADAL" clId="{9E86630D-66E7-4868-A5BB-2B7291E96348}" dt="2021-06-14T17:07:13.837" v="1105" actId="26606"/>
          <ac:spMkLst>
            <pc:docMk/>
            <pc:sldMk cId="3284318966" sldId="271"/>
            <ac:spMk id="31" creationId="{A2679492-7988-4050-9056-542444452411}"/>
          </ac:spMkLst>
        </pc:spChg>
        <pc:spChg chg="add">
          <ac:chgData name="Shimon Nauenberg" userId="00b685ad-6d54-469b-8db2-7028a0feedcb" providerId="ADAL" clId="{9E86630D-66E7-4868-A5BB-2B7291E96348}" dt="2021-06-14T17:07:13.837" v="1105" actId="26606"/>
          <ac:spMkLst>
            <pc:docMk/>
            <pc:sldMk cId="3284318966" sldId="271"/>
            <ac:spMk id="33" creationId="{B5ABDEAA-B248-4182-B67C-A925338E772D}"/>
          </ac:spMkLst>
        </pc:spChg>
        <pc:spChg chg="add">
          <ac:chgData name="Shimon Nauenberg" userId="00b685ad-6d54-469b-8db2-7028a0feedcb" providerId="ADAL" clId="{9E86630D-66E7-4868-A5BB-2B7291E96348}" dt="2021-06-14T17:07:13.837" v="1105" actId="26606"/>
          <ac:spMkLst>
            <pc:docMk/>
            <pc:sldMk cId="3284318966" sldId="271"/>
            <ac:spMk id="35" creationId="{D1222F65-9AFD-442B-8F0E-AAA61F9E9954}"/>
          </ac:spMkLst>
        </pc:spChg>
        <pc:spChg chg="add">
          <ac:chgData name="Shimon Nauenberg" userId="00b685ad-6d54-469b-8db2-7028a0feedcb" providerId="ADAL" clId="{9E86630D-66E7-4868-A5BB-2B7291E96348}" dt="2021-06-14T17:07:13.837" v="1105" actId="26606"/>
          <ac:spMkLst>
            <pc:docMk/>
            <pc:sldMk cId="3284318966" sldId="271"/>
            <ac:spMk id="37" creationId="{B091B163-7D61-4891-ABCF-5C13D9C418D0}"/>
          </ac:spMkLst>
        </pc:spChg>
        <pc:spChg chg="add">
          <ac:chgData name="Shimon Nauenberg" userId="00b685ad-6d54-469b-8db2-7028a0feedcb" providerId="ADAL" clId="{9E86630D-66E7-4868-A5BB-2B7291E96348}" dt="2021-06-14T17:07:13.837" v="1105" actId="26606"/>
          <ac:spMkLst>
            <pc:docMk/>
            <pc:sldMk cId="3284318966" sldId="271"/>
            <ac:spMk id="39" creationId="{5B9020D4-4B7D-46BC-AEED-6B90A280B800}"/>
          </ac:spMkLst>
        </pc:spChg>
        <pc:picChg chg="add del mod">
          <ac:chgData name="Shimon Nauenberg" userId="00b685ad-6d54-469b-8db2-7028a0feedcb" providerId="ADAL" clId="{9E86630D-66E7-4868-A5BB-2B7291E96348}" dt="2021-06-14T17:00:37.433" v="891" actId="21"/>
          <ac:picMkLst>
            <pc:docMk/>
            <pc:sldMk cId="3284318966" sldId="271"/>
            <ac:picMk id="5" creationId="{BB37ACDC-2FC2-42CB-9103-B379A0C05679}"/>
          </ac:picMkLst>
        </pc:picChg>
        <pc:picChg chg="add mod">
          <ac:chgData name="Shimon Nauenberg" userId="00b685ad-6d54-469b-8db2-7028a0feedcb" providerId="ADAL" clId="{9E86630D-66E7-4868-A5BB-2B7291E96348}" dt="2021-06-14T17:00:44.567" v="892" actId="26606"/>
          <ac:picMkLst>
            <pc:docMk/>
            <pc:sldMk cId="3284318966" sldId="271"/>
            <ac:picMk id="6" creationId="{365BEA22-04FA-4C95-AB1A-6DCCA273FAA9}"/>
          </ac:picMkLst>
        </pc:picChg>
        <pc:picChg chg="add mod ord">
          <ac:chgData name="Shimon Nauenberg" userId="00b685ad-6d54-469b-8db2-7028a0feedcb" providerId="ADAL" clId="{9E86630D-66E7-4868-A5BB-2B7291E96348}" dt="2021-06-14T17:00:44.567" v="892" actId="26606"/>
          <ac:picMkLst>
            <pc:docMk/>
            <pc:sldMk cId="3284318966" sldId="271"/>
            <ac:picMk id="7" creationId="{52C98976-F3AD-49F1-8C1B-66F482A8626B}"/>
          </ac:picMkLst>
        </pc:picChg>
        <pc:picChg chg="add mod">
          <ac:chgData name="Shimon Nauenberg" userId="00b685ad-6d54-469b-8db2-7028a0feedcb" providerId="ADAL" clId="{9E86630D-66E7-4868-A5BB-2B7291E96348}" dt="2021-06-14T17:00:44.567" v="892" actId="26606"/>
          <ac:picMkLst>
            <pc:docMk/>
            <pc:sldMk cId="3284318966" sldId="271"/>
            <ac:picMk id="8" creationId="{54DCF7F6-4782-4560-929B-B447D79781A1}"/>
          </ac:picMkLst>
        </pc:picChg>
        <pc:picChg chg="add mod">
          <ac:chgData name="Shimon Nauenberg" userId="00b685ad-6d54-469b-8db2-7028a0feedcb" providerId="ADAL" clId="{9E86630D-66E7-4868-A5BB-2B7291E96348}" dt="2021-06-14T17:00:44.567" v="892" actId="26606"/>
          <ac:picMkLst>
            <pc:docMk/>
            <pc:sldMk cId="3284318966" sldId="271"/>
            <ac:picMk id="9" creationId="{302BA95E-E4CD-4B1F-A4D8-ECE1AF510E19}"/>
          </ac:picMkLst>
        </pc:picChg>
        <pc:cxnChg chg="add del">
          <ac:chgData name="Shimon Nauenberg" userId="00b685ad-6d54-469b-8db2-7028a0feedcb" providerId="ADAL" clId="{9E86630D-66E7-4868-A5BB-2B7291E96348}" dt="2021-06-14T17:07:13.837" v="1105" actId="26606"/>
          <ac:cxnSpMkLst>
            <pc:docMk/>
            <pc:sldMk cId="3284318966" sldId="271"/>
            <ac:cxnSpMk id="26" creationId="{C49DA8F6-BCC1-4447-B54C-57856834B94B}"/>
          </ac:cxnSpMkLst>
        </pc:cxnChg>
        <pc:cxnChg chg="add">
          <ac:chgData name="Shimon Nauenberg" userId="00b685ad-6d54-469b-8db2-7028a0feedcb" providerId="ADAL" clId="{9E86630D-66E7-4868-A5BB-2B7291E96348}" dt="2021-06-14T17:07:13.837" v="1105" actId="26606"/>
          <ac:cxnSpMkLst>
            <pc:docMk/>
            <pc:sldMk cId="3284318966" sldId="271"/>
            <ac:cxnSpMk id="41" creationId="{C49DA8F6-BCC1-4447-B54C-57856834B94B}"/>
          </ac:cxnSpMkLst>
        </pc:cxnChg>
      </pc:sldChg>
      <pc:sldChg chg="addSp delSp modSp new mod setBg">
        <pc:chgData name="Shimon Nauenberg" userId="00b685ad-6d54-469b-8db2-7028a0feedcb" providerId="ADAL" clId="{9E86630D-66E7-4868-A5BB-2B7291E96348}" dt="2021-06-15T02:15:20.488" v="7617" actId="20577"/>
        <pc:sldMkLst>
          <pc:docMk/>
          <pc:sldMk cId="383489208" sldId="272"/>
        </pc:sldMkLst>
        <pc:spChg chg="mod">
          <ac:chgData name="Shimon Nauenberg" userId="00b685ad-6d54-469b-8db2-7028a0feedcb" providerId="ADAL" clId="{9E86630D-66E7-4868-A5BB-2B7291E96348}" dt="2021-06-14T17:40:16.251" v="1893" actId="26606"/>
          <ac:spMkLst>
            <pc:docMk/>
            <pc:sldMk cId="383489208" sldId="272"/>
            <ac:spMk id="2" creationId="{1B9059BC-73E1-4A3A-BB2A-860950F5D5AD}"/>
          </ac:spMkLst>
        </pc:spChg>
        <pc:spChg chg="del">
          <ac:chgData name="Shimon Nauenberg" userId="00b685ad-6d54-469b-8db2-7028a0feedcb" providerId="ADAL" clId="{9E86630D-66E7-4868-A5BB-2B7291E96348}" dt="2021-06-14T17:39:51.042" v="1890"/>
          <ac:spMkLst>
            <pc:docMk/>
            <pc:sldMk cId="383489208" sldId="272"/>
            <ac:spMk id="3" creationId="{BFA20D9F-FE82-4CF3-AEAA-49FB9EDEB25A}"/>
          </ac:spMkLst>
        </pc:spChg>
        <pc:spChg chg="add mod">
          <ac:chgData name="Shimon Nauenberg" userId="00b685ad-6d54-469b-8db2-7028a0feedcb" providerId="ADAL" clId="{9E86630D-66E7-4868-A5BB-2B7291E96348}" dt="2021-06-15T02:15:20.488" v="7617" actId="20577"/>
          <ac:spMkLst>
            <pc:docMk/>
            <pc:sldMk cId="383489208" sldId="272"/>
            <ac:spMk id="8" creationId="{BE07E720-DE61-4545-8CD7-112832EA5404}"/>
          </ac:spMkLst>
        </pc:spChg>
        <pc:spChg chg="add del">
          <ac:chgData name="Shimon Nauenberg" userId="00b685ad-6d54-469b-8db2-7028a0feedcb" providerId="ADAL" clId="{9E86630D-66E7-4868-A5BB-2B7291E96348}" dt="2021-06-14T17:41:38.151" v="2174" actId="26606"/>
          <ac:spMkLst>
            <pc:docMk/>
            <pc:sldMk cId="383489208" sldId="272"/>
            <ac:spMk id="11" creationId="{A2679492-7988-4050-9056-542444452411}"/>
          </ac:spMkLst>
        </pc:spChg>
        <pc:spChg chg="add del">
          <ac:chgData name="Shimon Nauenberg" userId="00b685ad-6d54-469b-8db2-7028a0feedcb" providerId="ADAL" clId="{9E86630D-66E7-4868-A5BB-2B7291E96348}" dt="2021-06-14T17:41:38.151" v="2174" actId="26606"/>
          <ac:spMkLst>
            <pc:docMk/>
            <pc:sldMk cId="383489208" sldId="272"/>
            <ac:spMk id="13" creationId="{B091B163-7D61-4891-ABCF-5C13D9C418D0}"/>
          </ac:spMkLst>
        </pc:spChg>
        <pc:spChg chg="add">
          <ac:chgData name="Shimon Nauenberg" userId="00b685ad-6d54-469b-8db2-7028a0feedcb" providerId="ADAL" clId="{9E86630D-66E7-4868-A5BB-2B7291E96348}" dt="2021-06-14T17:41:38.151" v="2174" actId="26606"/>
          <ac:spMkLst>
            <pc:docMk/>
            <pc:sldMk cId="383489208" sldId="272"/>
            <ac:spMk id="20" creationId="{A2679492-7988-4050-9056-542444452411}"/>
          </ac:spMkLst>
        </pc:spChg>
        <pc:spChg chg="add">
          <ac:chgData name="Shimon Nauenberg" userId="00b685ad-6d54-469b-8db2-7028a0feedcb" providerId="ADAL" clId="{9E86630D-66E7-4868-A5BB-2B7291E96348}" dt="2021-06-14T17:41:38.151" v="2174" actId="26606"/>
          <ac:spMkLst>
            <pc:docMk/>
            <pc:sldMk cId="383489208" sldId="272"/>
            <ac:spMk id="22" creationId="{B091B163-7D61-4891-ABCF-5C13D9C418D0}"/>
          </ac:spMkLst>
        </pc:spChg>
        <pc:picChg chg="add mod">
          <ac:chgData name="Shimon Nauenberg" userId="00b685ad-6d54-469b-8db2-7028a0feedcb" providerId="ADAL" clId="{9E86630D-66E7-4868-A5BB-2B7291E96348}" dt="2021-06-14T17:40:16.251" v="1893" actId="26606"/>
          <ac:picMkLst>
            <pc:docMk/>
            <pc:sldMk cId="383489208" sldId="272"/>
            <ac:picMk id="4" creationId="{09EB8485-71F0-4F22-BECF-8594C25000B4}"/>
          </ac:picMkLst>
        </pc:picChg>
        <pc:cxnChg chg="add del">
          <ac:chgData name="Shimon Nauenberg" userId="00b685ad-6d54-469b-8db2-7028a0feedcb" providerId="ADAL" clId="{9E86630D-66E7-4868-A5BB-2B7291E96348}" dt="2021-06-14T17:41:38.151" v="2174" actId="26606"/>
          <ac:cxnSpMkLst>
            <pc:docMk/>
            <pc:sldMk cId="383489208" sldId="272"/>
            <ac:cxnSpMk id="15" creationId="{C49DA8F6-BCC1-4447-B54C-57856834B94B}"/>
          </ac:cxnSpMkLst>
        </pc:cxnChg>
        <pc:cxnChg chg="add">
          <ac:chgData name="Shimon Nauenberg" userId="00b685ad-6d54-469b-8db2-7028a0feedcb" providerId="ADAL" clId="{9E86630D-66E7-4868-A5BB-2B7291E96348}" dt="2021-06-14T17:41:38.151" v="2174" actId="26606"/>
          <ac:cxnSpMkLst>
            <pc:docMk/>
            <pc:sldMk cId="383489208" sldId="272"/>
            <ac:cxnSpMk id="24" creationId="{C49DA8F6-BCC1-4447-B54C-57856834B94B}"/>
          </ac:cxnSpMkLst>
        </pc:cxnChg>
      </pc:sldChg>
      <pc:sldChg chg="addSp delSp modSp new mod setBg">
        <pc:chgData name="Shimon Nauenberg" userId="00b685ad-6d54-469b-8db2-7028a0feedcb" providerId="ADAL" clId="{9E86630D-66E7-4868-A5BB-2B7291E96348}" dt="2021-06-14T17:49:08.423" v="2179" actId="26606"/>
        <pc:sldMkLst>
          <pc:docMk/>
          <pc:sldMk cId="1373261519" sldId="273"/>
        </pc:sldMkLst>
        <pc:spChg chg="mod">
          <ac:chgData name="Shimon Nauenberg" userId="00b685ad-6d54-469b-8db2-7028a0feedcb" providerId="ADAL" clId="{9E86630D-66E7-4868-A5BB-2B7291E96348}" dt="2021-06-14T17:49:08.423" v="2179" actId="26606"/>
          <ac:spMkLst>
            <pc:docMk/>
            <pc:sldMk cId="1373261519" sldId="273"/>
            <ac:spMk id="2" creationId="{37D99C6C-E3C3-4A8E-A61C-96AAAB224123}"/>
          </ac:spMkLst>
        </pc:spChg>
        <pc:spChg chg="del">
          <ac:chgData name="Shimon Nauenberg" userId="00b685ad-6d54-469b-8db2-7028a0feedcb" providerId="ADAL" clId="{9E86630D-66E7-4868-A5BB-2B7291E96348}" dt="2021-06-14T17:49:08.423" v="2179" actId="26606"/>
          <ac:spMkLst>
            <pc:docMk/>
            <pc:sldMk cId="1373261519" sldId="273"/>
            <ac:spMk id="3" creationId="{EDC70E6A-B1B6-48D5-8DA8-33999DB6C44B}"/>
          </ac:spMkLst>
        </pc:spChg>
        <pc:spChg chg="add">
          <ac:chgData name="Shimon Nauenberg" userId="00b685ad-6d54-469b-8db2-7028a0feedcb" providerId="ADAL" clId="{9E86630D-66E7-4868-A5BB-2B7291E96348}" dt="2021-06-14T17:49:08.423" v="2179" actId="26606"/>
          <ac:spMkLst>
            <pc:docMk/>
            <pc:sldMk cId="1373261519" sldId="273"/>
            <ac:spMk id="10" creationId="{8F9CBE3F-79A8-4F8F-88D9-DAD03D0D281F}"/>
          </ac:spMkLst>
        </pc:spChg>
        <pc:spChg chg="add">
          <ac:chgData name="Shimon Nauenberg" userId="00b685ad-6d54-469b-8db2-7028a0feedcb" providerId="ADAL" clId="{9E86630D-66E7-4868-A5BB-2B7291E96348}" dt="2021-06-14T17:49:08.423" v="2179" actId="26606"/>
          <ac:spMkLst>
            <pc:docMk/>
            <pc:sldMk cId="1373261519" sldId="273"/>
            <ac:spMk id="12" creationId="{508BEF50-7B1E-49A4-BC19-5F4F1D755E64}"/>
          </ac:spMkLst>
        </pc:spChg>
        <pc:spChg chg="add">
          <ac:chgData name="Shimon Nauenberg" userId="00b685ad-6d54-469b-8db2-7028a0feedcb" providerId="ADAL" clId="{9E86630D-66E7-4868-A5BB-2B7291E96348}" dt="2021-06-14T17:49:08.423" v="2179" actId="26606"/>
          <ac:spMkLst>
            <pc:docMk/>
            <pc:sldMk cId="1373261519" sldId="273"/>
            <ac:spMk id="14" creationId="{C5CB530E-515E-412C-9DF1-5F8FFBD6F383}"/>
          </ac:spMkLst>
        </pc:spChg>
        <pc:spChg chg="add">
          <ac:chgData name="Shimon Nauenberg" userId="00b685ad-6d54-469b-8db2-7028a0feedcb" providerId="ADAL" clId="{9E86630D-66E7-4868-A5BB-2B7291E96348}" dt="2021-06-14T17:49:08.423" v="2179" actId="26606"/>
          <ac:spMkLst>
            <pc:docMk/>
            <pc:sldMk cId="1373261519" sldId="273"/>
            <ac:spMk id="16" creationId="{AEA7509D-F04F-40CB-A0B3-EEF16499CC9F}"/>
          </ac:spMkLst>
        </pc:spChg>
        <pc:spChg chg="add">
          <ac:chgData name="Shimon Nauenberg" userId="00b685ad-6d54-469b-8db2-7028a0feedcb" providerId="ADAL" clId="{9E86630D-66E7-4868-A5BB-2B7291E96348}" dt="2021-06-14T17:49:08.423" v="2179" actId="26606"/>
          <ac:spMkLst>
            <pc:docMk/>
            <pc:sldMk cId="1373261519" sldId="273"/>
            <ac:spMk id="18" creationId="{C39ADB8F-D187-49D7-BDCF-C1B6DC727068}"/>
          </ac:spMkLst>
        </pc:spChg>
        <pc:spChg chg="add">
          <ac:chgData name="Shimon Nauenberg" userId="00b685ad-6d54-469b-8db2-7028a0feedcb" providerId="ADAL" clId="{9E86630D-66E7-4868-A5BB-2B7291E96348}" dt="2021-06-14T17:49:08.423" v="2179" actId="26606"/>
          <ac:spMkLst>
            <pc:docMk/>
            <pc:sldMk cId="1373261519" sldId="273"/>
            <ac:spMk id="20" creationId="{712D4376-A578-4FF1-94FC-245E7A6A489F}"/>
          </ac:spMkLst>
        </pc:spChg>
        <pc:spChg chg="add">
          <ac:chgData name="Shimon Nauenberg" userId="00b685ad-6d54-469b-8db2-7028a0feedcb" providerId="ADAL" clId="{9E86630D-66E7-4868-A5BB-2B7291E96348}" dt="2021-06-14T17:49:08.423" v="2179" actId="26606"/>
          <ac:spMkLst>
            <pc:docMk/>
            <pc:sldMk cId="1373261519" sldId="273"/>
            <ac:spMk id="22" creationId="{3FBAD350-5664-4811-A208-657FB882D350}"/>
          </ac:spMkLst>
        </pc:spChg>
        <pc:cxnChg chg="add">
          <ac:chgData name="Shimon Nauenberg" userId="00b685ad-6d54-469b-8db2-7028a0feedcb" providerId="ADAL" clId="{9E86630D-66E7-4868-A5BB-2B7291E96348}" dt="2021-06-14T17:49:08.423" v="2179" actId="26606"/>
          <ac:cxnSpMkLst>
            <pc:docMk/>
            <pc:sldMk cId="1373261519" sldId="273"/>
            <ac:cxnSpMk id="8" creationId="{D1B787A8-0D67-4B7E-9B48-86BD906AB6B5}"/>
          </ac:cxnSpMkLst>
        </pc:cxnChg>
        <pc:cxnChg chg="add">
          <ac:chgData name="Shimon Nauenberg" userId="00b685ad-6d54-469b-8db2-7028a0feedcb" providerId="ADAL" clId="{9E86630D-66E7-4868-A5BB-2B7291E96348}" dt="2021-06-14T17:49:08.423" v="2179" actId="26606"/>
          <ac:cxnSpMkLst>
            <pc:docMk/>
            <pc:sldMk cId="1373261519" sldId="273"/>
            <ac:cxnSpMk id="24" creationId="{56020367-4FD5-4596-8E10-C5F095CD8DBF}"/>
          </ac:cxnSpMkLst>
        </pc:cxnChg>
      </pc:sldChg>
      <pc:sldChg chg="addSp modSp new mod setBg">
        <pc:chgData name="Shimon Nauenberg" userId="00b685ad-6d54-469b-8db2-7028a0feedcb" providerId="ADAL" clId="{9E86630D-66E7-4868-A5BB-2B7291E96348}" dt="2021-06-14T23:19:52.771" v="7260" actId="20577"/>
        <pc:sldMkLst>
          <pc:docMk/>
          <pc:sldMk cId="1758374652" sldId="274"/>
        </pc:sldMkLst>
        <pc:spChg chg="mod">
          <ac:chgData name="Shimon Nauenberg" userId="00b685ad-6d54-469b-8db2-7028a0feedcb" providerId="ADAL" clId="{9E86630D-66E7-4868-A5BB-2B7291E96348}" dt="2021-06-14T17:50:26.391" v="2378" actId="26606"/>
          <ac:spMkLst>
            <pc:docMk/>
            <pc:sldMk cId="1758374652" sldId="274"/>
            <ac:spMk id="2" creationId="{76D5F809-E198-4569-8081-068D1263FC0E}"/>
          </ac:spMkLst>
        </pc:spChg>
        <pc:spChg chg="mod">
          <ac:chgData name="Shimon Nauenberg" userId="00b685ad-6d54-469b-8db2-7028a0feedcb" providerId="ADAL" clId="{9E86630D-66E7-4868-A5BB-2B7291E96348}" dt="2021-06-14T23:19:52.771" v="7260" actId="20577"/>
          <ac:spMkLst>
            <pc:docMk/>
            <pc:sldMk cId="1758374652" sldId="274"/>
            <ac:spMk id="3" creationId="{A3E7E91F-4533-4605-B7EF-28C00CF240CB}"/>
          </ac:spMkLst>
        </pc:spChg>
        <pc:spChg chg="add">
          <ac:chgData name="Shimon Nauenberg" userId="00b685ad-6d54-469b-8db2-7028a0feedcb" providerId="ADAL" clId="{9E86630D-66E7-4868-A5BB-2B7291E96348}" dt="2021-06-14T17:50:26.391" v="2378" actId="26606"/>
          <ac:spMkLst>
            <pc:docMk/>
            <pc:sldMk cId="1758374652" sldId="274"/>
            <ac:spMk id="10" creationId="{F4155C20-3F0E-4576-8A0B-C345B62312DA}"/>
          </ac:spMkLst>
        </pc:spChg>
        <pc:spChg chg="add">
          <ac:chgData name="Shimon Nauenberg" userId="00b685ad-6d54-469b-8db2-7028a0feedcb" providerId="ADAL" clId="{9E86630D-66E7-4868-A5BB-2B7291E96348}" dt="2021-06-14T17:50:26.391" v="2378" actId="26606"/>
          <ac:spMkLst>
            <pc:docMk/>
            <pc:sldMk cId="1758374652" sldId="274"/>
            <ac:spMk id="14" creationId="{0BAEB82B-9A6B-4982-B56B-7529C6EA9A95}"/>
          </ac:spMkLst>
        </pc:spChg>
        <pc:spChg chg="add">
          <ac:chgData name="Shimon Nauenberg" userId="00b685ad-6d54-469b-8db2-7028a0feedcb" providerId="ADAL" clId="{9E86630D-66E7-4868-A5BB-2B7291E96348}" dt="2021-06-14T17:50:26.391" v="2378" actId="26606"/>
          <ac:spMkLst>
            <pc:docMk/>
            <pc:sldMk cId="1758374652" sldId="274"/>
            <ac:spMk id="16" creationId="{FC71CE45-EECF-4555-AD4B-1B3D0D5D1540}"/>
          </ac:spMkLst>
        </pc:spChg>
        <pc:spChg chg="add">
          <ac:chgData name="Shimon Nauenberg" userId="00b685ad-6d54-469b-8db2-7028a0feedcb" providerId="ADAL" clId="{9E86630D-66E7-4868-A5BB-2B7291E96348}" dt="2021-06-14T17:50:26.391" v="2378" actId="26606"/>
          <ac:spMkLst>
            <pc:docMk/>
            <pc:sldMk cId="1758374652" sldId="274"/>
            <ac:spMk id="18" creationId="{53AA89D1-0C70-46BB-8E35-5722A4B18A78}"/>
          </ac:spMkLst>
        </pc:spChg>
        <pc:cxnChg chg="add">
          <ac:chgData name="Shimon Nauenberg" userId="00b685ad-6d54-469b-8db2-7028a0feedcb" providerId="ADAL" clId="{9E86630D-66E7-4868-A5BB-2B7291E96348}" dt="2021-06-14T17:50:26.391" v="2378" actId="26606"/>
          <ac:cxnSpMkLst>
            <pc:docMk/>
            <pc:sldMk cId="1758374652" sldId="274"/>
            <ac:cxnSpMk id="8" creationId="{D1B787A8-0D67-4B7E-9B48-86BD906AB6B5}"/>
          </ac:cxnSpMkLst>
        </pc:cxnChg>
        <pc:cxnChg chg="add">
          <ac:chgData name="Shimon Nauenberg" userId="00b685ad-6d54-469b-8db2-7028a0feedcb" providerId="ADAL" clId="{9E86630D-66E7-4868-A5BB-2B7291E96348}" dt="2021-06-14T17:50:26.391" v="2378" actId="26606"/>
          <ac:cxnSpMkLst>
            <pc:docMk/>
            <pc:sldMk cId="1758374652" sldId="274"/>
            <ac:cxnSpMk id="12" creationId="{56020367-4FD5-4596-8E10-C5F095CD8DBF}"/>
          </ac:cxnSpMkLst>
        </pc:cxnChg>
      </pc:sldChg>
      <pc:sldChg chg="addSp delSp modSp new mod setBg">
        <pc:chgData name="Shimon Nauenberg" userId="00b685ad-6d54-469b-8db2-7028a0feedcb" providerId="ADAL" clId="{9E86630D-66E7-4868-A5BB-2B7291E96348}" dt="2021-06-14T18:35:41.758" v="3264" actId="20577"/>
        <pc:sldMkLst>
          <pc:docMk/>
          <pc:sldMk cId="1091443466" sldId="275"/>
        </pc:sldMkLst>
        <pc:spChg chg="mod">
          <ac:chgData name="Shimon Nauenberg" userId="00b685ad-6d54-469b-8db2-7028a0feedcb" providerId="ADAL" clId="{9E86630D-66E7-4868-A5BB-2B7291E96348}" dt="2021-06-14T17:53:30.904" v="2407" actId="26606"/>
          <ac:spMkLst>
            <pc:docMk/>
            <pc:sldMk cId="1091443466" sldId="275"/>
            <ac:spMk id="2" creationId="{C84EE191-D824-4EBF-892C-778FC2CA6DCC}"/>
          </ac:spMkLst>
        </pc:spChg>
        <pc:spChg chg="del">
          <ac:chgData name="Shimon Nauenberg" userId="00b685ad-6d54-469b-8db2-7028a0feedcb" providerId="ADAL" clId="{9E86630D-66E7-4868-A5BB-2B7291E96348}" dt="2021-06-14T17:53:04.906" v="2402"/>
          <ac:spMkLst>
            <pc:docMk/>
            <pc:sldMk cId="1091443466" sldId="275"/>
            <ac:spMk id="3" creationId="{EFD2AF52-F333-4944-A4B1-F5E355343CBD}"/>
          </ac:spMkLst>
        </pc:spChg>
        <pc:spChg chg="add del mod">
          <ac:chgData name="Shimon Nauenberg" userId="00b685ad-6d54-469b-8db2-7028a0feedcb" providerId="ADAL" clId="{9E86630D-66E7-4868-A5BB-2B7291E96348}" dt="2021-06-14T17:53:07.693" v="2403"/>
          <ac:spMkLst>
            <pc:docMk/>
            <pc:sldMk cId="1091443466" sldId="275"/>
            <ac:spMk id="4" creationId="{8196F4CA-18A5-4CF1-9326-2F516A417D22}"/>
          </ac:spMkLst>
        </pc:spChg>
        <pc:spChg chg="add mod">
          <ac:chgData name="Shimon Nauenberg" userId="00b685ad-6d54-469b-8db2-7028a0feedcb" providerId="ADAL" clId="{9E86630D-66E7-4868-A5BB-2B7291E96348}" dt="2021-06-14T18:35:41.758" v="3264" actId="20577"/>
          <ac:spMkLst>
            <pc:docMk/>
            <pc:sldMk cId="1091443466" sldId="275"/>
            <ac:spMk id="12" creationId="{7965CB49-BD46-454C-93BA-3B5EAE73C629}"/>
          </ac:spMkLst>
        </pc:spChg>
        <pc:spChg chg="add">
          <ac:chgData name="Shimon Nauenberg" userId="00b685ad-6d54-469b-8db2-7028a0feedcb" providerId="ADAL" clId="{9E86630D-66E7-4868-A5BB-2B7291E96348}" dt="2021-06-14T17:53:30.904" v="2407" actId="26606"/>
          <ac:spMkLst>
            <pc:docMk/>
            <pc:sldMk cId="1091443466" sldId="275"/>
            <ac:spMk id="15" creationId="{A2679492-7988-4050-9056-542444452411}"/>
          </ac:spMkLst>
        </pc:spChg>
        <pc:spChg chg="add">
          <ac:chgData name="Shimon Nauenberg" userId="00b685ad-6d54-469b-8db2-7028a0feedcb" providerId="ADAL" clId="{9E86630D-66E7-4868-A5BB-2B7291E96348}" dt="2021-06-14T17:53:30.904" v="2407" actId="26606"/>
          <ac:spMkLst>
            <pc:docMk/>
            <pc:sldMk cId="1091443466" sldId="275"/>
            <ac:spMk id="17" creationId="{B5ABDEAA-B248-4182-B67C-A925338E772D}"/>
          </ac:spMkLst>
        </pc:spChg>
        <pc:spChg chg="add">
          <ac:chgData name="Shimon Nauenberg" userId="00b685ad-6d54-469b-8db2-7028a0feedcb" providerId="ADAL" clId="{9E86630D-66E7-4868-A5BB-2B7291E96348}" dt="2021-06-14T17:53:30.904" v="2407" actId="26606"/>
          <ac:spMkLst>
            <pc:docMk/>
            <pc:sldMk cId="1091443466" sldId="275"/>
            <ac:spMk id="19" creationId="{D1222F65-9AFD-442B-8F0E-AAA61F9E9954}"/>
          </ac:spMkLst>
        </pc:spChg>
        <pc:spChg chg="add">
          <ac:chgData name="Shimon Nauenberg" userId="00b685ad-6d54-469b-8db2-7028a0feedcb" providerId="ADAL" clId="{9E86630D-66E7-4868-A5BB-2B7291E96348}" dt="2021-06-14T17:53:30.904" v="2407" actId="26606"/>
          <ac:spMkLst>
            <pc:docMk/>
            <pc:sldMk cId="1091443466" sldId="275"/>
            <ac:spMk id="21" creationId="{B091B163-7D61-4891-ABCF-5C13D9C418D0}"/>
          </ac:spMkLst>
        </pc:spChg>
        <pc:spChg chg="add">
          <ac:chgData name="Shimon Nauenberg" userId="00b685ad-6d54-469b-8db2-7028a0feedcb" providerId="ADAL" clId="{9E86630D-66E7-4868-A5BB-2B7291E96348}" dt="2021-06-14T17:53:30.904" v="2407" actId="26606"/>
          <ac:spMkLst>
            <pc:docMk/>
            <pc:sldMk cId="1091443466" sldId="275"/>
            <ac:spMk id="23" creationId="{5B9020D4-4B7D-46BC-AEED-6B90A280B800}"/>
          </ac:spMkLst>
        </pc:spChg>
        <pc:picChg chg="add mod ord">
          <ac:chgData name="Shimon Nauenberg" userId="00b685ad-6d54-469b-8db2-7028a0feedcb" providerId="ADAL" clId="{9E86630D-66E7-4868-A5BB-2B7291E96348}" dt="2021-06-14T17:53:30.904" v="2407" actId="26606"/>
          <ac:picMkLst>
            <pc:docMk/>
            <pc:sldMk cId="1091443466" sldId="275"/>
            <ac:picMk id="5" creationId="{1DF54A51-2289-4A46-ADD4-F6A8CDBD3C8B}"/>
          </ac:picMkLst>
        </pc:picChg>
        <pc:picChg chg="add mod ord">
          <ac:chgData name="Shimon Nauenberg" userId="00b685ad-6d54-469b-8db2-7028a0feedcb" providerId="ADAL" clId="{9E86630D-66E7-4868-A5BB-2B7291E96348}" dt="2021-06-14T17:53:30.904" v="2407" actId="26606"/>
          <ac:picMkLst>
            <pc:docMk/>
            <pc:sldMk cId="1091443466" sldId="275"/>
            <ac:picMk id="6" creationId="{B236A954-84BD-4323-98DC-4DA6E2BD87BB}"/>
          </ac:picMkLst>
        </pc:picChg>
        <pc:picChg chg="add mod">
          <ac:chgData name="Shimon Nauenberg" userId="00b685ad-6d54-469b-8db2-7028a0feedcb" providerId="ADAL" clId="{9E86630D-66E7-4868-A5BB-2B7291E96348}" dt="2021-06-14T17:53:30.904" v="2407" actId="26606"/>
          <ac:picMkLst>
            <pc:docMk/>
            <pc:sldMk cId="1091443466" sldId="275"/>
            <ac:picMk id="7" creationId="{03DE2EA1-482A-49A0-ABD8-C5F29053E113}"/>
          </ac:picMkLst>
        </pc:picChg>
        <pc:picChg chg="add mod">
          <ac:chgData name="Shimon Nauenberg" userId="00b685ad-6d54-469b-8db2-7028a0feedcb" providerId="ADAL" clId="{9E86630D-66E7-4868-A5BB-2B7291E96348}" dt="2021-06-14T17:53:30.904" v="2407" actId="26606"/>
          <ac:picMkLst>
            <pc:docMk/>
            <pc:sldMk cId="1091443466" sldId="275"/>
            <ac:picMk id="8" creationId="{31BC2E7A-E01A-4F40-97FB-5361E3470D90}"/>
          </ac:picMkLst>
        </pc:picChg>
        <pc:cxnChg chg="add">
          <ac:chgData name="Shimon Nauenberg" userId="00b685ad-6d54-469b-8db2-7028a0feedcb" providerId="ADAL" clId="{9E86630D-66E7-4868-A5BB-2B7291E96348}" dt="2021-06-14T17:53:30.904" v="2407" actId="26606"/>
          <ac:cxnSpMkLst>
            <pc:docMk/>
            <pc:sldMk cId="1091443466" sldId="275"/>
            <ac:cxnSpMk id="25" creationId="{C49DA8F6-BCC1-4447-B54C-57856834B94B}"/>
          </ac:cxnSpMkLst>
        </pc:cxnChg>
      </pc:sldChg>
      <pc:sldChg chg="addSp modSp new mod setBg">
        <pc:chgData name="Shimon Nauenberg" userId="00b685ad-6d54-469b-8db2-7028a0feedcb" providerId="ADAL" clId="{9E86630D-66E7-4868-A5BB-2B7291E96348}" dt="2021-06-14T18:37:30.954" v="3418"/>
        <pc:sldMkLst>
          <pc:docMk/>
          <pc:sldMk cId="3757992641" sldId="276"/>
        </pc:sldMkLst>
        <pc:spChg chg="mod">
          <ac:chgData name="Shimon Nauenberg" userId="00b685ad-6d54-469b-8db2-7028a0feedcb" providerId="ADAL" clId="{9E86630D-66E7-4868-A5BB-2B7291E96348}" dt="2021-06-14T18:36:27.350" v="3266" actId="26606"/>
          <ac:spMkLst>
            <pc:docMk/>
            <pc:sldMk cId="3757992641" sldId="276"/>
            <ac:spMk id="2" creationId="{EA68D086-0B2D-4729-9BE5-ECDC92B5F7C8}"/>
          </ac:spMkLst>
        </pc:spChg>
        <pc:spChg chg="mod ord">
          <ac:chgData name="Shimon Nauenberg" userId="00b685ad-6d54-469b-8db2-7028a0feedcb" providerId="ADAL" clId="{9E86630D-66E7-4868-A5BB-2B7291E96348}" dt="2021-06-14T18:37:30.954" v="3418"/>
          <ac:spMkLst>
            <pc:docMk/>
            <pc:sldMk cId="3757992641" sldId="276"/>
            <ac:spMk id="3" creationId="{98D75AE4-ABB1-46CD-9EC7-D841A3C8FB11}"/>
          </ac:spMkLst>
        </pc:spChg>
        <pc:spChg chg="add">
          <ac:chgData name="Shimon Nauenberg" userId="00b685ad-6d54-469b-8db2-7028a0feedcb" providerId="ADAL" clId="{9E86630D-66E7-4868-A5BB-2B7291E96348}" dt="2021-06-14T18:36:27.350" v="3266" actId="26606"/>
          <ac:spMkLst>
            <pc:docMk/>
            <pc:sldMk cId="3757992641" sldId="276"/>
            <ac:spMk id="9" creationId="{A2679492-7988-4050-9056-542444452411}"/>
          </ac:spMkLst>
        </pc:spChg>
        <pc:spChg chg="add">
          <ac:chgData name="Shimon Nauenberg" userId="00b685ad-6d54-469b-8db2-7028a0feedcb" providerId="ADAL" clId="{9E86630D-66E7-4868-A5BB-2B7291E96348}" dt="2021-06-14T18:36:27.350" v="3266" actId="26606"/>
          <ac:spMkLst>
            <pc:docMk/>
            <pc:sldMk cId="3757992641" sldId="276"/>
            <ac:spMk id="11" creationId="{B091B163-7D61-4891-ABCF-5C13D9C418D0}"/>
          </ac:spMkLst>
        </pc:spChg>
        <pc:picChg chg="add mod">
          <ac:chgData name="Shimon Nauenberg" userId="00b685ad-6d54-469b-8db2-7028a0feedcb" providerId="ADAL" clId="{9E86630D-66E7-4868-A5BB-2B7291E96348}" dt="2021-06-14T18:36:27.350" v="3266" actId="26606"/>
          <ac:picMkLst>
            <pc:docMk/>
            <pc:sldMk cId="3757992641" sldId="276"/>
            <ac:picMk id="4" creationId="{A0ABD2AC-1F3A-4223-8BA6-25A19C7790C7}"/>
          </ac:picMkLst>
        </pc:picChg>
        <pc:cxnChg chg="add">
          <ac:chgData name="Shimon Nauenberg" userId="00b685ad-6d54-469b-8db2-7028a0feedcb" providerId="ADAL" clId="{9E86630D-66E7-4868-A5BB-2B7291E96348}" dt="2021-06-14T18:36:27.350" v="3266" actId="26606"/>
          <ac:cxnSpMkLst>
            <pc:docMk/>
            <pc:sldMk cId="3757992641" sldId="276"/>
            <ac:cxnSpMk id="13" creationId="{C49DA8F6-BCC1-4447-B54C-57856834B94B}"/>
          </ac:cxnSpMkLst>
        </pc:cxnChg>
      </pc:sldChg>
      <pc:sldChg chg="addSp delSp modSp new mod setBg">
        <pc:chgData name="Shimon Nauenberg" userId="00b685ad-6d54-469b-8db2-7028a0feedcb" providerId="ADAL" clId="{9E86630D-66E7-4868-A5BB-2B7291E96348}" dt="2021-06-15T02:15:35.999" v="7619" actId="20577"/>
        <pc:sldMkLst>
          <pc:docMk/>
          <pc:sldMk cId="2995728747" sldId="277"/>
        </pc:sldMkLst>
        <pc:spChg chg="mod">
          <ac:chgData name="Shimon Nauenberg" userId="00b685ad-6d54-469b-8db2-7028a0feedcb" providerId="ADAL" clId="{9E86630D-66E7-4868-A5BB-2B7291E96348}" dt="2021-06-14T18:38:19.939" v="3451" actId="26606"/>
          <ac:spMkLst>
            <pc:docMk/>
            <pc:sldMk cId="2995728747" sldId="277"/>
            <ac:spMk id="2" creationId="{7A934364-5DF6-453A-ABF3-33FE40F788D5}"/>
          </ac:spMkLst>
        </pc:spChg>
        <pc:spChg chg="del">
          <ac:chgData name="Shimon Nauenberg" userId="00b685ad-6d54-469b-8db2-7028a0feedcb" providerId="ADAL" clId="{9E86630D-66E7-4868-A5BB-2B7291E96348}" dt="2021-06-14T18:38:08.763" v="3450"/>
          <ac:spMkLst>
            <pc:docMk/>
            <pc:sldMk cId="2995728747" sldId="277"/>
            <ac:spMk id="3" creationId="{E113FC92-0834-4630-B16E-11D07106F203}"/>
          </ac:spMkLst>
        </pc:spChg>
        <pc:spChg chg="add mod">
          <ac:chgData name="Shimon Nauenberg" userId="00b685ad-6d54-469b-8db2-7028a0feedcb" providerId="ADAL" clId="{9E86630D-66E7-4868-A5BB-2B7291E96348}" dt="2021-06-15T02:15:35.999" v="7619" actId="20577"/>
          <ac:spMkLst>
            <pc:docMk/>
            <pc:sldMk cId="2995728747" sldId="277"/>
            <ac:spMk id="8" creationId="{1C20E999-20B1-4255-B16B-A9E484816B22}"/>
          </ac:spMkLst>
        </pc:spChg>
        <pc:spChg chg="add">
          <ac:chgData name="Shimon Nauenberg" userId="00b685ad-6d54-469b-8db2-7028a0feedcb" providerId="ADAL" clId="{9E86630D-66E7-4868-A5BB-2B7291E96348}" dt="2021-06-14T18:38:19.939" v="3451" actId="26606"/>
          <ac:spMkLst>
            <pc:docMk/>
            <pc:sldMk cId="2995728747" sldId="277"/>
            <ac:spMk id="11" creationId="{A2679492-7988-4050-9056-542444452411}"/>
          </ac:spMkLst>
        </pc:spChg>
        <pc:spChg chg="add">
          <ac:chgData name="Shimon Nauenberg" userId="00b685ad-6d54-469b-8db2-7028a0feedcb" providerId="ADAL" clId="{9E86630D-66E7-4868-A5BB-2B7291E96348}" dt="2021-06-14T18:38:19.939" v="3451" actId="26606"/>
          <ac:spMkLst>
            <pc:docMk/>
            <pc:sldMk cId="2995728747" sldId="277"/>
            <ac:spMk id="13" creationId="{B091B163-7D61-4891-ABCF-5C13D9C418D0}"/>
          </ac:spMkLst>
        </pc:spChg>
        <pc:picChg chg="add mod">
          <ac:chgData name="Shimon Nauenberg" userId="00b685ad-6d54-469b-8db2-7028a0feedcb" providerId="ADAL" clId="{9E86630D-66E7-4868-A5BB-2B7291E96348}" dt="2021-06-14T18:38:23.157" v="3453" actId="27614"/>
          <ac:picMkLst>
            <pc:docMk/>
            <pc:sldMk cId="2995728747" sldId="277"/>
            <ac:picMk id="4" creationId="{E9C6CD97-C615-4FCF-8BEF-3C6ACBB02A0D}"/>
          </ac:picMkLst>
        </pc:picChg>
        <pc:cxnChg chg="add">
          <ac:chgData name="Shimon Nauenberg" userId="00b685ad-6d54-469b-8db2-7028a0feedcb" providerId="ADAL" clId="{9E86630D-66E7-4868-A5BB-2B7291E96348}" dt="2021-06-14T18:38:19.939" v="3451" actId="26606"/>
          <ac:cxnSpMkLst>
            <pc:docMk/>
            <pc:sldMk cId="2995728747" sldId="277"/>
            <ac:cxnSpMk id="15" creationId="{C49DA8F6-BCC1-4447-B54C-57856834B94B}"/>
          </ac:cxnSpMkLst>
        </pc:cxnChg>
      </pc:sldChg>
      <pc:sldChg chg="addSp delSp modSp new mod setBg">
        <pc:chgData name="Shimon Nauenberg" userId="00b685ad-6d54-469b-8db2-7028a0feedcb" providerId="ADAL" clId="{9E86630D-66E7-4868-A5BB-2B7291E96348}" dt="2021-06-14T22:59:58.903" v="6947" actId="20577"/>
        <pc:sldMkLst>
          <pc:docMk/>
          <pc:sldMk cId="2295802425" sldId="278"/>
        </pc:sldMkLst>
        <pc:spChg chg="mod">
          <ac:chgData name="Shimon Nauenberg" userId="00b685ad-6d54-469b-8db2-7028a0feedcb" providerId="ADAL" clId="{9E86630D-66E7-4868-A5BB-2B7291E96348}" dt="2021-06-14T20:27:42.594" v="3976" actId="26606"/>
          <ac:spMkLst>
            <pc:docMk/>
            <pc:sldMk cId="2295802425" sldId="278"/>
            <ac:spMk id="2" creationId="{5D3945CA-5F9E-4E88-9C77-A79FE1102667}"/>
          </ac:spMkLst>
        </pc:spChg>
        <pc:spChg chg="del mod">
          <ac:chgData name="Shimon Nauenberg" userId="00b685ad-6d54-469b-8db2-7028a0feedcb" providerId="ADAL" clId="{9E86630D-66E7-4868-A5BB-2B7291E96348}" dt="2021-06-14T20:27:42.594" v="3976" actId="26606"/>
          <ac:spMkLst>
            <pc:docMk/>
            <pc:sldMk cId="2295802425" sldId="278"/>
            <ac:spMk id="3" creationId="{EF719806-E564-4B7C-A7BF-AB71A92A0883}"/>
          </ac:spMkLst>
        </pc:spChg>
        <pc:spChg chg="add">
          <ac:chgData name="Shimon Nauenberg" userId="00b685ad-6d54-469b-8db2-7028a0feedcb" providerId="ADAL" clId="{9E86630D-66E7-4868-A5BB-2B7291E96348}" dt="2021-06-14T20:27:42.594" v="3976" actId="26606"/>
          <ac:spMkLst>
            <pc:docMk/>
            <pc:sldMk cId="2295802425" sldId="278"/>
            <ac:spMk id="9" creationId="{383F4F3A-DF89-453C-A499-8C259F6A2F13}"/>
          </ac:spMkLst>
        </pc:spChg>
        <pc:spChg chg="add">
          <ac:chgData name="Shimon Nauenberg" userId="00b685ad-6d54-469b-8db2-7028a0feedcb" providerId="ADAL" clId="{9E86630D-66E7-4868-A5BB-2B7291E96348}" dt="2021-06-14T20:27:42.594" v="3976" actId="26606"/>
          <ac:spMkLst>
            <pc:docMk/>
            <pc:sldMk cId="2295802425" sldId="278"/>
            <ac:spMk id="11" creationId="{58BDB0EE-D238-415B-9ED8-62AA6AB2AAD1}"/>
          </ac:spMkLst>
        </pc:spChg>
        <pc:spChg chg="add">
          <ac:chgData name="Shimon Nauenberg" userId="00b685ad-6d54-469b-8db2-7028a0feedcb" providerId="ADAL" clId="{9E86630D-66E7-4868-A5BB-2B7291E96348}" dt="2021-06-14T20:27:42.594" v="3976" actId="26606"/>
          <ac:spMkLst>
            <pc:docMk/>
            <pc:sldMk cId="2295802425" sldId="278"/>
            <ac:spMk id="13" creationId="{C5B55FC3-961D-4325-82F1-DE92B0D04E03}"/>
          </ac:spMkLst>
        </pc:spChg>
        <pc:spChg chg="add">
          <ac:chgData name="Shimon Nauenberg" userId="00b685ad-6d54-469b-8db2-7028a0feedcb" providerId="ADAL" clId="{9E86630D-66E7-4868-A5BB-2B7291E96348}" dt="2021-06-14T20:27:42.594" v="3976" actId="26606"/>
          <ac:spMkLst>
            <pc:docMk/>
            <pc:sldMk cId="2295802425" sldId="278"/>
            <ac:spMk id="17" creationId="{4C8AB332-D09E-4F28-943C-DABDD4716A3C}"/>
          </ac:spMkLst>
        </pc:spChg>
        <pc:graphicFrameChg chg="add mod">
          <ac:chgData name="Shimon Nauenberg" userId="00b685ad-6d54-469b-8db2-7028a0feedcb" providerId="ADAL" clId="{9E86630D-66E7-4868-A5BB-2B7291E96348}" dt="2021-06-14T22:59:58.903" v="6947" actId="20577"/>
          <ac:graphicFrameMkLst>
            <pc:docMk/>
            <pc:sldMk cId="2295802425" sldId="278"/>
            <ac:graphicFrameMk id="5" creationId="{0A5F1499-5723-47BD-8C2F-7C6D5D9B22ED}"/>
          </ac:graphicFrameMkLst>
        </pc:graphicFrameChg>
        <pc:cxnChg chg="add">
          <ac:chgData name="Shimon Nauenberg" userId="00b685ad-6d54-469b-8db2-7028a0feedcb" providerId="ADAL" clId="{9E86630D-66E7-4868-A5BB-2B7291E96348}" dt="2021-06-14T20:27:42.594" v="3976" actId="26606"/>
          <ac:cxnSpMkLst>
            <pc:docMk/>
            <pc:sldMk cId="2295802425" sldId="278"/>
            <ac:cxnSpMk id="15" creationId="{C8F51B3F-8331-4E4A-AE96-D47B1006EEAD}"/>
          </ac:cxnSpMkLst>
        </pc:cxnChg>
      </pc:sldChg>
      <pc:sldChg chg="addSp modSp new mod setBg">
        <pc:chgData name="Shimon Nauenberg" userId="00b685ad-6d54-469b-8db2-7028a0feedcb" providerId="ADAL" clId="{9E86630D-66E7-4868-A5BB-2B7291E96348}" dt="2021-06-14T20:29:19.555" v="4199" actId="26606"/>
        <pc:sldMkLst>
          <pc:docMk/>
          <pc:sldMk cId="578099179" sldId="279"/>
        </pc:sldMkLst>
        <pc:spChg chg="mod">
          <ac:chgData name="Shimon Nauenberg" userId="00b685ad-6d54-469b-8db2-7028a0feedcb" providerId="ADAL" clId="{9E86630D-66E7-4868-A5BB-2B7291E96348}" dt="2021-06-14T20:29:19.555" v="4199" actId="26606"/>
          <ac:spMkLst>
            <pc:docMk/>
            <pc:sldMk cId="578099179" sldId="279"/>
            <ac:spMk id="2" creationId="{B78E53CF-1E00-4C4D-9565-B762804E5F49}"/>
          </ac:spMkLst>
        </pc:spChg>
        <pc:spChg chg="mod">
          <ac:chgData name="Shimon Nauenberg" userId="00b685ad-6d54-469b-8db2-7028a0feedcb" providerId="ADAL" clId="{9E86630D-66E7-4868-A5BB-2B7291E96348}" dt="2021-06-14T20:29:19.555" v="4199" actId="26606"/>
          <ac:spMkLst>
            <pc:docMk/>
            <pc:sldMk cId="578099179" sldId="279"/>
            <ac:spMk id="3" creationId="{E807CDCD-C3AA-4F54-8756-296F7AE946C2}"/>
          </ac:spMkLst>
        </pc:spChg>
        <pc:spChg chg="add">
          <ac:chgData name="Shimon Nauenberg" userId="00b685ad-6d54-469b-8db2-7028a0feedcb" providerId="ADAL" clId="{9E86630D-66E7-4868-A5BB-2B7291E96348}" dt="2021-06-14T20:29:19.555" v="4199" actId="26606"/>
          <ac:spMkLst>
            <pc:docMk/>
            <pc:sldMk cId="578099179" sldId="279"/>
            <ac:spMk id="8" creationId="{A2679492-7988-4050-9056-542444452411}"/>
          </ac:spMkLst>
        </pc:spChg>
        <pc:spChg chg="add">
          <ac:chgData name="Shimon Nauenberg" userId="00b685ad-6d54-469b-8db2-7028a0feedcb" providerId="ADAL" clId="{9E86630D-66E7-4868-A5BB-2B7291E96348}" dt="2021-06-14T20:29:19.555" v="4199" actId="26606"/>
          <ac:spMkLst>
            <pc:docMk/>
            <pc:sldMk cId="578099179" sldId="279"/>
            <ac:spMk id="10" creationId="{B091B163-7D61-4891-ABCF-5C13D9C418D0}"/>
          </ac:spMkLst>
        </pc:spChg>
        <pc:spChg chg="add">
          <ac:chgData name="Shimon Nauenberg" userId="00b685ad-6d54-469b-8db2-7028a0feedcb" providerId="ADAL" clId="{9E86630D-66E7-4868-A5BB-2B7291E96348}" dt="2021-06-14T20:29:19.555" v="4199" actId="26606"/>
          <ac:spMkLst>
            <pc:docMk/>
            <pc:sldMk cId="578099179" sldId="279"/>
            <ac:spMk id="12" creationId="{6CB927A4-E432-4310-9CD5-E89FF5063179}"/>
          </ac:spMkLst>
        </pc:spChg>
        <pc:spChg chg="add">
          <ac:chgData name="Shimon Nauenberg" userId="00b685ad-6d54-469b-8db2-7028a0feedcb" providerId="ADAL" clId="{9E86630D-66E7-4868-A5BB-2B7291E96348}" dt="2021-06-14T20:29:19.555" v="4199" actId="26606"/>
          <ac:spMkLst>
            <pc:docMk/>
            <pc:sldMk cId="578099179" sldId="279"/>
            <ac:spMk id="14" creationId="{E3020543-B24B-4EC4-8FFC-8DD88EEA91A8}"/>
          </ac:spMkLst>
        </pc:spChg>
        <pc:spChg chg="add">
          <ac:chgData name="Shimon Nauenberg" userId="00b685ad-6d54-469b-8db2-7028a0feedcb" providerId="ADAL" clId="{9E86630D-66E7-4868-A5BB-2B7291E96348}" dt="2021-06-14T20:29:19.555" v="4199" actId="26606"/>
          <ac:spMkLst>
            <pc:docMk/>
            <pc:sldMk cId="578099179" sldId="279"/>
            <ac:spMk id="16" creationId="{1453BF6C-B012-48B7-B4E8-6D7AC7C27D02}"/>
          </ac:spMkLst>
        </pc:spChg>
        <pc:cxnChg chg="add">
          <ac:chgData name="Shimon Nauenberg" userId="00b685ad-6d54-469b-8db2-7028a0feedcb" providerId="ADAL" clId="{9E86630D-66E7-4868-A5BB-2B7291E96348}" dt="2021-06-14T20:29:19.555" v="4199" actId="26606"/>
          <ac:cxnSpMkLst>
            <pc:docMk/>
            <pc:sldMk cId="578099179" sldId="279"/>
            <ac:cxnSpMk id="18" creationId="{C49DA8F6-BCC1-4447-B54C-57856834B94B}"/>
          </ac:cxnSpMkLst>
        </pc:cxnChg>
      </pc:sldChg>
      <pc:sldChg chg="addSp delSp modSp new mod setBg">
        <pc:chgData name="Shimon Nauenberg" userId="00b685ad-6d54-469b-8db2-7028a0feedcb" providerId="ADAL" clId="{9E86630D-66E7-4868-A5BB-2B7291E96348}" dt="2021-06-14T23:21:56.962" v="7265" actId="20577"/>
        <pc:sldMkLst>
          <pc:docMk/>
          <pc:sldMk cId="270811512" sldId="280"/>
        </pc:sldMkLst>
        <pc:spChg chg="mod">
          <ac:chgData name="Shimon Nauenberg" userId="00b685ad-6d54-469b-8db2-7028a0feedcb" providerId="ADAL" clId="{9E86630D-66E7-4868-A5BB-2B7291E96348}" dt="2021-06-14T20:45:43.551" v="4727" actId="20577"/>
          <ac:spMkLst>
            <pc:docMk/>
            <pc:sldMk cId="270811512" sldId="280"/>
            <ac:spMk id="2" creationId="{3BC2C9B6-DD94-489D-BA68-9837D157EA10}"/>
          </ac:spMkLst>
        </pc:spChg>
        <pc:spChg chg="add del">
          <ac:chgData name="Shimon Nauenberg" userId="00b685ad-6d54-469b-8db2-7028a0feedcb" providerId="ADAL" clId="{9E86630D-66E7-4868-A5BB-2B7291E96348}" dt="2021-06-14T20:32:48.036" v="4224"/>
          <ac:spMkLst>
            <pc:docMk/>
            <pc:sldMk cId="270811512" sldId="280"/>
            <ac:spMk id="3" creationId="{9AE0B016-7D89-4996-A424-168B12186ECA}"/>
          </ac:spMkLst>
        </pc:spChg>
        <pc:spChg chg="add mod">
          <ac:chgData name="Shimon Nauenberg" userId="00b685ad-6d54-469b-8db2-7028a0feedcb" providerId="ADAL" clId="{9E86630D-66E7-4868-A5BB-2B7291E96348}" dt="2021-06-14T23:21:56.962" v="7265" actId="20577"/>
          <ac:spMkLst>
            <pc:docMk/>
            <pc:sldMk cId="270811512" sldId="280"/>
            <ac:spMk id="9" creationId="{3D4A5ECC-5455-4038-B862-21B42525A15E}"/>
          </ac:spMkLst>
        </pc:spChg>
        <pc:spChg chg="add">
          <ac:chgData name="Shimon Nauenberg" userId="00b685ad-6d54-469b-8db2-7028a0feedcb" providerId="ADAL" clId="{9E86630D-66E7-4868-A5BB-2B7291E96348}" dt="2021-06-14T20:35:35.049" v="4269" actId="26606"/>
          <ac:spMkLst>
            <pc:docMk/>
            <pc:sldMk cId="270811512" sldId="280"/>
            <ac:spMk id="16" creationId="{A2679492-7988-4050-9056-542444452411}"/>
          </ac:spMkLst>
        </pc:spChg>
        <pc:spChg chg="add">
          <ac:chgData name="Shimon Nauenberg" userId="00b685ad-6d54-469b-8db2-7028a0feedcb" providerId="ADAL" clId="{9E86630D-66E7-4868-A5BB-2B7291E96348}" dt="2021-06-14T20:35:35.049" v="4269" actId="26606"/>
          <ac:spMkLst>
            <pc:docMk/>
            <pc:sldMk cId="270811512" sldId="280"/>
            <ac:spMk id="18" creationId="{B091B163-7D61-4891-ABCF-5C13D9C418D0}"/>
          </ac:spMkLst>
        </pc:spChg>
        <pc:graphicFrameChg chg="add del mod">
          <ac:chgData name="Shimon Nauenberg" userId="00b685ad-6d54-469b-8db2-7028a0feedcb" providerId="ADAL" clId="{9E86630D-66E7-4868-A5BB-2B7291E96348}" dt="2021-06-14T20:32:34.620" v="4223"/>
          <ac:graphicFrameMkLst>
            <pc:docMk/>
            <pc:sldMk cId="270811512" sldId="280"/>
            <ac:graphicFrameMk id="4" creationId="{8196E92C-D434-4854-A83B-0E840B284B60}"/>
          </ac:graphicFrameMkLst>
        </pc:graphicFrameChg>
        <pc:graphicFrameChg chg="add del mod">
          <ac:chgData name="Shimon Nauenberg" userId="00b685ad-6d54-469b-8db2-7028a0feedcb" providerId="ADAL" clId="{9E86630D-66E7-4868-A5BB-2B7291E96348}" dt="2021-06-14T20:34:16.500" v="4244" actId="21"/>
          <ac:graphicFrameMkLst>
            <pc:docMk/>
            <pc:sldMk cId="270811512" sldId="280"/>
            <ac:graphicFrameMk id="5" creationId="{44D170B7-54B9-456F-B4FA-C87E41DE32B0}"/>
          </ac:graphicFrameMkLst>
        </pc:graphicFrameChg>
        <pc:graphicFrameChg chg="add del mod">
          <ac:chgData name="Shimon Nauenberg" userId="00b685ad-6d54-469b-8db2-7028a0feedcb" providerId="ADAL" clId="{9E86630D-66E7-4868-A5BB-2B7291E96348}" dt="2021-06-14T20:34:11.919" v="4241"/>
          <ac:graphicFrameMkLst>
            <pc:docMk/>
            <pc:sldMk cId="270811512" sldId="280"/>
            <ac:graphicFrameMk id="6" creationId="{65CBB0BA-68D3-40C1-8723-1DFABD3FEF59}"/>
          </ac:graphicFrameMkLst>
        </pc:graphicFrameChg>
        <pc:graphicFrameChg chg="add del mod">
          <ac:chgData name="Shimon Nauenberg" userId="00b685ad-6d54-469b-8db2-7028a0feedcb" providerId="ADAL" clId="{9E86630D-66E7-4868-A5BB-2B7291E96348}" dt="2021-06-14T20:35:29.651" v="4268" actId="21"/>
          <ac:graphicFrameMkLst>
            <pc:docMk/>
            <pc:sldMk cId="270811512" sldId="280"/>
            <ac:graphicFrameMk id="7" creationId="{BD6CE62A-87BC-434B-B9F1-434D6BAE836B}"/>
          </ac:graphicFrameMkLst>
        </pc:graphicFrameChg>
        <pc:graphicFrameChg chg="add del mod">
          <ac:chgData name="Shimon Nauenberg" userId="00b685ad-6d54-469b-8db2-7028a0feedcb" providerId="ADAL" clId="{9E86630D-66E7-4868-A5BB-2B7291E96348}" dt="2021-06-14T20:40:40.151" v="4584" actId="21"/>
          <ac:graphicFrameMkLst>
            <pc:docMk/>
            <pc:sldMk cId="270811512" sldId="280"/>
            <ac:graphicFrameMk id="11" creationId="{5443E7DF-5818-4D4A-AEFE-E6AE3D1C2E4D}"/>
          </ac:graphicFrameMkLst>
        </pc:graphicFrameChg>
        <pc:graphicFrameChg chg="add mod">
          <ac:chgData name="Shimon Nauenberg" userId="00b685ad-6d54-469b-8db2-7028a0feedcb" providerId="ADAL" clId="{9E86630D-66E7-4868-A5BB-2B7291E96348}" dt="2021-06-14T20:39:06.944" v="4282" actId="1076"/>
          <ac:graphicFrameMkLst>
            <pc:docMk/>
            <pc:sldMk cId="270811512" sldId="280"/>
            <ac:graphicFrameMk id="12" creationId="{1975E88F-7307-4453-9B6B-56DEECE83AE6}"/>
          </ac:graphicFrameMkLst>
        </pc:graphicFrameChg>
        <pc:picChg chg="add del">
          <ac:chgData name="Shimon Nauenberg" userId="00b685ad-6d54-469b-8db2-7028a0feedcb" providerId="ADAL" clId="{9E86630D-66E7-4868-A5BB-2B7291E96348}" dt="2021-06-14T20:36:17.421" v="4276" actId="21"/>
          <ac:picMkLst>
            <pc:docMk/>
            <pc:sldMk cId="270811512" sldId="280"/>
            <ac:picMk id="10" creationId="{6BBDADC5-AA89-4DDB-909B-CA3134C3A957}"/>
          </ac:picMkLst>
        </pc:picChg>
        <pc:picChg chg="add del">
          <ac:chgData name="Shimon Nauenberg" userId="00b685ad-6d54-469b-8db2-7028a0feedcb" providerId="ADAL" clId="{9E86630D-66E7-4868-A5BB-2B7291E96348}" dt="2021-06-14T20:35:39.008" v="4270" actId="21"/>
          <ac:picMkLst>
            <pc:docMk/>
            <pc:sldMk cId="270811512" sldId="280"/>
            <ac:picMk id="13" creationId="{DAE651ED-5EBC-4C92-B887-C13B7BA58DE8}"/>
          </ac:picMkLst>
        </pc:picChg>
        <pc:picChg chg="add del mod">
          <ac:chgData name="Shimon Nauenberg" userId="00b685ad-6d54-469b-8db2-7028a0feedcb" providerId="ADAL" clId="{9E86630D-66E7-4868-A5BB-2B7291E96348}" dt="2021-06-14T20:35:49.382" v="4272"/>
          <ac:picMkLst>
            <pc:docMk/>
            <pc:sldMk cId="270811512" sldId="280"/>
            <ac:picMk id="14" creationId="{CAC4D593-45C0-4F09-B12E-BDD0773DBCAD}"/>
          </ac:picMkLst>
        </pc:picChg>
        <pc:picChg chg="add del mod">
          <ac:chgData name="Shimon Nauenberg" userId="00b685ad-6d54-469b-8db2-7028a0feedcb" providerId="ADAL" clId="{9E86630D-66E7-4868-A5BB-2B7291E96348}" dt="2021-06-14T20:35:57.553" v="4274" actId="21"/>
          <ac:picMkLst>
            <pc:docMk/>
            <pc:sldMk cId="270811512" sldId="280"/>
            <ac:picMk id="15" creationId="{8E376788-C78D-449C-B29F-58B1972F9DAD}"/>
          </ac:picMkLst>
        </pc:picChg>
        <pc:cxnChg chg="add">
          <ac:chgData name="Shimon Nauenberg" userId="00b685ad-6d54-469b-8db2-7028a0feedcb" providerId="ADAL" clId="{9E86630D-66E7-4868-A5BB-2B7291E96348}" dt="2021-06-14T20:35:35.049" v="4269" actId="26606"/>
          <ac:cxnSpMkLst>
            <pc:docMk/>
            <pc:sldMk cId="270811512" sldId="280"/>
            <ac:cxnSpMk id="20" creationId="{C49DA8F6-BCC1-4447-B54C-57856834B94B}"/>
          </ac:cxnSpMkLst>
        </pc:cxnChg>
      </pc:sldChg>
      <pc:sldChg chg="addSp delSp modSp new mod setBg">
        <pc:chgData name="Shimon Nauenberg" userId="00b685ad-6d54-469b-8db2-7028a0feedcb" providerId="ADAL" clId="{9E86630D-66E7-4868-A5BB-2B7291E96348}" dt="2021-06-15T02:29:59.440" v="7624" actId="20577"/>
        <pc:sldMkLst>
          <pc:docMk/>
          <pc:sldMk cId="1871083574" sldId="281"/>
        </pc:sldMkLst>
        <pc:spChg chg="mod">
          <ac:chgData name="Shimon Nauenberg" userId="00b685ad-6d54-469b-8db2-7028a0feedcb" providerId="ADAL" clId="{9E86630D-66E7-4868-A5BB-2B7291E96348}" dt="2021-06-14T20:52:08.486" v="4960" actId="26606"/>
          <ac:spMkLst>
            <pc:docMk/>
            <pc:sldMk cId="1871083574" sldId="281"/>
            <ac:spMk id="2" creationId="{643F0084-44A7-47FE-AF83-ED3DED60C406}"/>
          </ac:spMkLst>
        </pc:spChg>
        <pc:spChg chg="del">
          <ac:chgData name="Shimon Nauenberg" userId="00b685ad-6d54-469b-8db2-7028a0feedcb" providerId="ADAL" clId="{9E86630D-66E7-4868-A5BB-2B7291E96348}" dt="2021-06-14T20:51:27.072" v="4950"/>
          <ac:spMkLst>
            <pc:docMk/>
            <pc:sldMk cId="1871083574" sldId="281"/>
            <ac:spMk id="3" creationId="{657DCD3D-274E-4849-8B3A-BDFF7DF739DC}"/>
          </ac:spMkLst>
        </pc:spChg>
        <pc:spChg chg="add del mod">
          <ac:chgData name="Shimon Nauenberg" userId="00b685ad-6d54-469b-8db2-7028a0feedcb" providerId="ADAL" clId="{9E86630D-66E7-4868-A5BB-2B7291E96348}" dt="2021-06-14T20:52:42.915" v="4964"/>
          <ac:spMkLst>
            <pc:docMk/>
            <pc:sldMk cId="1871083574" sldId="281"/>
            <ac:spMk id="6" creationId="{39BEB8FC-572E-4CD5-A4C9-29455CCFFED6}"/>
          </ac:spMkLst>
        </pc:spChg>
        <pc:spChg chg="add del mod">
          <ac:chgData name="Shimon Nauenberg" userId="00b685ad-6d54-469b-8db2-7028a0feedcb" providerId="ADAL" clId="{9E86630D-66E7-4868-A5BB-2B7291E96348}" dt="2021-06-14T20:58:33.508" v="4970" actId="767"/>
          <ac:spMkLst>
            <pc:docMk/>
            <pc:sldMk cId="1871083574" sldId="281"/>
            <ac:spMk id="9" creationId="{54AB8224-C226-4BC2-B226-55E796DFD256}"/>
          </ac:spMkLst>
        </pc:spChg>
        <pc:spChg chg="add">
          <ac:chgData name="Shimon Nauenberg" userId="00b685ad-6d54-469b-8db2-7028a0feedcb" providerId="ADAL" clId="{9E86630D-66E7-4868-A5BB-2B7291E96348}" dt="2021-06-14T20:52:08.486" v="4960" actId="26606"/>
          <ac:spMkLst>
            <pc:docMk/>
            <pc:sldMk cId="1871083574" sldId="281"/>
            <ac:spMk id="13" creationId="{A2679492-7988-4050-9056-542444452411}"/>
          </ac:spMkLst>
        </pc:spChg>
        <pc:spChg chg="add mod">
          <ac:chgData name="Shimon Nauenberg" userId="00b685ad-6d54-469b-8db2-7028a0feedcb" providerId="ADAL" clId="{9E86630D-66E7-4868-A5BB-2B7291E96348}" dt="2021-06-15T02:29:59.440" v="7624" actId="20577"/>
          <ac:spMkLst>
            <pc:docMk/>
            <pc:sldMk cId="1871083574" sldId="281"/>
            <ac:spMk id="14" creationId="{F6DFBFBF-C8A6-4CC4-BD25-7E922E9EE79F}"/>
          </ac:spMkLst>
        </pc:spChg>
        <pc:spChg chg="add">
          <ac:chgData name="Shimon Nauenberg" userId="00b685ad-6d54-469b-8db2-7028a0feedcb" providerId="ADAL" clId="{9E86630D-66E7-4868-A5BB-2B7291E96348}" dt="2021-06-14T20:52:08.486" v="4960" actId="26606"/>
          <ac:spMkLst>
            <pc:docMk/>
            <pc:sldMk cId="1871083574" sldId="281"/>
            <ac:spMk id="15" creationId="{B091B163-7D61-4891-ABCF-5C13D9C418D0}"/>
          </ac:spMkLst>
        </pc:spChg>
        <pc:graphicFrameChg chg="add del mod">
          <ac:chgData name="Shimon Nauenberg" userId="00b685ad-6d54-469b-8db2-7028a0feedcb" providerId="ADAL" clId="{9E86630D-66E7-4868-A5BB-2B7291E96348}" dt="2021-06-14T20:51:55.617" v="4959" actId="21"/>
          <ac:graphicFrameMkLst>
            <pc:docMk/>
            <pc:sldMk cId="1871083574" sldId="281"/>
            <ac:graphicFrameMk id="4" creationId="{AE52652B-C277-4C7C-956C-7A74338CD2BA}"/>
          </ac:graphicFrameMkLst>
        </pc:graphicFrameChg>
        <pc:graphicFrameChg chg="add mod">
          <ac:chgData name="Shimon Nauenberg" userId="00b685ad-6d54-469b-8db2-7028a0feedcb" providerId="ADAL" clId="{9E86630D-66E7-4868-A5BB-2B7291E96348}" dt="2021-06-14T20:58:37.439" v="4973" actId="1076"/>
          <ac:graphicFrameMkLst>
            <pc:docMk/>
            <pc:sldMk cId="1871083574" sldId="281"/>
            <ac:graphicFrameMk id="8" creationId="{15565BB9-F771-4EAF-8F54-706567375B4E}"/>
          </ac:graphicFrameMkLst>
        </pc:graphicFrameChg>
        <pc:picChg chg="add del">
          <ac:chgData name="Shimon Nauenberg" userId="00b685ad-6d54-469b-8db2-7028a0feedcb" providerId="ADAL" clId="{9E86630D-66E7-4868-A5BB-2B7291E96348}" dt="2021-06-14T20:52:17.675" v="4963" actId="21"/>
          <ac:picMkLst>
            <pc:docMk/>
            <pc:sldMk cId="1871083574" sldId="281"/>
            <ac:picMk id="7" creationId="{1CCEF7CE-95EF-46BD-AC68-AA4E4BDA9943}"/>
          </ac:picMkLst>
        </pc:picChg>
        <pc:picChg chg="add del">
          <ac:chgData name="Shimon Nauenberg" userId="00b685ad-6d54-469b-8db2-7028a0feedcb" providerId="ADAL" clId="{9E86630D-66E7-4868-A5BB-2B7291E96348}" dt="2021-06-14T20:52:11.068" v="4961" actId="21"/>
          <ac:picMkLst>
            <pc:docMk/>
            <pc:sldMk cId="1871083574" sldId="281"/>
            <ac:picMk id="10" creationId="{064F68D9-BC7D-4FA2-8007-A44335B5FC76}"/>
          </ac:picMkLst>
        </pc:picChg>
        <pc:cxnChg chg="add">
          <ac:chgData name="Shimon Nauenberg" userId="00b685ad-6d54-469b-8db2-7028a0feedcb" providerId="ADAL" clId="{9E86630D-66E7-4868-A5BB-2B7291E96348}" dt="2021-06-14T20:52:08.486" v="4960" actId="26606"/>
          <ac:cxnSpMkLst>
            <pc:docMk/>
            <pc:sldMk cId="1871083574" sldId="281"/>
            <ac:cxnSpMk id="17" creationId="{C49DA8F6-BCC1-4447-B54C-57856834B94B}"/>
          </ac:cxnSpMkLst>
        </pc:cxnChg>
      </pc:sldChg>
      <pc:sldChg chg="addSp delSp modSp new mod setBg">
        <pc:chgData name="Shimon Nauenberg" userId="00b685ad-6d54-469b-8db2-7028a0feedcb" providerId="ADAL" clId="{9E86630D-66E7-4868-A5BB-2B7291E96348}" dt="2021-06-15T02:05:24.827" v="7562" actId="33524"/>
        <pc:sldMkLst>
          <pc:docMk/>
          <pc:sldMk cId="4044337523" sldId="282"/>
        </pc:sldMkLst>
        <pc:spChg chg="mod">
          <ac:chgData name="Shimon Nauenberg" userId="00b685ad-6d54-469b-8db2-7028a0feedcb" providerId="ADAL" clId="{9E86630D-66E7-4868-A5BB-2B7291E96348}" dt="2021-06-14T22:15:34.001" v="6275" actId="26606"/>
          <ac:spMkLst>
            <pc:docMk/>
            <pc:sldMk cId="4044337523" sldId="282"/>
            <ac:spMk id="2" creationId="{0AE25037-D08B-47D7-82EC-39C28E8868CA}"/>
          </ac:spMkLst>
        </pc:spChg>
        <pc:spChg chg="del mod">
          <ac:chgData name="Shimon Nauenberg" userId="00b685ad-6d54-469b-8db2-7028a0feedcb" providerId="ADAL" clId="{9E86630D-66E7-4868-A5BB-2B7291E96348}" dt="2021-06-14T22:15:34.001" v="6275" actId="26606"/>
          <ac:spMkLst>
            <pc:docMk/>
            <pc:sldMk cId="4044337523" sldId="282"/>
            <ac:spMk id="3" creationId="{1A763F41-6399-4238-99D5-C233EA45F40D}"/>
          </ac:spMkLst>
        </pc:spChg>
        <pc:spChg chg="add del mod">
          <ac:chgData name="Shimon Nauenberg" userId="00b685ad-6d54-469b-8db2-7028a0feedcb" providerId="ADAL" clId="{9E86630D-66E7-4868-A5BB-2B7291E96348}" dt="2021-06-14T22:15:29.769" v="6272"/>
          <ac:spMkLst>
            <pc:docMk/>
            <pc:sldMk cId="4044337523" sldId="282"/>
            <ac:spMk id="4" creationId="{AB9E9EE0-AFE9-4665-BB6B-ED1C614546F9}"/>
          </ac:spMkLst>
        </pc:spChg>
        <pc:spChg chg="add del mod">
          <ac:chgData name="Shimon Nauenberg" userId="00b685ad-6d54-469b-8db2-7028a0feedcb" providerId="ADAL" clId="{9E86630D-66E7-4868-A5BB-2B7291E96348}" dt="2021-06-14T22:15:29.770" v="6274"/>
          <ac:spMkLst>
            <pc:docMk/>
            <pc:sldMk cId="4044337523" sldId="282"/>
            <ac:spMk id="5" creationId="{5B58394A-9ACD-4E9A-B7B5-3E465C9BB8A0}"/>
          </ac:spMkLst>
        </pc:spChg>
        <pc:spChg chg="add del mod">
          <ac:chgData name="Shimon Nauenberg" userId="00b685ad-6d54-469b-8db2-7028a0feedcb" providerId="ADAL" clId="{9E86630D-66E7-4868-A5BB-2B7291E96348}" dt="2021-06-14T22:15:29.762" v="6270" actId="21"/>
          <ac:spMkLst>
            <pc:docMk/>
            <pc:sldMk cId="4044337523" sldId="282"/>
            <ac:spMk id="6" creationId="{2D24BE59-C301-47BF-940D-2121433A39C7}"/>
          </ac:spMkLst>
        </pc:spChg>
        <pc:spChg chg="add">
          <ac:chgData name="Shimon Nauenberg" userId="00b685ad-6d54-469b-8db2-7028a0feedcb" providerId="ADAL" clId="{9E86630D-66E7-4868-A5BB-2B7291E96348}" dt="2021-06-14T22:15:34.001" v="6275" actId="26606"/>
          <ac:spMkLst>
            <pc:docMk/>
            <pc:sldMk cId="4044337523" sldId="282"/>
            <ac:spMk id="9" creationId="{383F4F3A-DF89-453C-A499-8C259F6A2F13}"/>
          </ac:spMkLst>
        </pc:spChg>
        <pc:spChg chg="add">
          <ac:chgData name="Shimon Nauenberg" userId="00b685ad-6d54-469b-8db2-7028a0feedcb" providerId="ADAL" clId="{9E86630D-66E7-4868-A5BB-2B7291E96348}" dt="2021-06-14T22:15:34.001" v="6275" actId="26606"/>
          <ac:spMkLst>
            <pc:docMk/>
            <pc:sldMk cId="4044337523" sldId="282"/>
            <ac:spMk id="11" creationId="{58BDB0EE-D238-415B-9ED8-62AA6AB2AAD1}"/>
          </ac:spMkLst>
        </pc:spChg>
        <pc:spChg chg="add">
          <ac:chgData name="Shimon Nauenberg" userId="00b685ad-6d54-469b-8db2-7028a0feedcb" providerId="ADAL" clId="{9E86630D-66E7-4868-A5BB-2B7291E96348}" dt="2021-06-14T22:15:34.001" v="6275" actId="26606"/>
          <ac:spMkLst>
            <pc:docMk/>
            <pc:sldMk cId="4044337523" sldId="282"/>
            <ac:spMk id="13" creationId="{C5B55FC3-961D-4325-82F1-DE92B0D04E03}"/>
          </ac:spMkLst>
        </pc:spChg>
        <pc:spChg chg="add mod">
          <ac:chgData name="Shimon Nauenberg" userId="00b685ad-6d54-469b-8db2-7028a0feedcb" providerId="ADAL" clId="{9E86630D-66E7-4868-A5BB-2B7291E96348}" dt="2021-06-14T22:15:44.602" v="6277" actId="1076"/>
          <ac:spMkLst>
            <pc:docMk/>
            <pc:sldMk cId="4044337523" sldId="282"/>
            <ac:spMk id="14" creationId="{EE7D833A-330E-4E70-9E71-F47F2A69EBAA}"/>
          </ac:spMkLst>
        </pc:spChg>
        <pc:spChg chg="add">
          <ac:chgData name="Shimon Nauenberg" userId="00b685ad-6d54-469b-8db2-7028a0feedcb" providerId="ADAL" clId="{9E86630D-66E7-4868-A5BB-2B7291E96348}" dt="2021-06-14T22:15:34.001" v="6275" actId="26606"/>
          <ac:spMkLst>
            <pc:docMk/>
            <pc:sldMk cId="4044337523" sldId="282"/>
            <ac:spMk id="17" creationId="{4C8AB332-D09E-4F28-943C-DABDD4716A3C}"/>
          </ac:spMkLst>
        </pc:spChg>
        <pc:graphicFrameChg chg="add mod">
          <ac:chgData name="Shimon Nauenberg" userId="00b685ad-6d54-469b-8db2-7028a0feedcb" providerId="ADAL" clId="{9E86630D-66E7-4868-A5BB-2B7291E96348}" dt="2021-06-15T02:05:24.827" v="7562" actId="33524"/>
          <ac:graphicFrameMkLst>
            <pc:docMk/>
            <pc:sldMk cId="4044337523" sldId="282"/>
            <ac:graphicFrameMk id="7" creationId="{1FF42EA0-406F-4705-93D5-6B7B7ED8E3A6}"/>
          </ac:graphicFrameMkLst>
        </pc:graphicFrameChg>
        <pc:cxnChg chg="add">
          <ac:chgData name="Shimon Nauenberg" userId="00b685ad-6d54-469b-8db2-7028a0feedcb" providerId="ADAL" clId="{9E86630D-66E7-4868-A5BB-2B7291E96348}" dt="2021-06-14T22:15:34.001" v="6275" actId="26606"/>
          <ac:cxnSpMkLst>
            <pc:docMk/>
            <pc:sldMk cId="4044337523" sldId="282"/>
            <ac:cxnSpMk id="15" creationId="{C8F51B3F-8331-4E4A-AE96-D47B1006EEAD}"/>
          </ac:cxnSpMkLst>
        </pc:cxnChg>
      </pc:sldChg>
      <pc:sldChg chg="addSp modSp new del mod setBg">
        <pc:chgData name="Shimon Nauenberg" userId="00b685ad-6d54-469b-8db2-7028a0feedcb" providerId="ADAL" clId="{9E86630D-66E7-4868-A5BB-2B7291E96348}" dt="2021-06-15T01:03:27.886" v="7288" actId="2696"/>
        <pc:sldMkLst>
          <pc:docMk/>
          <pc:sldMk cId="3403463725" sldId="283"/>
        </pc:sldMkLst>
        <pc:spChg chg="mod">
          <ac:chgData name="Shimon Nauenberg" userId="00b685ad-6d54-469b-8db2-7028a0feedcb" providerId="ADAL" clId="{9E86630D-66E7-4868-A5BB-2B7291E96348}" dt="2021-06-14T23:23:59.701" v="7287" actId="1076"/>
          <ac:spMkLst>
            <pc:docMk/>
            <pc:sldMk cId="3403463725" sldId="283"/>
            <ac:spMk id="2" creationId="{40FE86AC-755E-44CD-9810-AE1FBF2E1986}"/>
          </ac:spMkLst>
        </pc:spChg>
        <pc:spChg chg="mod">
          <ac:chgData name="Shimon Nauenberg" userId="00b685ad-6d54-469b-8db2-7028a0feedcb" providerId="ADAL" clId="{9E86630D-66E7-4868-A5BB-2B7291E96348}" dt="2021-06-14T22:17:39.153" v="6617" actId="255"/>
          <ac:spMkLst>
            <pc:docMk/>
            <pc:sldMk cId="3403463725" sldId="283"/>
            <ac:spMk id="3" creationId="{4B7DDF8A-70F6-4A89-96ED-A92243ABC28A}"/>
          </ac:spMkLst>
        </pc:spChg>
        <pc:spChg chg="add">
          <ac:chgData name="Shimon Nauenberg" userId="00b685ad-6d54-469b-8db2-7028a0feedcb" providerId="ADAL" clId="{9E86630D-66E7-4868-A5BB-2B7291E96348}" dt="2021-06-14T22:17:26.365" v="6615" actId="26606"/>
          <ac:spMkLst>
            <pc:docMk/>
            <pc:sldMk cId="3403463725" sldId="283"/>
            <ac:spMk id="9" creationId="{45CF0CC2-658D-4A87-9D2E-154B0ABE1BA0}"/>
          </ac:spMkLst>
        </pc:spChg>
        <pc:spChg chg="add">
          <ac:chgData name="Shimon Nauenberg" userId="00b685ad-6d54-469b-8db2-7028a0feedcb" providerId="ADAL" clId="{9E86630D-66E7-4868-A5BB-2B7291E96348}" dt="2021-06-14T22:17:26.365" v="6615" actId="26606"/>
          <ac:spMkLst>
            <pc:docMk/>
            <pc:sldMk cId="3403463725" sldId="283"/>
            <ac:spMk id="11" creationId="{796C2CE2-29C3-4EBD-A8BB-82C6CC06950D}"/>
          </ac:spMkLst>
        </pc:spChg>
        <pc:spChg chg="add">
          <ac:chgData name="Shimon Nauenberg" userId="00b685ad-6d54-469b-8db2-7028a0feedcb" providerId="ADAL" clId="{9E86630D-66E7-4868-A5BB-2B7291E96348}" dt="2021-06-14T22:17:26.365" v="6615" actId="26606"/>
          <ac:spMkLst>
            <pc:docMk/>
            <pc:sldMk cId="3403463725" sldId="283"/>
            <ac:spMk id="13" creationId="{6CB927A4-E432-4310-9CD5-E89FF5063179}"/>
          </ac:spMkLst>
        </pc:spChg>
        <pc:spChg chg="add">
          <ac:chgData name="Shimon Nauenberg" userId="00b685ad-6d54-469b-8db2-7028a0feedcb" providerId="ADAL" clId="{9E86630D-66E7-4868-A5BB-2B7291E96348}" dt="2021-06-14T22:17:26.365" v="6615" actId="26606"/>
          <ac:spMkLst>
            <pc:docMk/>
            <pc:sldMk cId="3403463725" sldId="283"/>
            <ac:spMk id="15" creationId="{E3020543-B24B-4EC4-8FFC-8DD88EEA91A8}"/>
          </ac:spMkLst>
        </pc:spChg>
        <pc:spChg chg="add">
          <ac:chgData name="Shimon Nauenberg" userId="00b685ad-6d54-469b-8db2-7028a0feedcb" providerId="ADAL" clId="{9E86630D-66E7-4868-A5BB-2B7291E96348}" dt="2021-06-14T22:17:26.365" v="6615" actId="26606"/>
          <ac:spMkLst>
            <pc:docMk/>
            <pc:sldMk cId="3403463725" sldId="283"/>
            <ac:spMk id="17" creationId="{1453BF6C-B012-48B7-B4E8-6D7AC7C27D02}"/>
          </ac:spMkLst>
        </pc:spChg>
        <pc:picChg chg="add">
          <ac:chgData name="Shimon Nauenberg" userId="00b685ad-6d54-469b-8db2-7028a0feedcb" providerId="ADAL" clId="{9E86630D-66E7-4868-A5BB-2B7291E96348}" dt="2021-06-14T22:17:26.365" v="6615" actId="26606"/>
          <ac:picMkLst>
            <pc:docMk/>
            <pc:sldMk cId="3403463725" sldId="283"/>
            <ac:picMk id="5" creationId="{3A7809CB-C871-45B4-B16A-B9E1C7EEB757}"/>
          </ac:picMkLst>
        </pc:picChg>
        <pc:cxnChg chg="add">
          <ac:chgData name="Shimon Nauenberg" userId="00b685ad-6d54-469b-8db2-7028a0feedcb" providerId="ADAL" clId="{9E86630D-66E7-4868-A5BB-2B7291E96348}" dt="2021-06-14T22:17:26.365" v="6615" actId="26606"/>
          <ac:cxnSpMkLst>
            <pc:docMk/>
            <pc:sldMk cId="3403463725" sldId="283"/>
            <ac:cxnSpMk id="19" creationId="{BF76EB78-6E9D-49A9-ADC5-7BCCD6F1FD48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DF0677-17C8-4F69-9D29-4504B1C82F9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4B36DD8-5DF7-4A27-816F-D16051CB8BEB}">
      <dgm:prSet/>
      <dgm:spPr/>
      <dgm:t>
        <a:bodyPr/>
        <a:lstStyle/>
        <a:p>
          <a:r>
            <a:rPr lang="en-US"/>
            <a:t>American survey ran by the National Center for Health Statistics</a:t>
          </a:r>
        </a:p>
      </dgm:t>
    </dgm:pt>
    <dgm:pt modelId="{0EE9FFFE-0E8C-4CD0-834F-16E5BB05669F}" type="parTrans" cxnId="{5F9E4E26-03B8-4FF6-80E7-4320BC3BA408}">
      <dgm:prSet/>
      <dgm:spPr/>
      <dgm:t>
        <a:bodyPr/>
        <a:lstStyle/>
        <a:p>
          <a:endParaRPr lang="en-US"/>
        </a:p>
      </dgm:t>
    </dgm:pt>
    <dgm:pt modelId="{D1411A3F-81E8-4476-B653-CF78B59036F0}" type="sibTrans" cxnId="{5F9E4E26-03B8-4FF6-80E7-4320BC3BA408}">
      <dgm:prSet/>
      <dgm:spPr/>
      <dgm:t>
        <a:bodyPr/>
        <a:lstStyle/>
        <a:p>
          <a:endParaRPr lang="en-US"/>
        </a:p>
      </dgm:t>
    </dgm:pt>
    <dgm:pt modelId="{14917AF5-4291-4009-B175-E9019F902B04}">
      <dgm:prSet/>
      <dgm:spPr/>
      <dgm:t>
        <a:bodyPr/>
        <a:lstStyle/>
        <a:p>
          <a:r>
            <a:rPr lang="en-CA"/>
            <a:t>Began in the early 1960’s, and has been continuous since 1999</a:t>
          </a:r>
          <a:endParaRPr lang="en-US"/>
        </a:p>
      </dgm:t>
    </dgm:pt>
    <dgm:pt modelId="{543AF0C3-7877-4EAD-823C-234E4D9CB0ED}" type="parTrans" cxnId="{44759B94-4A2D-4A86-8FEC-D5C7D812B02F}">
      <dgm:prSet/>
      <dgm:spPr/>
      <dgm:t>
        <a:bodyPr/>
        <a:lstStyle/>
        <a:p>
          <a:endParaRPr lang="en-US"/>
        </a:p>
      </dgm:t>
    </dgm:pt>
    <dgm:pt modelId="{537F7401-E319-4468-A97F-5C0FFB1FE41A}" type="sibTrans" cxnId="{44759B94-4A2D-4A86-8FEC-D5C7D812B02F}">
      <dgm:prSet/>
      <dgm:spPr/>
      <dgm:t>
        <a:bodyPr/>
        <a:lstStyle/>
        <a:p>
          <a:endParaRPr lang="en-US"/>
        </a:p>
      </dgm:t>
    </dgm:pt>
    <dgm:pt modelId="{7CDBE622-32D7-4371-BFA0-92294E80B7CA}">
      <dgm:prSet/>
      <dgm:spPr/>
      <dgm:t>
        <a:bodyPr/>
        <a:lstStyle/>
        <a:p>
          <a:r>
            <a:rPr lang="en-CA"/>
            <a:t>To assess the health and wellness of adults and Children in USA.</a:t>
          </a:r>
          <a:endParaRPr lang="en-US"/>
        </a:p>
      </dgm:t>
    </dgm:pt>
    <dgm:pt modelId="{92B97D97-1FB2-4D53-BC09-1CB6D0FF6AAA}" type="parTrans" cxnId="{2D9773CA-5311-4C14-B9F1-D11A06706B9C}">
      <dgm:prSet/>
      <dgm:spPr/>
      <dgm:t>
        <a:bodyPr/>
        <a:lstStyle/>
        <a:p>
          <a:endParaRPr lang="en-US"/>
        </a:p>
      </dgm:t>
    </dgm:pt>
    <dgm:pt modelId="{2481C925-4096-4D53-9F79-334693157ABD}" type="sibTrans" cxnId="{2D9773CA-5311-4C14-B9F1-D11A06706B9C}">
      <dgm:prSet/>
      <dgm:spPr/>
      <dgm:t>
        <a:bodyPr/>
        <a:lstStyle/>
        <a:p>
          <a:endParaRPr lang="en-US"/>
        </a:p>
      </dgm:t>
    </dgm:pt>
    <dgm:pt modelId="{B1323AC9-F024-4149-A597-34D6CA26C16F}">
      <dgm:prSet/>
      <dgm:spPr/>
      <dgm:t>
        <a:bodyPr/>
        <a:lstStyle/>
        <a:p>
          <a:r>
            <a:rPr lang="en-CA"/>
            <a:t>Includes both survey-based responses and medical and physiological measurement. </a:t>
          </a:r>
          <a:endParaRPr lang="en-US"/>
        </a:p>
      </dgm:t>
    </dgm:pt>
    <dgm:pt modelId="{198AF911-4AB5-4213-ABE4-EE3D4A22324D}" type="parTrans" cxnId="{3E3A171B-1C63-4B20-8C0B-D793FC2EAB62}">
      <dgm:prSet/>
      <dgm:spPr/>
      <dgm:t>
        <a:bodyPr/>
        <a:lstStyle/>
        <a:p>
          <a:endParaRPr lang="en-US"/>
        </a:p>
      </dgm:t>
    </dgm:pt>
    <dgm:pt modelId="{1AA75E14-86D3-44DD-94AE-4E9616933688}" type="sibTrans" cxnId="{3E3A171B-1C63-4B20-8C0B-D793FC2EAB62}">
      <dgm:prSet/>
      <dgm:spPr/>
      <dgm:t>
        <a:bodyPr/>
        <a:lstStyle/>
        <a:p>
          <a:endParaRPr lang="en-US"/>
        </a:p>
      </dgm:t>
    </dgm:pt>
    <dgm:pt modelId="{FA934DD1-6C24-48FE-A467-4AD776630CF9}">
      <dgm:prSet/>
      <dgm:spPr/>
      <dgm:t>
        <a:bodyPr/>
        <a:lstStyle/>
        <a:p>
          <a:r>
            <a:rPr lang="en-CA" dirty="0"/>
            <a:t>Used by many researches to track important aspects of health in the United states, such as Diabetes, Asthma, amongst many other things. </a:t>
          </a:r>
          <a:endParaRPr lang="en-US" dirty="0"/>
        </a:p>
      </dgm:t>
    </dgm:pt>
    <dgm:pt modelId="{9ECB8D40-5A8F-40DB-8440-396AE8B9BA02}" type="parTrans" cxnId="{266AA1E3-BFDC-4D7E-BD55-1ACC42CA5966}">
      <dgm:prSet/>
      <dgm:spPr/>
      <dgm:t>
        <a:bodyPr/>
        <a:lstStyle/>
        <a:p>
          <a:endParaRPr lang="en-US"/>
        </a:p>
      </dgm:t>
    </dgm:pt>
    <dgm:pt modelId="{D232F923-FF7D-4C62-AF8A-3C67BD0D89FC}" type="sibTrans" cxnId="{266AA1E3-BFDC-4D7E-BD55-1ACC42CA5966}">
      <dgm:prSet/>
      <dgm:spPr/>
      <dgm:t>
        <a:bodyPr/>
        <a:lstStyle/>
        <a:p>
          <a:endParaRPr lang="en-US"/>
        </a:p>
      </dgm:t>
    </dgm:pt>
    <dgm:pt modelId="{E444585F-3561-4CA1-831F-D94BFFBD51F6}" type="pres">
      <dgm:prSet presAssocID="{48DF0677-17C8-4F69-9D29-4504B1C82F9D}" presName="linear" presStyleCnt="0">
        <dgm:presLayoutVars>
          <dgm:animLvl val="lvl"/>
          <dgm:resizeHandles val="exact"/>
        </dgm:presLayoutVars>
      </dgm:prSet>
      <dgm:spPr/>
    </dgm:pt>
    <dgm:pt modelId="{412DD984-4544-4BD9-AA78-A26E8DB2B1BF}" type="pres">
      <dgm:prSet presAssocID="{E4B36DD8-5DF7-4A27-816F-D16051CB8BE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0B34FBE-530D-4637-AEAB-78220A16F1EC}" type="pres">
      <dgm:prSet presAssocID="{D1411A3F-81E8-4476-B653-CF78B59036F0}" presName="spacer" presStyleCnt="0"/>
      <dgm:spPr/>
    </dgm:pt>
    <dgm:pt modelId="{0C1C6427-13E9-4435-B936-9BF3F51ADDFC}" type="pres">
      <dgm:prSet presAssocID="{14917AF5-4291-4009-B175-E9019F902B0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DD2CC9C-3B04-4A98-B152-263BD6AC9CE0}" type="pres">
      <dgm:prSet presAssocID="{537F7401-E319-4468-A97F-5C0FFB1FE41A}" presName="spacer" presStyleCnt="0"/>
      <dgm:spPr/>
    </dgm:pt>
    <dgm:pt modelId="{C5334EA3-74D6-40B2-B542-C55092983B68}" type="pres">
      <dgm:prSet presAssocID="{7CDBE622-32D7-4371-BFA0-92294E80B7C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F7EC9DA-7D7E-439B-A23F-44030566D1D0}" type="pres">
      <dgm:prSet presAssocID="{2481C925-4096-4D53-9F79-334693157ABD}" presName="spacer" presStyleCnt="0"/>
      <dgm:spPr/>
    </dgm:pt>
    <dgm:pt modelId="{6E72CF1F-6EEB-41AF-A605-ED50CC82B9D7}" type="pres">
      <dgm:prSet presAssocID="{B1323AC9-F024-4149-A597-34D6CA26C16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53C7614-4EA5-4E87-A15E-BF7567DAE2DC}" type="pres">
      <dgm:prSet presAssocID="{1AA75E14-86D3-44DD-94AE-4E9616933688}" presName="spacer" presStyleCnt="0"/>
      <dgm:spPr/>
    </dgm:pt>
    <dgm:pt modelId="{FF68B48C-055F-4E21-A2F4-AE8F842C46F8}" type="pres">
      <dgm:prSet presAssocID="{FA934DD1-6C24-48FE-A467-4AD776630CF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756570E-D8BE-407C-A3B6-6481C1D4DCE2}" type="presOf" srcId="{14917AF5-4291-4009-B175-E9019F902B04}" destId="{0C1C6427-13E9-4435-B936-9BF3F51ADDFC}" srcOrd="0" destOrd="0" presId="urn:microsoft.com/office/officeart/2005/8/layout/vList2"/>
    <dgm:cxn modelId="{3E3A171B-1C63-4B20-8C0B-D793FC2EAB62}" srcId="{48DF0677-17C8-4F69-9D29-4504B1C82F9D}" destId="{B1323AC9-F024-4149-A597-34D6CA26C16F}" srcOrd="3" destOrd="0" parTransId="{198AF911-4AB5-4213-ABE4-EE3D4A22324D}" sibTransId="{1AA75E14-86D3-44DD-94AE-4E9616933688}"/>
    <dgm:cxn modelId="{5F9E4E26-03B8-4FF6-80E7-4320BC3BA408}" srcId="{48DF0677-17C8-4F69-9D29-4504B1C82F9D}" destId="{E4B36DD8-5DF7-4A27-816F-D16051CB8BEB}" srcOrd="0" destOrd="0" parTransId="{0EE9FFFE-0E8C-4CD0-834F-16E5BB05669F}" sibTransId="{D1411A3F-81E8-4476-B653-CF78B59036F0}"/>
    <dgm:cxn modelId="{D9CC5427-C716-495C-BF3E-CAB109E0DF5F}" type="presOf" srcId="{FA934DD1-6C24-48FE-A467-4AD776630CF9}" destId="{FF68B48C-055F-4E21-A2F4-AE8F842C46F8}" srcOrd="0" destOrd="0" presId="urn:microsoft.com/office/officeart/2005/8/layout/vList2"/>
    <dgm:cxn modelId="{0112CA40-EAC5-4812-8AB1-90C1834ACBFB}" type="presOf" srcId="{B1323AC9-F024-4149-A597-34D6CA26C16F}" destId="{6E72CF1F-6EEB-41AF-A605-ED50CC82B9D7}" srcOrd="0" destOrd="0" presId="urn:microsoft.com/office/officeart/2005/8/layout/vList2"/>
    <dgm:cxn modelId="{44759B94-4A2D-4A86-8FEC-D5C7D812B02F}" srcId="{48DF0677-17C8-4F69-9D29-4504B1C82F9D}" destId="{14917AF5-4291-4009-B175-E9019F902B04}" srcOrd="1" destOrd="0" parTransId="{543AF0C3-7877-4EAD-823C-234E4D9CB0ED}" sibTransId="{537F7401-E319-4468-A97F-5C0FFB1FE41A}"/>
    <dgm:cxn modelId="{E12F6CA5-F403-4E85-B0A3-0DD886E54739}" type="presOf" srcId="{48DF0677-17C8-4F69-9D29-4504B1C82F9D}" destId="{E444585F-3561-4CA1-831F-D94BFFBD51F6}" srcOrd="0" destOrd="0" presId="urn:microsoft.com/office/officeart/2005/8/layout/vList2"/>
    <dgm:cxn modelId="{6011A5B4-568C-42E5-90E3-3470F0CD5987}" type="presOf" srcId="{E4B36DD8-5DF7-4A27-816F-D16051CB8BEB}" destId="{412DD984-4544-4BD9-AA78-A26E8DB2B1BF}" srcOrd="0" destOrd="0" presId="urn:microsoft.com/office/officeart/2005/8/layout/vList2"/>
    <dgm:cxn modelId="{2D9773CA-5311-4C14-B9F1-D11A06706B9C}" srcId="{48DF0677-17C8-4F69-9D29-4504B1C82F9D}" destId="{7CDBE622-32D7-4371-BFA0-92294E80B7CA}" srcOrd="2" destOrd="0" parTransId="{92B97D97-1FB2-4D53-BC09-1CB6D0FF6AAA}" sibTransId="{2481C925-4096-4D53-9F79-334693157ABD}"/>
    <dgm:cxn modelId="{266AA1E3-BFDC-4D7E-BD55-1ACC42CA5966}" srcId="{48DF0677-17C8-4F69-9D29-4504B1C82F9D}" destId="{FA934DD1-6C24-48FE-A467-4AD776630CF9}" srcOrd="4" destOrd="0" parTransId="{9ECB8D40-5A8F-40DB-8440-396AE8B9BA02}" sibTransId="{D232F923-FF7D-4C62-AF8A-3C67BD0D89FC}"/>
    <dgm:cxn modelId="{A3E461EA-EDAC-4788-8733-391FF1C6E963}" type="presOf" srcId="{7CDBE622-32D7-4371-BFA0-92294E80B7CA}" destId="{C5334EA3-74D6-40B2-B542-C55092983B68}" srcOrd="0" destOrd="0" presId="urn:microsoft.com/office/officeart/2005/8/layout/vList2"/>
    <dgm:cxn modelId="{40D80BB9-0744-4519-A966-E61107128736}" type="presParOf" srcId="{E444585F-3561-4CA1-831F-D94BFFBD51F6}" destId="{412DD984-4544-4BD9-AA78-A26E8DB2B1BF}" srcOrd="0" destOrd="0" presId="urn:microsoft.com/office/officeart/2005/8/layout/vList2"/>
    <dgm:cxn modelId="{BAD04347-36EA-4856-ABDB-34ED5B3B5F63}" type="presParOf" srcId="{E444585F-3561-4CA1-831F-D94BFFBD51F6}" destId="{70B34FBE-530D-4637-AEAB-78220A16F1EC}" srcOrd="1" destOrd="0" presId="urn:microsoft.com/office/officeart/2005/8/layout/vList2"/>
    <dgm:cxn modelId="{6B6F1215-A48E-42DD-9F37-F8D098534D41}" type="presParOf" srcId="{E444585F-3561-4CA1-831F-D94BFFBD51F6}" destId="{0C1C6427-13E9-4435-B936-9BF3F51ADDFC}" srcOrd="2" destOrd="0" presId="urn:microsoft.com/office/officeart/2005/8/layout/vList2"/>
    <dgm:cxn modelId="{3E8EC143-2B27-4776-A807-7CAA5472959A}" type="presParOf" srcId="{E444585F-3561-4CA1-831F-D94BFFBD51F6}" destId="{4DD2CC9C-3B04-4A98-B152-263BD6AC9CE0}" srcOrd="3" destOrd="0" presId="urn:microsoft.com/office/officeart/2005/8/layout/vList2"/>
    <dgm:cxn modelId="{10F4A153-CF95-4DF4-8FBB-B716E92AEC0C}" type="presParOf" srcId="{E444585F-3561-4CA1-831F-D94BFFBD51F6}" destId="{C5334EA3-74D6-40B2-B542-C55092983B68}" srcOrd="4" destOrd="0" presId="urn:microsoft.com/office/officeart/2005/8/layout/vList2"/>
    <dgm:cxn modelId="{7C712E54-BFB2-477B-B392-CFD895C489F2}" type="presParOf" srcId="{E444585F-3561-4CA1-831F-D94BFFBD51F6}" destId="{3F7EC9DA-7D7E-439B-A23F-44030566D1D0}" srcOrd="5" destOrd="0" presId="urn:microsoft.com/office/officeart/2005/8/layout/vList2"/>
    <dgm:cxn modelId="{42810C01-9F68-4C85-B15C-4F7F44A8DB81}" type="presParOf" srcId="{E444585F-3561-4CA1-831F-D94BFFBD51F6}" destId="{6E72CF1F-6EEB-41AF-A605-ED50CC82B9D7}" srcOrd="6" destOrd="0" presId="urn:microsoft.com/office/officeart/2005/8/layout/vList2"/>
    <dgm:cxn modelId="{CDB771CB-9E5A-4641-A123-5F03778E9CF3}" type="presParOf" srcId="{E444585F-3561-4CA1-831F-D94BFFBD51F6}" destId="{553C7614-4EA5-4E87-A15E-BF7567DAE2DC}" srcOrd="7" destOrd="0" presId="urn:microsoft.com/office/officeart/2005/8/layout/vList2"/>
    <dgm:cxn modelId="{E5E5E368-6C74-4689-BA83-7F9BF2BF56CD}" type="presParOf" srcId="{E444585F-3561-4CA1-831F-D94BFFBD51F6}" destId="{FF68B48C-055F-4E21-A2F4-AE8F842C46F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7BD58D-A15F-4DB7-B825-F5AA4FE0CEB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B66AC1C-C0FD-49BC-B756-06F1C27986CE}">
      <dgm:prSet/>
      <dgm:spPr/>
      <dgm:t>
        <a:bodyPr/>
        <a:lstStyle/>
        <a:p>
          <a:r>
            <a:rPr lang="en-US" dirty="0"/>
            <a:t>We are interested in developing a model to predict Blood pressure (</a:t>
          </a:r>
          <a:r>
            <a:rPr lang="en-US" dirty="0" err="1"/>
            <a:t>BPSysAve</a:t>
          </a:r>
          <a:r>
            <a:rPr lang="en-US" dirty="0"/>
            <a:t>)</a:t>
          </a:r>
        </a:p>
      </dgm:t>
    </dgm:pt>
    <dgm:pt modelId="{A366890A-FFD7-496C-91F9-DDA948ABAEC6}" type="parTrans" cxnId="{226825BA-AFB4-4D5B-BE59-9EB9B04C0E8E}">
      <dgm:prSet/>
      <dgm:spPr/>
      <dgm:t>
        <a:bodyPr/>
        <a:lstStyle/>
        <a:p>
          <a:endParaRPr lang="en-US"/>
        </a:p>
      </dgm:t>
    </dgm:pt>
    <dgm:pt modelId="{29BE2CF5-B554-45B8-A3D6-83AD784F3C17}" type="sibTrans" cxnId="{226825BA-AFB4-4D5B-BE59-9EB9B04C0E8E}">
      <dgm:prSet/>
      <dgm:spPr/>
      <dgm:t>
        <a:bodyPr/>
        <a:lstStyle/>
        <a:p>
          <a:endParaRPr lang="en-US"/>
        </a:p>
      </dgm:t>
    </dgm:pt>
    <dgm:pt modelId="{5C1E4ACB-FE4F-414E-8D6B-63291B3A4E81}">
      <dgm:prSet/>
      <dgm:spPr/>
      <dgm:t>
        <a:bodyPr/>
        <a:lstStyle/>
        <a:p>
          <a:r>
            <a:rPr lang="en-US"/>
            <a:t>Particularly interested in the effect of smoking on Blood Pressure</a:t>
          </a:r>
        </a:p>
      </dgm:t>
    </dgm:pt>
    <dgm:pt modelId="{7634A201-0A65-48E8-9EF8-7AB516816822}" type="parTrans" cxnId="{E4FFB70B-DE19-479E-9CFC-7B181A7A23EA}">
      <dgm:prSet/>
      <dgm:spPr/>
      <dgm:t>
        <a:bodyPr/>
        <a:lstStyle/>
        <a:p>
          <a:endParaRPr lang="en-US"/>
        </a:p>
      </dgm:t>
    </dgm:pt>
    <dgm:pt modelId="{7BCB03EF-4395-4F39-BB97-16E8A102176F}" type="sibTrans" cxnId="{E4FFB70B-DE19-479E-9CFC-7B181A7A23EA}">
      <dgm:prSet/>
      <dgm:spPr/>
      <dgm:t>
        <a:bodyPr/>
        <a:lstStyle/>
        <a:p>
          <a:endParaRPr lang="en-US"/>
        </a:p>
      </dgm:t>
    </dgm:pt>
    <dgm:pt modelId="{C81B197D-05C2-450C-91B0-084E8C20A59F}">
      <dgm:prSet/>
      <dgm:spPr/>
      <dgm:t>
        <a:bodyPr/>
        <a:lstStyle/>
        <a:p>
          <a:r>
            <a:rPr lang="en-US"/>
            <a:t>We will be taking a subset of only 15 variables, and a sample of about 750 observations from the 2011/2012 survey year</a:t>
          </a:r>
        </a:p>
      </dgm:t>
    </dgm:pt>
    <dgm:pt modelId="{068DAC5F-A3CF-4659-A557-FB9BC09BC4D4}" type="parTrans" cxnId="{25B442F6-665D-4FB5-A78F-FB1C7089F91B}">
      <dgm:prSet/>
      <dgm:spPr/>
      <dgm:t>
        <a:bodyPr/>
        <a:lstStyle/>
        <a:p>
          <a:endParaRPr lang="en-US"/>
        </a:p>
      </dgm:t>
    </dgm:pt>
    <dgm:pt modelId="{CDB25228-5E79-4DDD-9DDB-17D297627E7B}" type="sibTrans" cxnId="{25B442F6-665D-4FB5-A78F-FB1C7089F91B}">
      <dgm:prSet/>
      <dgm:spPr/>
      <dgm:t>
        <a:bodyPr/>
        <a:lstStyle/>
        <a:p>
          <a:endParaRPr lang="en-US"/>
        </a:p>
      </dgm:t>
    </dgm:pt>
    <dgm:pt modelId="{2A74B53F-965A-4AF7-AA77-8C7B85185AD5}">
      <dgm:prSet/>
      <dgm:spPr/>
      <dgm:t>
        <a:bodyPr/>
        <a:lstStyle/>
        <a:p>
          <a:r>
            <a:rPr lang="en-CA"/>
            <a:t>We will use variable selection methods, shrinkage methods, and removal of outliers, and cross validation to try and find the best model</a:t>
          </a:r>
          <a:endParaRPr lang="en-US"/>
        </a:p>
      </dgm:t>
    </dgm:pt>
    <dgm:pt modelId="{2DDD706D-BF67-4940-B5DA-23C6AD4A4A07}" type="parTrans" cxnId="{3ED3C27D-2D68-4F8C-B416-D0D182991187}">
      <dgm:prSet/>
      <dgm:spPr/>
      <dgm:t>
        <a:bodyPr/>
        <a:lstStyle/>
        <a:p>
          <a:endParaRPr lang="en-US"/>
        </a:p>
      </dgm:t>
    </dgm:pt>
    <dgm:pt modelId="{F390456D-2531-4E07-8CDD-BACDD4B96BC6}" type="sibTrans" cxnId="{3ED3C27D-2D68-4F8C-B416-D0D182991187}">
      <dgm:prSet/>
      <dgm:spPr/>
      <dgm:t>
        <a:bodyPr/>
        <a:lstStyle/>
        <a:p>
          <a:endParaRPr lang="en-US"/>
        </a:p>
      </dgm:t>
    </dgm:pt>
    <dgm:pt modelId="{D704EEC8-B736-4BA7-9931-A6DD22E4B93E}" type="pres">
      <dgm:prSet presAssocID="{307BD58D-A15F-4DB7-B825-F5AA4FE0CEBA}" presName="linear" presStyleCnt="0">
        <dgm:presLayoutVars>
          <dgm:animLvl val="lvl"/>
          <dgm:resizeHandles val="exact"/>
        </dgm:presLayoutVars>
      </dgm:prSet>
      <dgm:spPr/>
    </dgm:pt>
    <dgm:pt modelId="{5660582C-3CBF-4ACB-B20B-FE1F11DB0B62}" type="pres">
      <dgm:prSet presAssocID="{0B66AC1C-C0FD-49BC-B756-06F1C27986C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21915A1-6803-4A92-9F35-B839B3636869}" type="pres">
      <dgm:prSet presAssocID="{29BE2CF5-B554-45B8-A3D6-83AD784F3C17}" presName="spacer" presStyleCnt="0"/>
      <dgm:spPr/>
    </dgm:pt>
    <dgm:pt modelId="{29AEFB3B-67FD-4352-ADBA-3043B5192363}" type="pres">
      <dgm:prSet presAssocID="{5C1E4ACB-FE4F-414E-8D6B-63291B3A4E8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4BEEB8D-C4A2-4D1A-BF7D-BB355E3520BC}" type="pres">
      <dgm:prSet presAssocID="{7BCB03EF-4395-4F39-BB97-16E8A102176F}" presName="spacer" presStyleCnt="0"/>
      <dgm:spPr/>
    </dgm:pt>
    <dgm:pt modelId="{AC0B2712-0AB8-4681-BF80-A1616C8220BA}" type="pres">
      <dgm:prSet presAssocID="{C81B197D-05C2-450C-91B0-084E8C20A59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4568EFE-96F8-49D5-8892-EF0259E3E436}" type="pres">
      <dgm:prSet presAssocID="{CDB25228-5E79-4DDD-9DDB-17D297627E7B}" presName="spacer" presStyleCnt="0"/>
      <dgm:spPr/>
    </dgm:pt>
    <dgm:pt modelId="{BC0F4279-AABD-4CA8-8503-02CB59CAC5D9}" type="pres">
      <dgm:prSet presAssocID="{2A74B53F-965A-4AF7-AA77-8C7B85185AD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4FFB70B-DE19-479E-9CFC-7B181A7A23EA}" srcId="{307BD58D-A15F-4DB7-B825-F5AA4FE0CEBA}" destId="{5C1E4ACB-FE4F-414E-8D6B-63291B3A4E81}" srcOrd="1" destOrd="0" parTransId="{7634A201-0A65-48E8-9EF8-7AB516816822}" sibTransId="{7BCB03EF-4395-4F39-BB97-16E8A102176F}"/>
    <dgm:cxn modelId="{1ACD546A-E37C-4E6F-BD0D-019D853231CF}" type="presOf" srcId="{2A74B53F-965A-4AF7-AA77-8C7B85185AD5}" destId="{BC0F4279-AABD-4CA8-8503-02CB59CAC5D9}" srcOrd="0" destOrd="0" presId="urn:microsoft.com/office/officeart/2005/8/layout/vList2"/>
    <dgm:cxn modelId="{3ED3C27D-2D68-4F8C-B416-D0D182991187}" srcId="{307BD58D-A15F-4DB7-B825-F5AA4FE0CEBA}" destId="{2A74B53F-965A-4AF7-AA77-8C7B85185AD5}" srcOrd="3" destOrd="0" parTransId="{2DDD706D-BF67-4940-B5DA-23C6AD4A4A07}" sibTransId="{F390456D-2531-4E07-8CDD-BACDD4B96BC6}"/>
    <dgm:cxn modelId="{88807E98-E525-4EFE-85CC-2A28BDF39B98}" type="presOf" srcId="{5C1E4ACB-FE4F-414E-8D6B-63291B3A4E81}" destId="{29AEFB3B-67FD-4352-ADBA-3043B5192363}" srcOrd="0" destOrd="0" presId="urn:microsoft.com/office/officeart/2005/8/layout/vList2"/>
    <dgm:cxn modelId="{92F2EDA1-DC62-4375-A4E8-C80C60C5698A}" type="presOf" srcId="{307BD58D-A15F-4DB7-B825-F5AA4FE0CEBA}" destId="{D704EEC8-B736-4BA7-9931-A6DD22E4B93E}" srcOrd="0" destOrd="0" presId="urn:microsoft.com/office/officeart/2005/8/layout/vList2"/>
    <dgm:cxn modelId="{145A56B6-7C68-4E3D-A917-B00E919BFD5F}" type="presOf" srcId="{0B66AC1C-C0FD-49BC-B756-06F1C27986CE}" destId="{5660582C-3CBF-4ACB-B20B-FE1F11DB0B62}" srcOrd="0" destOrd="0" presId="urn:microsoft.com/office/officeart/2005/8/layout/vList2"/>
    <dgm:cxn modelId="{226825BA-AFB4-4D5B-BE59-9EB9B04C0E8E}" srcId="{307BD58D-A15F-4DB7-B825-F5AA4FE0CEBA}" destId="{0B66AC1C-C0FD-49BC-B756-06F1C27986CE}" srcOrd="0" destOrd="0" parTransId="{A366890A-FFD7-496C-91F9-DDA948ABAEC6}" sibTransId="{29BE2CF5-B554-45B8-A3D6-83AD784F3C17}"/>
    <dgm:cxn modelId="{25B442F6-665D-4FB5-A78F-FB1C7089F91B}" srcId="{307BD58D-A15F-4DB7-B825-F5AA4FE0CEBA}" destId="{C81B197D-05C2-450C-91B0-084E8C20A59F}" srcOrd="2" destOrd="0" parTransId="{068DAC5F-A3CF-4659-A557-FB9BC09BC4D4}" sibTransId="{CDB25228-5E79-4DDD-9DDB-17D297627E7B}"/>
    <dgm:cxn modelId="{BFA0C7FA-99CA-42DF-A2AF-E66A8EE4D0EA}" type="presOf" srcId="{C81B197D-05C2-450C-91B0-084E8C20A59F}" destId="{AC0B2712-0AB8-4681-BF80-A1616C8220BA}" srcOrd="0" destOrd="0" presId="urn:microsoft.com/office/officeart/2005/8/layout/vList2"/>
    <dgm:cxn modelId="{902E725B-7823-4302-999B-63D9A2A0FA95}" type="presParOf" srcId="{D704EEC8-B736-4BA7-9931-A6DD22E4B93E}" destId="{5660582C-3CBF-4ACB-B20B-FE1F11DB0B62}" srcOrd="0" destOrd="0" presId="urn:microsoft.com/office/officeart/2005/8/layout/vList2"/>
    <dgm:cxn modelId="{49C4348B-BB9C-46DD-AB18-4417AB894799}" type="presParOf" srcId="{D704EEC8-B736-4BA7-9931-A6DD22E4B93E}" destId="{421915A1-6803-4A92-9F35-B839B3636869}" srcOrd="1" destOrd="0" presId="urn:microsoft.com/office/officeart/2005/8/layout/vList2"/>
    <dgm:cxn modelId="{2F7775E2-28F5-4184-AAC1-1DF3E7263EA8}" type="presParOf" srcId="{D704EEC8-B736-4BA7-9931-A6DD22E4B93E}" destId="{29AEFB3B-67FD-4352-ADBA-3043B5192363}" srcOrd="2" destOrd="0" presId="urn:microsoft.com/office/officeart/2005/8/layout/vList2"/>
    <dgm:cxn modelId="{E440B9E4-B3E2-47CC-B34D-CFA88AFE02C1}" type="presParOf" srcId="{D704EEC8-B736-4BA7-9931-A6DD22E4B93E}" destId="{44BEEB8D-C4A2-4D1A-BF7D-BB355E3520BC}" srcOrd="3" destOrd="0" presId="urn:microsoft.com/office/officeart/2005/8/layout/vList2"/>
    <dgm:cxn modelId="{ECD5304A-A94D-463B-AA33-B2DB40D07B76}" type="presParOf" srcId="{D704EEC8-B736-4BA7-9931-A6DD22E4B93E}" destId="{AC0B2712-0AB8-4681-BF80-A1616C8220BA}" srcOrd="4" destOrd="0" presId="urn:microsoft.com/office/officeart/2005/8/layout/vList2"/>
    <dgm:cxn modelId="{7A1DF420-9EEC-4928-BD44-CF730B913DD9}" type="presParOf" srcId="{D704EEC8-B736-4BA7-9931-A6DD22E4B93E}" destId="{44568EFE-96F8-49D5-8892-EF0259E3E436}" srcOrd="5" destOrd="0" presId="urn:microsoft.com/office/officeart/2005/8/layout/vList2"/>
    <dgm:cxn modelId="{1D338B61-A8E5-4207-8EFA-12E2A22D72A5}" type="presParOf" srcId="{D704EEC8-B736-4BA7-9931-A6DD22E4B93E}" destId="{BC0F4279-AABD-4CA8-8503-02CB59CAC5D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3194AE-3B48-4AA3-8CEC-C55A437A459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16C1B60-528F-4E33-A95D-41B885C08469}">
      <dgm:prSet/>
      <dgm:spPr/>
      <dgm:t>
        <a:bodyPr/>
        <a:lstStyle/>
        <a:p>
          <a:r>
            <a:rPr lang="en-US"/>
            <a:t>We will create 3 main models</a:t>
          </a:r>
        </a:p>
      </dgm:t>
    </dgm:pt>
    <dgm:pt modelId="{ABFC8341-34BA-47FD-896A-06BED81815DA}" type="parTrans" cxnId="{8E6BD99B-F1E4-48B3-A26A-5E3AAC8C5BEC}">
      <dgm:prSet/>
      <dgm:spPr/>
      <dgm:t>
        <a:bodyPr/>
        <a:lstStyle/>
        <a:p>
          <a:endParaRPr lang="en-US"/>
        </a:p>
      </dgm:t>
    </dgm:pt>
    <dgm:pt modelId="{4AD9BFEC-4E2D-41C1-8523-2D7E54A8D234}" type="sibTrans" cxnId="{8E6BD99B-F1E4-48B3-A26A-5E3AAC8C5BEC}">
      <dgm:prSet/>
      <dgm:spPr/>
      <dgm:t>
        <a:bodyPr/>
        <a:lstStyle/>
        <a:p>
          <a:endParaRPr lang="en-US"/>
        </a:p>
      </dgm:t>
    </dgm:pt>
    <dgm:pt modelId="{6A1DB8F1-64B6-4E34-A30F-BA7CC5D8A658}">
      <dgm:prSet/>
      <dgm:spPr/>
      <dgm:t>
        <a:bodyPr/>
        <a:lstStyle/>
        <a:p>
          <a:r>
            <a:rPr lang="en-US" dirty="0"/>
            <a:t>We will use the lasso method for variable selection and stepwise selection using AIC and then BIC to determine an ideal model</a:t>
          </a:r>
        </a:p>
      </dgm:t>
    </dgm:pt>
    <dgm:pt modelId="{D750F41F-D69F-4C06-A16B-FB5933144572}" type="parTrans" cxnId="{35D50035-E602-444E-BE7F-233DCFD3BA8D}">
      <dgm:prSet/>
      <dgm:spPr/>
      <dgm:t>
        <a:bodyPr/>
        <a:lstStyle/>
        <a:p>
          <a:endParaRPr lang="en-US"/>
        </a:p>
      </dgm:t>
    </dgm:pt>
    <dgm:pt modelId="{93DD7425-16F9-4FB8-A44A-4D60E6C9D409}" type="sibTrans" cxnId="{35D50035-E602-444E-BE7F-233DCFD3BA8D}">
      <dgm:prSet/>
      <dgm:spPr/>
      <dgm:t>
        <a:bodyPr/>
        <a:lstStyle/>
        <a:p>
          <a:endParaRPr lang="en-US"/>
        </a:p>
      </dgm:t>
    </dgm:pt>
    <dgm:pt modelId="{FE40471E-7E6C-490F-8931-008A50DF9F5D}">
      <dgm:prSet/>
      <dgm:spPr/>
      <dgm:t>
        <a:bodyPr/>
        <a:lstStyle/>
        <a:p>
          <a:r>
            <a:rPr lang="en-US" dirty="0"/>
            <a:t>We will then consider the VIF, outliers and bad leverage points to remove observations and variables.  </a:t>
          </a:r>
        </a:p>
      </dgm:t>
    </dgm:pt>
    <dgm:pt modelId="{B9107D9D-D330-4221-9DB1-B64ACFE0C343}" type="parTrans" cxnId="{13E54FD8-B605-4169-8157-9428D6CC90E3}">
      <dgm:prSet/>
      <dgm:spPr/>
      <dgm:t>
        <a:bodyPr/>
        <a:lstStyle/>
        <a:p>
          <a:endParaRPr lang="en-US"/>
        </a:p>
      </dgm:t>
    </dgm:pt>
    <dgm:pt modelId="{50D7D31D-5E25-4055-869E-48630C912564}" type="sibTrans" cxnId="{13E54FD8-B605-4169-8157-9428D6CC90E3}">
      <dgm:prSet/>
      <dgm:spPr/>
      <dgm:t>
        <a:bodyPr/>
        <a:lstStyle/>
        <a:p>
          <a:endParaRPr lang="en-US"/>
        </a:p>
      </dgm:t>
    </dgm:pt>
    <dgm:pt modelId="{2A51E74A-34A4-46F1-A31E-ABCA4D7BBD37}">
      <dgm:prSet/>
      <dgm:spPr/>
      <dgm:t>
        <a:bodyPr/>
        <a:lstStyle/>
        <a:p>
          <a:r>
            <a:rPr lang="en-US" dirty="0"/>
            <a:t>We will then use the Box-Cox transformation to normalize </a:t>
          </a:r>
          <a:r>
            <a:rPr lang="en-US"/>
            <a:t>the errors.</a:t>
          </a:r>
          <a:endParaRPr lang="en-US" dirty="0"/>
        </a:p>
      </dgm:t>
    </dgm:pt>
    <dgm:pt modelId="{4297EDDB-CCD4-4213-B303-39449FB96150}" type="parTrans" cxnId="{70E1238B-D461-4B20-9173-09DE4DBBA5A3}">
      <dgm:prSet/>
      <dgm:spPr/>
      <dgm:t>
        <a:bodyPr/>
        <a:lstStyle/>
        <a:p>
          <a:endParaRPr lang="en-US"/>
        </a:p>
      </dgm:t>
    </dgm:pt>
    <dgm:pt modelId="{A815FAE2-C8BB-417C-B300-9224A96167AE}" type="sibTrans" cxnId="{70E1238B-D461-4B20-9173-09DE4DBBA5A3}">
      <dgm:prSet/>
      <dgm:spPr/>
      <dgm:t>
        <a:bodyPr/>
        <a:lstStyle/>
        <a:p>
          <a:endParaRPr lang="en-US"/>
        </a:p>
      </dgm:t>
    </dgm:pt>
    <dgm:pt modelId="{47F4CB08-4B7A-425A-AA20-C2E15175F32B}">
      <dgm:prSet/>
      <dgm:spPr/>
      <dgm:t>
        <a:bodyPr/>
        <a:lstStyle/>
        <a:p>
          <a:r>
            <a:rPr lang="en-US" dirty="0"/>
            <a:t>We will then use cross-validation and analyze the testing error to choose the best model </a:t>
          </a:r>
        </a:p>
      </dgm:t>
    </dgm:pt>
    <dgm:pt modelId="{F296363D-62BF-4D97-8289-406480DDC86D}" type="parTrans" cxnId="{4F5E11F0-E553-44AC-AC77-CA4CB8472495}">
      <dgm:prSet/>
      <dgm:spPr/>
      <dgm:t>
        <a:bodyPr/>
        <a:lstStyle/>
        <a:p>
          <a:endParaRPr lang="en-US"/>
        </a:p>
      </dgm:t>
    </dgm:pt>
    <dgm:pt modelId="{6CA29688-CECD-459E-B85E-7F2035D77049}" type="sibTrans" cxnId="{4F5E11F0-E553-44AC-AC77-CA4CB8472495}">
      <dgm:prSet/>
      <dgm:spPr/>
      <dgm:t>
        <a:bodyPr/>
        <a:lstStyle/>
        <a:p>
          <a:endParaRPr lang="en-US"/>
        </a:p>
      </dgm:t>
    </dgm:pt>
    <dgm:pt modelId="{47EE4C1C-69B4-474D-BA76-EAC0D64A5848}" type="pres">
      <dgm:prSet presAssocID="{753194AE-3B48-4AA3-8CEC-C55A437A4595}" presName="linear" presStyleCnt="0">
        <dgm:presLayoutVars>
          <dgm:animLvl val="lvl"/>
          <dgm:resizeHandles val="exact"/>
        </dgm:presLayoutVars>
      </dgm:prSet>
      <dgm:spPr/>
    </dgm:pt>
    <dgm:pt modelId="{D3AF8052-E7F3-4A15-9FFD-D72A5F76A446}" type="pres">
      <dgm:prSet presAssocID="{616C1B60-528F-4E33-A95D-41B885C0846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C70B354-CBEB-47B1-AC36-A0ED7878A650}" type="pres">
      <dgm:prSet presAssocID="{4AD9BFEC-4E2D-41C1-8523-2D7E54A8D234}" presName="spacer" presStyleCnt="0"/>
      <dgm:spPr/>
    </dgm:pt>
    <dgm:pt modelId="{CA3675E2-1439-4DC4-B8D3-10988FA0B6CD}" type="pres">
      <dgm:prSet presAssocID="{6A1DB8F1-64B6-4E34-A30F-BA7CC5D8A65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E535079-26D2-43BA-99B9-192F86C57E70}" type="pres">
      <dgm:prSet presAssocID="{93DD7425-16F9-4FB8-A44A-4D60E6C9D409}" presName="spacer" presStyleCnt="0"/>
      <dgm:spPr/>
    </dgm:pt>
    <dgm:pt modelId="{B4474A5D-10CA-452A-999A-4C48FF417FC9}" type="pres">
      <dgm:prSet presAssocID="{FE40471E-7E6C-490F-8931-008A50DF9F5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4363FD3-CE0A-4D24-994F-692F20A5D1FE}" type="pres">
      <dgm:prSet presAssocID="{50D7D31D-5E25-4055-869E-48630C912564}" presName="spacer" presStyleCnt="0"/>
      <dgm:spPr/>
    </dgm:pt>
    <dgm:pt modelId="{3FE898F8-98C7-4385-A38B-EA25FD064252}" type="pres">
      <dgm:prSet presAssocID="{2A51E74A-34A4-46F1-A31E-ABCA4D7BBD3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2712E8C-DD80-4794-A535-3A544AB01AE8}" type="pres">
      <dgm:prSet presAssocID="{A815FAE2-C8BB-417C-B300-9224A96167AE}" presName="spacer" presStyleCnt="0"/>
      <dgm:spPr/>
    </dgm:pt>
    <dgm:pt modelId="{81D526EC-A6A7-44B2-9DA5-86D63358AC31}" type="pres">
      <dgm:prSet presAssocID="{47F4CB08-4B7A-425A-AA20-C2E15175F32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5D50035-E602-444E-BE7F-233DCFD3BA8D}" srcId="{753194AE-3B48-4AA3-8CEC-C55A437A4595}" destId="{6A1DB8F1-64B6-4E34-A30F-BA7CC5D8A658}" srcOrd="1" destOrd="0" parTransId="{D750F41F-D69F-4C06-A16B-FB5933144572}" sibTransId="{93DD7425-16F9-4FB8-A44A-4D60E6C9D409}"/>
    <dgm:cxn modelId="{BC2CB26B-573F-41FD-8982-60D1B9B21E03}" type="presOf" srcId="{6A1DB8F1-64B6-4E34-A30F-BA7CC5D8A658}" destId="{CA3675E2-1439-4DC4-B8D3-10988FA0B6CD}" srcOrd="0" destOrd="0" presId="urn:microsoft.com/office/officeart/2005/8/layout/vList2"/>
    <dgm:cxn modelId="{52963859-93C4-4059-B093-61ADD658E42C}" type="presOf" srcId="{FE40471E-7E6C-490F-8931-008A50DF9F5D}" destId="{B4474A5D-10CA-452A-999A-4C48FF417FC9}" srcOrd="0" destOrd="0" presId="urn:microsoft.com/office/officeart/2005/8/layout/vList2"/>
    <dgm:cxn modelId="{34120681-BAF2-4613-93C5-ED2CF943D158}" type="presOf" srcId="{2A51E74A-34A4-46F1-A31E-ABCA4D7BBD37}" destId="{3FE898F8-98C7-4385-A38B-EA25FD064252}" srcOrd="0" destOrd="0" presId="urn:microsoft.com/office/officeart/2005/8/layout/vList2"/>
    <dgm:cxn modelId="{70E1238B-D461-4B20-9173-09DE4DBBA5A3}" srcId="{753194AE-3B48-4AA3-8CEC-C55A437A4595}" destId="{2A51E74A-34A4-46F1-A31E-ABCA4D7BBD37}" srcOrd="3" destOrd="0" parTransId="{4297EDDB-CCD4-4213-B303-39449FB96150}" sibTransId="{A815FAE2-C8BB-417C-B300-9224A96167AE}"/>
    <dgm:cxn modelId="{8E6BD99B-F1E4-48B3-A26A-5E3AAC8C5BEC}" srcId="{753194AE-3B48-4AA3-8CEC-C55A437A4595}" destId="{616C1B60-528F-4E33-A95D-41B885C08469}" srcOrd="0" destOrd="0" parTransId="{ABFC8341-34BA-47FD-896A-06BED81815DA}" sibTransId="{4AD9BFEC-4E2D-41C1-8523-2D7E54A8D234}"/>
    <dgm:cxn modelId="{0E2CC49E-10B0-454D-979A-9B54F787854C}" type="presOf" srcId="{47F4CB08-4B7A-425A-AA20-C2E15175F32B}" destId="{81D526EC-A6A7-44B2-9DA5-86D63358AC31}" srcOrd="0" destOrd="0" presId="urn:microsoft.com/office/officeart/2005/8/layout/vList2"/>
    <dgm:cxn modelId="{1B3389AB-C2C8-4707-9A4B-CDCCE6A9AECB}" type="presOf" srcId="{753194AE-3B48-4AA3-8CEC-C55A437A4595}" destId="{47EE4C1C-69B4-474D-BA76-EAC0D64A5848}" srcOrd="0" destOrd="0" presId="urn:microsoft.com/office/officeart/2005/8/layout/vList2"/>
    <dgm:cxn modelId="{13E54FD8-B605-4169-8157-9428D6CC90E3}" srcId="{753194AE-3B48-4AA3-8CEC-C55A437A4595}" destId="{FE40471E-7E6C-490F-8931-008A50DF9F5D}" srcOrd="2" destOrd="0" parTransId="{B9107D9D-D330-4221-9DB1-B64ACFE0C343}" sibTransId="{50D7D31D-5E25-4055-869E-48630C912564}"/>
    <dgm:cxn modelId="{4F5E11F0-E553-44AC-AC77-CA4CB8472495}" srcId="{753194AE-3B48-4AA3-8CEC-C55A437A4595}" destId="{47F4CB08-4B7A-425A-AA20-C2E15175F32B}" srcOrd="4" destOrd="0" parTransId="{F296363D-62BF-4D97-8289-406480DDC86D}" sibTransId="{6CA29688-CECD-459E-B85E-7F2035D77049}"/>
    <dgm:cxn modelId="{B90CD2FF-39D9-488D-9A25-90D92ADCFD09}" type="presOf" srcId="{616C1B60-528F-4E33-A95D-41B885C08469}" destId="{D3AF8052-E7F3-4A15-9FFD-D72A5F76A446}" srcOrd="0" destOrd="0" presId="urn:microsoft.com/office/officeart/2005/8/layout/vList2"/>
    <dgm:cxn modelId="{80D777B8-2BD4-4A95-84E6-D016929E028D}" type="presParOf" srcId="{47EE4C1C-69B4-474D-BA76-EAC0D64A5848}" destId="{D3AF8052-E7F3-4A15-9FFD-D72A5F76A446}" srcOrd="0" destOrd="0" presId="urn:microsoft.com/office/officeart/2005/8/layout/vList2"/>
    <dgm:cxn modelId="{E1FBF36C-BD14-4985-90C3-94AB6AA1168D}" type="presParOf" srcId="{47EE4C1C-69B4-474D-BA76-EAC0D64A5848}" destId="{1C70B354-CBEB-47B1-AC36-A0ED7878A650}" srcOrd="1" destOrd="0" presId="urn:microsoft.com/office/officeart/2005/8/layout/vList2"/>
    <dgm:cxn modelId="{FF600FDD-BBC2-4806-AC7F-6F2B1A2EDB41}" type="presParOf" srcId="{47EE4C1C-69B4-474D-BA76-EAC0D64A5848}" destId="{CA3675E2-1439-4DC4-B8D3-10988FA0B6CD}" srcOrd="2" destOrd="0" presId="urn:microsoft.com/office/officeart/2005/8/layout/vList2"/>
    <dgm:cxn modelId="{787A8973-D4FB-4D3E-BB75-63BDF14F252F}" type="presParOf" srcId="{47EE4C1C-69B4-474D-BA76-EAC0D64A5848}" destId="{EE535079-26D2-43BA-99B9-192F86C57E70}" srcOrd="3" destOrd="0" presId="urn:microsoft.com/office/officeart/2005/8/layout/vList2"/>
    <dgm:cxn modelId="{EED225DE-DC69-49F8-93D6-DE26E05FFEF0}" type="presParOf" srcId="{47EE4C1C-69B4-474D-BA76-EAC0D64A5848}" destId="{B4474A5D-10CA-452A-999A-4C48FF417FC9}" srcOrd="4" destOrd="0" presId="urn:microsoft.com/office/officeart/2005/8/layout/vList2"/>
    <dgm:cxn modelId="{B99CD698-5D4E-42EA-AC8B-6F8B036977DE}" type="presParOf" srcId="{47EE4C1C-69B4-474D-BA76-EAC0D64A5848}" destId="{34363FD3-CE0A-4D24-994F-692F20A5D1FE}" srcOrd="5" destOrd="0" presId="urn:microsoft.com/office/officeart/2005/8/layout/vList2"/>
    <dgm:cxn modelId="{EFB3FD59-95A4-44A3-B47D-AD2FBBEF7543}" type="presParOf" srcId="{47EE4C1C-69B4-474D-BA76-EAC0D64A5848}" destId="{3FE898F8-98C7-4385-A38B-EA25FD064252}" srcOrd="6" destOrd="0" presId="urn:microsoft.com/office/officeart/2005/8/layout/vList2"/>
    <dgm:cxn modelId="{4C6974F4-0011-448C-8CD6-928E00E58D32}" type="presParOf" srcId="{47EE4C1C-69B4-474D-BA76-EAC0D64A5848}" destId="{C2712E8C-DD80-4794-A535-3A544AB01AE8}" srcOrd="7" destOrd="0" presId="urn:microsoft.com/office/officeart/2005/8/layout/vList2"/>
    <dgm:cxn modelId="{57B10889-20C9-41AB-9BB1-0557D20A6619}" type="presParOf" srcId="{47EE4C1C-69B4-474D-BA76-EAC0D64A5848}" destId="{81D526EC-A6A7-44B2-9DA5-86D63358AC3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23295D-C31F-4A05-8920-6C5E5221F7A4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42E4E37-8EFC-4ADA-9754-21BC64A05D7C}">
      <dgm:prSet/>
      <dgm:spPr/>
      <dgm:t>
        <a:bodyPr/>
        <a:lstStyle/>
        <a:p>
          <a:r>
            <a:rPr lang="en-US"/>
            <a:t>We Removed 4 influential points from this model. </a:t>
          </a:r>
        </a:p>
      </dgm:t>
    </dgm:pt>
    <dgm:pt modelId="{D98C2F29-6C39-4AD1-A964-B301682FF61F}" type="parTrans" cxnId="{8007818B-3E31-42B1-81A0-F24AD7BDD70B}">
      <dgm:prSet/>
      <dgm:spPr/>
      <dgm:t>
        <a:bodyPr/>
        <a:lstStyle/>
        <a:p>
          <a:endParaRPr lang="en-US"/>
        </a:p>
      </dgm:t>
    </dgm:pt>
    <dgm:pt modelId="{BCACAC82-2A56-4E1E-ADEA-55ADBBBCF8C2}" type="sibTrans" cxnId="{8007818B-3E31-42B1-81A0-F24AD7BDD70B}">
      <dgm:prSet/>
      <dgm:spPr/>
      <dgm:t>
        <a:bodyPr/>
        <a:lstStyle/>
        <a:p>
          <a:endParaRPr lang="en-US"/>
        </a:p>
      </dgm:t>
    </dgm:pt>
    <dgm:pt modelId="{CFAA2BE3-A4CD-4EF4-87C1-686A4EC05FC2}">
      <dgm:prSet/>
      <dgm:spPr/>
      <dgm:t>
        <a:bodyPr/>
        <a:lstStyle/>
        <a:p>
          <a:r>
            <a:rPr lang="en-CA" dirty="0"/>
            <a:t>we get BP:</a:t>
          </a:r>
          <a:r>
            <a:rPr lang="el-GR" i="0" dirty="0"/>
            <a:t> </a:t>
          </a:r>
          <a:r>
            <a:rPr lang="el-GR" dirty="0"/>
            <a:t>λ</a:t>
          </a:r>
          <a:r>
            <a:rPr lang="en-US" dirty="0"/>
            <a:t> = -.5, AGE: </a:t>
          </a:r>
          <a:r>
            <a:rPr lang="el-GR" dirty="0"/>
            <a:t>λ</a:t>
          </a:r>
          <a:r>
            <a:rPr lang="en-US" dirty="0"/>
            <a:t> = 1, from the Box-COX transformation</a:t>
          </a:r>
        </a:p>
      </dgm:t>
    </dgm:pt>
    <dgm:pt modelId="{9D381529-28CB-466A-91CF-8FF2EDF4C3D5}" type="parTrans" cxnId="{18D4805A-F69A-4313-9098-A175346D5B25}">
      <dgm:prSet/>
      <dgm:spPr/>
      <dgm:t>
        <a:bodyPr/>
        <a:lstStyle/>
        <a:p>
          <a:endParaRPr lang="en-US"/>
        </a:p>
      </dgm:t>
    </dgm:pt>
    <dgm:pt modelId="{6AC04499-174C-4808-AA4E-19F42831E849}" type="sibTrans" cxnId="{18D4805A-F69A-4313-9098-A175346D5B25}">
      <dgm:prSet/>
      <dgm:spPr/>
      <dgm:t>
        <a:bodyPr/>
        <a:lstStyle/>
        <a:p>
          <a:endParaRPr lang="en-US"/>
        </a:p>
      </dgm:t>
    </dgm:pt>
    <dgm:pt modelId="{F0885B97-A637-4FE6-986B-311B7769093E}">
      <dgm:prSet/>
      <dgm:spPr/>
      <dgm:t>
        <a:bodyPr/>
        <a:lstStyle/>
        <a:p>
          <a:r>
            <a:rPr lang="en-US" dirty="0"/>
            <a:t>Following the Transformation THE QQ-Plot follows normality somewhat better.</a:t>
          </a:r>
        </a:p>
      </dgm:t>
    </dgm:pt>
    <dgm:pt modelId="{AE9D5AA4-9F0C-44A3-8BC6-1F6F472304EA}" type="parTrans" cxnId="{2005C74B-EC35-41CD-A0FF-7C58774A1E59}">
      <dgm:prSet/>
      <dgm:spPr/>
      <dgm:t>
        <a:bodyPr/>
        <a:lstStyle/>
        <a:p>
          <a:endParaRPr lang="en-CA"/>
        </a:p>
      </dgm:t>
    </dgm:pt>
    <dgm:pt modelId="{1A1CAFBB-610D-413A-B03C-13B0E0929A88}" type="sibTrans" cxnId="{2005C74B-EC35-41CD-A0FF-7C58774A1E59}">
      <dgm:prSet/>
      <dgm:spPr/>
      <dgm:t>
        <a:bodyPr/>
        <a:lstStyle/>
        <a:p>
          <a:endParaRPr lang="en-CA"/>
        </a:p>
      </dgm:t>
    </dgm:pt>
    <dgm:pt modelId="{C311C9FB-331A-4741-BF7A-5F8CEBD6A2A4}">
      <dgm:prSet/>
      <dgm:spPr/>
      <dgm:t>
        <a:bodyPr/>
        <a:lstStyle/>
        <a:p>
          <a:r>
            <a:rPr lang="en-US" dirty="0"/>
            <a:t>We end up with an error of 0.0002.</a:t>
          </a:r>
        </a:p>
      </dgm:t>
    </dgm:pt>
    <dgm:pt modelId="{9C7F31A1-3A86-4CD2-9053-C076D4786D05}" type="parTrans" cxnId="{3E6F8E01-1D3A-4EEC-9201-20A8E8F02246}">
      <dgm:prSet/>
      <dgm:spPr/>
    </dgm:pt>
    <dgm:pt modelId="{25CA821F-67D4-4333-8FE7-180B3789A97B}" type="sibTrans" cxnId="{3E6F8E01-1D3A-4EEC-9201-20A8E8F02246}">
      <dgm:prSet/>
      <dgm:spPr/>
    </dgm:pt>
    <dgm:pt modelId="{6D4E32A2-F9BE-4137-8739-ED97546EED68}" type="pres">
      <dgm:prSet presAssocID="{B523295D-C31F-4A05-8920-6C5E5221F7A4}" presName="linear" presStyleCnt="0">
        <dgm:presLayoutVars>
          <dgm:animLvl val="lvl"/>
          <dgm:resizeHandles val="exact"/>
        </dgm:presLayoutVars>
      </dgm:prSet>
      <dgm:spPr/>
    </dgm:pt>
    <dgm:pt modelId="{5E9E2759-E036-4A8D-9F73-2E609C6289FC}" type="pres">
      <dgm:prSet presAssocID="{D42E4E37-8EFC-4ADA-9754-21BC64A05D7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3EF0556-799D-415F-B98F-0DE7DE5E460A}" type="pres">
      <dgm:prSet presAssocID="{BCACAC82-2A56-4E1E-ADEA-55ADBBBCF8C2}" presName="spacer" presStyleCnt="0"/>
      <dgm:spPr/>
    </dgm:pt>
    <dgm:pt modelId="{4D75BE11-6E28-45A1-82EC-49CF2DD062EF}" type="pres">
      <dgm:prSet presAssocID="{CFAA2BE3-A4CD-4EF4-87C1-686A4EC05FC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D4EE21-3BBA-4B39-991D-A30E84B91A64}" type="pres">
      <dgm:prSet presAssocID="{6AC04499-174C-4808-AA4E-19F42831E849}" presName="spacer" presStyleCnt="0"/>
      <dgm:spPr/>
    </dgm:pt>
    <dgm:pt modelId="{4312743D-5030-4D6B-9D94-7C07E4CA3EEC}" type="pres">
      <dgm:prSet presAssocID="{F0885B97-A637-4FE6-986B-311B7769093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E0BD79A-CA5C-4BE7-B5FF-C14936394BAB}" type="pres">
      <dgm:prSet presAssocID="{1A1CAFBB-610D-413A-B03C-13B0E0929A88}" presName="spacer" presStyleCnt="0"/>
      <dgm:spPr/>
    </dgm:pt>
    <dgm:pt modelId="{CA0BB82C-2217-41FB-B9D1-17F23A31876C}" type="pres">
      <dgm:prSet presAssocID="{C311C9FB-331A-4741-BF7A-5F8CEBD6A2A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E6F8E01-1D3A-4EEC-9201-20A8E8F02246}" srcId="{B523295D-C31F-4A05-8920-6C5E5221F7A4}" destId="{C311C9FB-331A-4741-BF7A-5F8CEBD6A2A4}" srcOrd="3" destOrd="0" parTransId="{9C7F31A1-3A86-4CD2-9053-C076D4786D05}" sibTransId="{25CA821F-67D4-4333-8FE7-180B3789A97B}"/>
    <dgm:cxn modelId="{2005C74B-EC35-41CD-A0FF-7C58774A1E59}" srcId="{B523295D-C31F-4A05-8920-6C5E5221F7A4}" destId="{F0885B97-A637-4FE6-986B-311B7769093E}" srcOrd="2" destOrd="0" parTransId="{AE9D5AA4-9F0C-44A3-8BC6-1F6F472304EA}" sibTransId="{1A1CAFBB-610D-413A-B03C-13B0E0929A88}"/>
    <dgm:cxn modelId="{CF6D4058-FAC2-4CA3-9493-FAA05DFBA988}" type="presOf" srcId="{C311C9FB-331A-4741-BF7A-5F8CEBD6A2A4}" destId="{CA0BB82C-2217-41FB-B9D1-17F23A31876C}" srcOrd="0" destOrd="0" presId="urn:microsoft.com/office/officeart/2005/8/layout/vList2"/>
    <dgm:cxn modelId="{18D4805A-F69A-4313-9098-A175346D5B25}" srcId="{B523295D-C31F-4A05-8920-6C5E5221F7A4}" destId="{CFAA2BE3-A4CD-4EF4-87C1-686A4EC05FC2}" srcOrd="1" destOrd="0" parTransId="{9D381529-28CB-466A-91CF-8FF2EDF4C3D5}" sibTransId="{6AC04499-174C-4808-AA4E-19F42831E849}"/>
    <dgm:cxn modelId="{2BF6F286-4E4E-49BE-863E-A0F69B7264FD}" type="presOf" srcId="{F0885B97-A637-4FE6-986B-311B7769093E}" destId="{4312743D-5030-4D6B-9D94-7C07E4CA3EEC}" srcOrd="0" destOrd="0" presId="urn:microsoft.com/office/officeart/2005/8/layout/vList2"/>
    <dgm:cxn modelId="{8007818B-3E31-42B1-81A0-F24AD7BDD70B}" srcId="{B523295D-C31F-4A05-8920-6C5E5221F7A4}" destId="{D42E4E37-8EFC-4ADA-9754-21BC64A05D7C}" srcOrd="0" destOrd="0" parTransId="{D98C2F29-6C39-4AD1-A964-B301682FF61F}" sibTransId="{BCACAC82-2A56-4E1E-ADEA-55ADBBBCF8C2}"/>
    <dgm:cxn modelId="{69312FC6-C540-46CF-A6E3-DA26623850ED}" type="presOf" srcId="{B523295D-C31F-4A05-8920-6C5E5221F7A4}" destId="{6D4E32A2-F9BE-4137-8739-ED97546EED68}" srcOrd="0" destOrd="0" presId="urn:microsoft.com/office/officeart/2005/8/layout/vList2"/>
    <dgm:cxn modelId="{F28C53E2-A14A-4C22-A531-E6D07634DE1A}" type="presOf" srcId="{CFAA2BE3-A4CD-4EF4-87C1-686A4EC05FC2}" destId="{4D75BE11-6E28-45A1-82EC-49CF2DD062EF}" srcOrd="0" destOrd="0" presId="urn:microsoft.com/office/officeart/2005/8/layout/vList2"/>
    <dgm:cxn modelId="{0A5CC0F4-9C74-4B7F-9E0F-1732F1CE08A9}" type="presOf" srcId="{D42E4E37-8EFC-4ADA-9754-21BC64A05D7C}" destId="{5E9E2759-E036-4A8D-9F73-2E609C6289FC}" srcOrd="0" destOrd="0" presId="urn:microsoft.com/office/officeart/2005/8/layout/vList2"/>
    <dgm:cxn modelId="{4AF33BD1-FAB2-4F22-A569-CBFD612073D8}" type="presParOf" srcId="{6D4E32A2-F9BE-4137-8739-ED97546EED68}" destId="{5E9E2759-E036-4A8D-9F73-2E609C6289FC}" srcOrd="0" destOrd="0" presId="urn:microsoft.com/office/officeart/2005/8/layout/vList2"/>
    <dgm:cxn modelId="{B320C4AE-660E-411E-9D05-869CAA6454A8}" type="presParOf" srcId="{6D4E32A2-F9BE-4137-8739-ED97546EED68}" destId="{13EF0556-799D-415F-B98F-0DE7DE5E460A}" srcOrd="1" destOrd="0" presId="urn:microsoft.com/office/officeart/2005/8/layout/vList2"/>
    <dgm:cxn modelId="{53985C24-56A7-41ED-84FC-3F7E41E38399}" type="presParOf" srcId="{6D4E32A2-F9BE-4137-8739-ED97546EED68}" destId="{4D75BE11-6E28-45A1-82EC-49CF2DD062EF}" srcOrd="2" destOrd="0" presId="urn:microsoft.com/office/officeart/2005/8/layout/vList2"/>
    <dgm:cxn modelId="{07608231-4073-4B5C-B045-B30777DBA4D9}" type="presParOf" srcId="{6D4E32A2-F9BE-4137-8739-ED97546EED68}" destId="{CAD4EE21-3BBA-4B39-991D-A30E84B91A64}" srcOrd="3" destOrd="0" presId="urn:microsoft.com/office/officeart/2005/8/layout/vList2"/>
    <dgm:cxn modelId="{0BE41E48-5FA6-4302-9A12-FB98D08DA333}" type="presParOf" srcId="{6D4E32A2-F9BE-4137-8739-ED97546EED68}" destId="{4312743D-5030-4D6B-9D94-7C07E4CA3EEC}" srcOrd="4" destOrd="0" presId="urn:microsoft.com/office/officeart/2005/8/layout/vList2"/>
    <dgm:cxn modelId="{9282660E-8666-4566-B83A-F18DDE2AF0C0}" type="presParOf" srcId="{6D4E32A2-F9BE-4137-8739-ED97546EED68}" destId="{0E0BD79A-CA5C-4BE7-B5FF-C14936394BAB}" srcOrd="5" destOrd="0" presId="urn:microsoft.com/office/officeart/2005/8/layout/vList2"/>
    <dgm:cxn modelId="{DF95BAE9-587E-4563-A04E-D1C6233D47AC}" type="presParOf" srcId="{6D4E32A2-F9BE-4137-8739-ED97546EED68}" destId="{CA0BB82C-2217-41FB-B9D1-17F23A31876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879B23-EAE2-4ED7-B456-5C5154C8C8B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5168F86-160C-46CA-AF35-79710CEA4218}">
      <dgm:prSet/>
      <dgm:spPr/>
      <dgm:t>
        <a:bodyPr/>
        <a:lstStyle/>
        <a:p>
          <a:r>
            <a:rPr lang="en-US"/>
            <a:t>After running Step-wise Variable selection Focusing on AIC, we end up with 7 Predictors</a:t>
          </a:r>
        </a:p>
      </dgm:t>
    </dgm:pt>
    <dgm:pt modelId="{41E9EFDC-70B1-4FBD-AAA7-276456539367}" type="parTrans" cxnId="{8C8AAD7E-456D-4C8F-96F9-E1596ACA0E2B}">
      <dgm:prSet/>
      <dgm:spPr/>
      <dgm:t>
        <a:bodyPr/>
        <a:lstStyle/>
        <a:p>
          <a:endParaRPr lang="en-US"/>
        </a:p>
      </dgm:t>
    </dgm:pt>
    <dgm:pt modelId="{CA5C9CA0-7A3D-455C-9D0B-A9F469986C16}" type="sibTrans" cxnId="{8C8AAD7E-456D-4C8F-96F9-E1596ACA0E2B}">
      <dgm:prSet/>
      <dgm:spPr/>
      <dgm:t>
        <a:bodyPr/>
        <a:lstStyle/>
        <a:p>
          <a:endParaRPr lang="en-US"/>
        </a:p>
      </dgm:t>
    </dgm:pt>
    <dgm:pt modelId="{37317046-647B-4A0B-ADB3-7372494B822B}">
      <dgm:prSet/>
      <dgm:spPr/>
      <dgm:t>
        <a:bodyPr/>
        <a:lstStyle/>
        <a:p>
          <a:r>
            <a:rPr lang="en-US" dirty="0"/>
            <a:t>Gender, Age, Race3, </a:t>
          </a:r>
          <a:r>
            <a:rPr lang="en-US" dirty="0" err="1"/>
            <a:t>MaritalStatus</a:t>
          </a:r>
          <a:r>
            <a:rPr lang="en-US" dirty="0"/>
            <a:t>, </a:t>
          </a:r>
          <a:r>
            <a:rPr lang="en-US" dirty="0" err="1"/>
            <a:t>HHIncome</a:t>
          </a:r>
          <a:r>
            <a:rPr lang="en-US" dirty="0"/>
            <a:t>, Poverty, </a:t>
          </a:r>
          <a:r>
            <a:rPr lang="en-US" dirty="0" err="1"/>
            <a:t>SleepTrouble</a:t>
          </a:r>
          <a:endParaRPr lang="en-US" dirty="0"/>
        </a:p>
      </dgm:t>
    </dgm:pt>
    <dgm:pt modelId="{57330602-EA88-4142-B75D-BCF5FA3CD81C}" type="parTrans" cxnId="{A6CDC588-B789-4D87-A2FD-DEBCC74A6E42}">
      <dgm:prSet/>
      <dgm:spPr/>
      <dgm:t>
        <a:bodyPr/>
        <a:lstStyle/>
        <a:p>
          <a:endParaRPr lang="en-US"/>
        </a:p>
      </dgm:t>
    </dgm:pt>
    <dgm:pt modelId="{30470ED1-9E81-41FD-B126-F2E33B49EA76}" type="sibTrans" cxnId="{A6CDC588-B789-4D87-A2FD-DEBCC74A6E42}">
      <dgm:prSet/>
      <dgm:spPr/>
      <dgm:t>
        <a:bodyPr/>
        <a:lstStyle/>
        <a:p>
          <a:endParaRPr lang="en-US"/>
        </a:p>
      </dgm:t>
    </dgm:pt>
    <dgm:pt modelId="{0EE407FB-7987-4DDA-A06E-AC21C0AD0D7A}" type="pres">
      <dgm:prSet presAssocID="{67879B23-EAE2-4ED7-B456-5C5154C8C8B5}" presName="linear" presStyleCnt="0">
        <dgm:presLayoutVars>
          <dgm:animLvl val="lvl"/>
          <dgm:resizeHandles val="exact"/>
        </dgm:presLayoutVars>
      </dgm:prSet>
      <dgm:spPr/>
    </dgm:pt>
    <dgm:pt modelId="{7EDEDF91-A66E-46BC-B874-B3CF530EC899}" type="pres">
      <dgm:prSet presAssocID="{D5168F86-160C-46CA-AF35-79710CEA421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6EC933B-BA93-4865-B12E-C69FD4A96568}" type="pres">
      <dgm:prSet presAssocID="{CA5C9CA0-7A3D-455C-9D0B-A9F469986C16}" presName="spacer" presStyleCnt="0"/>
      <dgm:spPr/>
    </dgm:pt>
    <dgm:pt modelId="{3890D0A8-F1D3-4A92-AFEA-EB655862CDCB}" type="pres">
      <dgm:prSet presAssocID="{37317046-647B-4A0B-ADB3-7372494B822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8ECFA00-4A82-4EEC-9A7D-F1BA10963FA6}" type="presOf" srcId="{67879B23-EAE2-4ED7-B456-5C5154C8C8B5}" destId="{0EE407FB-7987-4DDA-A06E-AC21C0AD0D7A}" srcOrd="0" destOrd="0" presId="urn:microsoft.com/office/officeart/2005/8/layout/vList2"/>
    <dgm:cxn modelId="{8C8AAD7E-456D-4C8F-96F9-E1596ACA0E2B}" srcId="{67879B23-EAE2-4ED7-B456-5C5154C8C8B5}" destId="{D5168F86-160C-46CA-AF35-79710CEA4218}" srcOrd="0" destOrd="0" parTransId="{41E9EFDC-70B1-4FBD-AAA7-276456539367}" sibTransId="{CA5C9CA0-7A3D-455C-9D0B-A9F469986C16}"/>
    <dgm:cxn modelId="{A6CDC588-B789-4D87-A2FD-DEBCC74A6E42}" srcId="{67879B23-EAE2-4ED7-B456-5C5154C8C8B5}" destId="{37317046-647B-4A0B-ADB3-7372494B822B}" srcOrd="1" destOrd="0" parTransId="{57330602-EA88-4142-B75D-BCF5FA3CD81C}" sibTransId="{30470ED1-9E81-41FD-B126-F2E33B49EA76}"/>
    <dgm:cxn modelId="{F4BE33BC-B43A-4FAC-BF13-135300B6AF1B}" type="presOf" srcId="{D5168F86-160C-46CA-AF35-79710CEA4218}" destId="{7EDEDF91-A66E-46BC-B874-B3CF530EC899}" srcOrd="0" destOrd="0" presId="urn:microsoft.com/office/officeart/2005/8/layout/vList2"/>
    <dgm:cxn modelId="{6F90E8DF-C1EB-4117-8B00-53DC2E15BFA2}" type="presOf" srcId="{37317046-647B-4A0B-ADB3-7372494B822B}" destId="{3890D0A8-F1D3-4A92-AFEA-EB655862CDCB}" srcOrd="0" destOrd="0" presId="urn:microsoft.com/office/officeart/2005/8/layout/vList2"/>
    <dgm:cxn modelId="{4FB56DF6-4D3B-4565-8EC0-D61B5C973CB3}" type="presParOf" srcId="{0EE407FB-7987-4DDA-A06E-AC21C0AD0D7A}" destId="{7EDEDF91-A66E-46BC-B874-B3CF530EC899}" srcOrd="0" destOrd="0" presId="urn:microsoft.com/office/officeart/2005/8/layout/vList2"/>
    <dgm:cxn modelId="{15325982-66DB-49A5-B794-1D19C9BEF3C5}" type="presParOf" srcId="{0EE407FB-7987-4DDA-A06E-AC21C0AD0D7A}" destId="{A6EC933B-BA93-4865-B12E-C69FD4A96568}" srcOrd="1" destOrd="0" presId="urn:microsoft.com/office/officeart/2005/8/layout/vList2"/>
    <dgm:cxn modelId="{BB3EE90B-2176-41E6-8F87-304D0E895A7F}" type="presParOf" srcId="{0EE407FB-7987-4DDA-A06E-AC21C0AD0D7A}" destId="{3890D0A8-F1D3-4A92-AFEA-EB655862CDC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524916B-3577-4C8F-B5F5-70AB2E29F9EC}" type="doc">
      <dgm:prSet loTypeId="urn:microsoft.com/office/officeart/2008/layout/Lined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ECC0C44-EDC6-428B-827E-09601DE1BCAA}">
      <dgm:prSet/>
      <dgm:spPr/>
      <dgm:t>
        <a:bodyPr/>
        <a:lstStyle/>
        <a:p>
          <a:r>
            <a:rPr lang="en-US"/>
            <a:t>We end up with a VIF of 6.38 for HHINCOME, and therefore remove it from our model</a:t>
          </a:r>
        </a:p>
      </dgm:t>
    </dgm:pt>
    <dgm:pt modelId="{95A094EF-6A91-4432-B460-43B8D7355B73}" type="parTrans" cxnId="{AB2590DB-42B2-4365-9164-4E0F6CE120F2}">
      <dgm:prSet/>
      <dgm:spPr/>
      <dgm:t>
        <a:bodyPr/>
        <a:lstStyle/>
        <a:p>
          <a:endParaRPr lang="en-US"/>
        </a:p>
      </dgm:t>
    </dgm:pt>
    <dgm:pt modelId="{93172FB9-486E-4D73-B619-26AB59DA6082}" type="sibTrans" cxnId="{AB2590DB-42B2-4365-9164-4E0F6CE120F2}">
      <dgm:prSet/>
      <dgm:spPr/>
      <dgm:t>
        <a:bodyPr/>
        <a:lstStyle/>
        <a:p>
          <a:endParaRPr lang="en-US"/>
        </a:p>
      </dgm:t>
    </dgm:pt>
    <dgm:pt modelId="{7904DF8D-1A97-42AB-B26A-F4D3CED39498}">
      <dgm:prSet/>
      <dgm:spPr/>
      <dgm:t>
        <a:bodyPr/>
        <a:lstStyle/>
        <a:p>
          <a:r>
            <a:rPr lang="en-US"/>
            <a:t>We also removed 33 observations. </a:t>
          </a:r>
        </a:p>
      </dgm:t>
    </dgm:pt>
    <dgm:pt modelId="{8056EBDF-B99C-4C27-A3F0-7E4F193D6B24}" type="parTrans" cxnId="{1B732C03-34CF-4405-9A7C-CE1AAA59FAF6}">
      <dgm:prSet/>
      <dgm:spPr/>
      <dgm:t>
        <a:bodyPr/>
        <a:lstStyle/>
        <a:p>
          <a:endParaRPr lang="en-US"/>
        </a:p>
      </dgm:t>
    </dgm:pt>
    <dgm:pt modelId="{02540694-73DC-45B6-9844-E35787DAF6D2}" type="sibTrans" cxnId="{1B732C03-34CF-4405-9A7C-CE1AAA59FAF6}">
      <dgm:prSet/>
      <dgm:spPr/>
      <dgm:t>
        <a:bodyPr/>
        <a:lstStyle/>
        <a:p>
          <a:endParaRPr lang="en-US"/>
        </a:p>
      </dgm:t>
    </dgm:pt>
    <dgm:pt modelId="{46EDE27E-3EFB-4F3F-889D-38590F5ACC21}">
      <dgm:prSet/>
      <dgm:spPr/>
      <dgm:t>
        <a:bodyPr/>
        <a:lstStyle/>
        <a:p>
          <a:r>
            <a:rPr lang="en-US" dirty="0"/>
            <a:t>These where observations which were either considered outliers by two or more methods or considered a leverage point and an outlier </a:t>
          </a:r>
        </a:p>
      </dgm:t>
    </dgm:pt>
    <dgm:pt modelId="{9BEDD15D-12F7-4A19-B3D2-6066CF0ED487}" type="parTrans" cxnId="{F27921B4-5F63-4FB4-9DFA-14DD9E8678F7}">
      <dgm:prSet/>
      <dgm:spPr/>
      <dgm:t>
        <a:bodyPr/>
        <a:lstStyle/>
        <a:p>
          <a:endParaRPr lang="en-US"/>
        </a:p>
      </dgm:t>
    </dgm:pt>
    <dgm:pt modelId="{CDF36C44-B2DD-4240-B660-DAF51D24E6B8}" type="sibTrans" cxnId="{F27921B4-5F63-4FB4-9DFA-14DD9E8678F7}">
      <dgm:prSet/>
      <dgm:spPr/>
      <dgm:t>
        <a:bodyPr/>
        <a:lstStyle/>
        <a:p>
          <a:endParaRPr lang="en-US"/>
        </a:p>
      </dgm:t>
    </dgm:pt>
    <dgm:pt modelId="{C4591A05-2574-4E29-8F80-5645659634EA}">
      <dgm:prSet/>
      <dgm:spPr/>
      <dgm:t>
        <a:bodyPr/>
        <a:lstStyle/>
        <a:p>
          <a:r>
            <a:rPr lang="en-US" dirty="0"/>
            <a:t>We get BP: </a:t>
          </a:r>
          <a:r>
            <a:rPr lang="el-GR" dirty="0"/>
            <a:t>λ</a:t>
          </a:r>
          <a:r>
            <a:rPr lang="en-US" dirty="0"/>
            <a:t> = 0, Age: </a:t>
          </a:r>
          <a:r>
            <a:rPr lang="el-GR" dirty="0"/>
            <a:t>λ</a:t>
          </a:r>
          <a:r>
            <a:rPr lang="en-US" dirty="0"/>
            <a:t> = 1</a:t>
          </a:r>
          <a:r>
            <a:rPr lang="en-CA" dirty="0"/>
            <a:t>, POVERTY, </a:t>
          </a:r>
          <a:r>
            <a:rPr lang="el-GR" dirty="0"/>
            <a:t>λ</a:t>
          </a:r>
          <a:r>
            <a:rPr lang="en-US" dirty="0"/>
            <a:t> = .5 using the BOX-COX method</a:t>
          </a:r>
        </a:p>
      </dgm:t>
    </dgm:pt>
    <dgm:pt modelId="{80D9273B-0D97-433D-927D-299CA6651C3D}" type="parTrans" cxnId="{26D96721-36AE-46DC-8329-29B32F8391F7}">
      <dgm:prSet/>
      <dgm:spPr/>
      <dgm:t>
        <a:bodyPr/>
        <a:lstStyle/>
        <a:p>
          <a:endParaRPr lang="en-US"/>
        </a:p>
      </dgm:t>
    </dgm:pt>
    <dgm:pt modelId="{1FEA5099-D570-4356-AF00-E9E6B95293AC}" type="sibTrans" cxnId="{26D96721-36AE-46DC-8329-29B32F8391F7}">
      <dgm:prSet/>
      <dgm:spPr/>
      <dgm:t>
        <a:bodyPr/>
        <a:lstStyle/>
        <a:p>
          <a:endParaRPr lang="en-US"/>
        </a:p>
      </dgm:t>
    </dgm:pt>
    <dgm:pt modelId="{C79A081D-AC2F-45A7-B4D8-9DCF168DE7FA}">
      <dgm:prSet/>
      <dgm:spPr/>
      <dgm:t>
        <a:bodyPr/>
        <a:lstStyle/>
        <a:p>
          <a:r>
            <a:rPr lang="en-US"/>
            <a:t>We end up with a prediction error of 0.01231778</a:t>
          </a:r>
        </a:p>
      </dgm:t>
    </dgm:pt>
    <dgm:pt modelId="{52ED14CF-5878-4562-92F8-96FA2605B68C}" type="parTrans" cxnId="{BE43A47E-9F09-40BA-B714-72CF6041E41D}">
      <dgm:prSet/>
      <dgm:spPr/>
      <dgm:t>
        <a:bodyPr/>
        <a:lstStyle/>
        <a:p>
          <a:endParaRPr lang="en-US"/>
        </a:p>
      </dgm:t>
    </dgm:pt>
    <dgm:pt modelId="{2D35C010-C8E4-48D8-9CFE-EB3B33588A0F}" type="sibTrans" cxnId="{BE43A47E-9F09-40BA-B714-72CF6041E41D}">
      <dgm:prSet/>
      <dgm:spPr/>
      <dgm:t>
        <a:bodyPr/>
        <a:lstStyle/>
        <a:p>
          <a:endParaRPr lang="en-US"/>
        </a:p>
      </dgm:t>
    </dgm:pt>
    <dgm:pt modelId="{40C0DD84-C4A5-4ADE-80D5-60449061D1C9}">
      <dgm:prSet/>
      <dgm:spPr/>
      <dgm:t>
        <a:bodyPr/>
        <a:lstStyle/>
        <a:p>
          <a:r>
            <a:rPr lang="en-US" dirty="0"/>
            <a:t>Following the transformation we can notice that the QQ-PLOT follows normality much better</a:t>
          </a:r>
        </a:p>
      </dgm:t>
    </dgm:pt>
    <dgm:pt modelId="{0C8E19CB-F650-458A-9D9E-2E8653BB467E}" type="parTrans" cxnId="{7A4F0DF3-EAD4-4989-A9FD-F9B8452A4A80}">
      <dgm:prSet/>
      <dgm:spPr/>
      <dgm:t>
        <a:bodyPr/>
        <a:lstStyle/>
        <a:p>
          <a:endParaRPr lang="en-US"/>
        </a:p>
      </dgm:t>
    </dgm:pt>
    <dgm:pt modelId="{623AF3D4-2940-4D2E-97F9-329B7F63FE35}" type="sibTrans" cxnId="{7A4F0DF3-EAD4-4989-A9FD-F9B8452A4A80}">
      <dgm:prSet/>
      <dgm:spPr/>
      <dgm:t>
        <a:bodyPr/>
        <a:lstStyle/>
        <a:p>
          <a:endParaRPr lang="en-US"/>
        </a:p>
      </dgm:t>
    </dgm:pt>
    <dgm:pt modelId="{C81D6FB6-595F-405E-B052-678E10526A00}">
      <dgm:prSet/>
      <dgm:spPr/>
      <dgm:t>
        <a:bodyPr/>
        <a:lstStyle/>
        <a:p>
          <a:endParaRPr lang="en-US" dirty="0"/>
        </a:p>
      </dgm:t>
    </dgm:pt>
    <dgm:pt modelId="{698254F9-FBE1-4E1B-A842-EB264B020EE0}" type="parTrans" cxnId="{69EE48C2-4C8B-4B9C-B4DE-6822A8E7FFFD}">
      <dgm:prSet/>
      <dgm:spPr/>
      <dgm:t>
        <a:bodyPr/>
        <a:lstStyle/>
        <a:p>
          <a:endParaRPr lang="en-CA"/>
        </a:p>
      </dgm:t>
    </dgm:pt>
    <dgm:pt modelId="{50F42F5C-49FF-44B5-8D8F-8EC905BF60A9}" type="sibTrans" cxnId="{69EE48C2-4C8B-4B9C-B4DE-6822A8E7FFFD}">
      <dgm:prSet/>
      <dgm:spPr/>
      <dgm:t>
        <a:bodyPr/>
        <a:lstStyle/>
        <a:p>
          <a:endParaRPr lang="en-CA"/>
        </a:p>
      </dgm:t>
    </dgm:pt>
    <dgm:pt modelId="{2AC7F0E8-2E86-4AF8-95A7-3B4793CB99D4}" type="pres">
      <dgm:prSet presAssocID="{C524916B-3577-4C8F-B5F5-70AB2E29F9EC}" presName="vert0" presStyleCnt="0">
        <dgm:presLayoutVars>
          <dgm:dir/>
          <dgm:animOne val="branch"/>
          <dgm:animLvl val="lvl"/>
        </dgm:presLayoutVars>
      </dgm:prSet>
      <dgm:spPr/>
    </dgm:pt>
    <dgm:pt modelId="{3AFD4673-720F-4E6C-A9DD-1F9FC8CAB3D5}" type="pres">
      <dgm:prSet presAssocID="{EECC0C44-EDC6-428B-827E-09601DE1BCAA}" presName="thickLine" presStyleLbl="alignNode1" presStyleIdx="0" presStyleCnt="7"/>
      <dgm:spPr/>
    </dgm:pt>
    <dgm:pt modelId="{BF55BA96-2CCE-446D-BEEC-8151E17C5F2D}" type="pres">
      <dgm:prSet presAssocID="{EECC0C44-EDC6-428B-827E-09601DE1BCAA}" presName="horz1" presStyleCnt="0"/>
      <dgm:spPr/>
    </dgm:pt>
    <dgm:pt modelId="{8687EA66-F61E-4B4D-8208-DAE0036D2B8E}" type="pres">
      <dgm:prSet presAssocID="{EECC0C44-EDC6-428B-827E-09601DE1BCAA}" presName="tx1" presStyleLbl="revTx" presStyleIdx="0" presStyleCnt="7"/>
      <dgm:spPr/>
    </dgm:pt>
    <dgm:pt modelId="{0859C045-57F8-4533-8654-FAF0669DAECC}" type="pres">
      <dgm:prSet presAssocID="{EECC0C44-EDC6-428B-827E-09601DE1BCAA}" presName="vert1" presStyleCnt="0"/>
      <dgm:spPr/>
    </dgm:pt>
    <dgm:pt modelId="{561759AD-F866-4F0E-8870-85ED67C4612E}" type="pres">
      <dgm:prSet presAssocID="{7904DF8D-1A97-42AB-B26A-F4D3CED39498}" presName="thickLine" presStyleLbl="alignNode1" presStyleIdx="1" presStyleCnt="7"/>
      <dgm:spPr/>
    </dgm:pt>
    <dgm:pt modelId="{2BDC9C01-0BD6-49E9-8F03-3BC496D82990}" type="pres">
      <dgm:prSet presAssocID="{7904DF8D-1A97-42AB-B26A-F4D3CED39498}" presName="horz1" presStyleCnt="0"/>
      <dgm:spPr/>
    </dgm:pt>
    <dgm:pt modelId="{4D5B636B-B8A5-4589-B990-0AEEE57F8C71}" type="pres">
      <dgm:prSet presAssocID="{7904DF8D-1A97-42AB-B26A-F4D3CED39498}" presName="tx1" presStyleLbl="revTx" presStyleIdx="1" presStyleCnt="7"/>
      <dgm:spPr/>
    </dgm:pt>
    <dgm:pt modelId="{A3B61435-93BF-4595-AE9A-B7E83362051E}" type="pres">
      <dgm:prSet presAssocID="{7904DF8D-1A97-42AB-B26A-F4D3CED39498}" presName="vert1" presStyleCnt="0"/>
      <dgm:spPr/>
    </dgm:pt>
    <dgm:pt modelId="{60F282B1-2BC0-4B00-9D0C-958081570F2D}" type="pres">
      <dgm:prSet presAssocID="{46EDE27E-3EFB-4F3F-889D-38590F5ACC21}" presName="thickLine" presStyleLbl="alignNode1" presStyleIdx="2" presStyleCnt="7"/>
      <dgm:spPr/>
    </dgm:pt>
    <dgm:pt modelId="{B3EC485B-1635-43A6-98F3-5620A1101B4B}" type="pres">
      <dgm:prSet presAssocID="{46EDE27E-3EFB-4F3F-889D-38590F5ACC21}" presName="horz1" presStyleCnt="0"/>
      <dgm:spPr/>
    </dgm:pt>
    <dgm:pt modelId="{42CD9BA1-5998-4B8E-87D2-13D461FDCD02}" type="pres">
      <dgm:prSet presAssocID="{46EDE27E-3EFB-4F3F-889D-38590F5ACC21}" presName="tx1" presStyleLbl="revTx" presStyleIdx="2" presStyleCnt="7"/>
      <dgm:spPr/>
    </dgm:pt>
    <dgm:pt modelId="{FBB92C72-55A8-4F34-9817-9BA59B04A2B7}" type="pres">
      <dgm:prSet presAssocID="{46EDE27E-3EFB-4F3F-889D-38590F5ACC21}" presName="vert1" presStyleCnt="0"/>
      <dgm:spPr/>
    </dgm:pt>
    <dgm:pt modelId="{1F398CE5-A84F-4521-9D4D-1058B4B73835}" type="pres">
      <dgm:prSet presAssocID="{C4591A05-2574-4E29-8F80-5645659634EA}" presName="thickLine" presStyleLbl="alignNode1" presStyleIdx="3" presStyleCnt="7"/>
      <dgm:spPr/>
    </dgm:pt>
    <dgm:pt modelId="{C9FABE3E-9474-4929-971E-E71EF164B652}" type="pres">
      <dgm:prSet presAssocID="{C4591A05-2574-4E29-8F80-5645659634EA}" presName="horz1" presStyleCnt="0"/>
      <dgm:spPr/>
    </dgm:pt>
    <dgm:pt modelId="{798EB373-4FC5-4B29-BC12-8BFA64806FDB}" type="pres">
      <dgm:prSet presAssocID="{C4591A05-2574-4E29-8F80-5645659634EA}" presName="tx1" presStyleLbl="revTx" presStyleIdx="3" presStyleCnt="7"/>
      <dgm:spPr/>
    </dgm:pt>
    <dgm:pt modelId="{A03FFD97-94EB-4DAD-AD64-F8BBA555BCC9}" type="pres">
      <dgm:prSet presAssocID="{C4591A05-2574-4E29-8F80-5645659634EA}" presName="vert1" presStyleCnt="0"/>
      <dgm:spPr/>
    </dgm:pt>
    <dgm:pt modelId="{523F8FC3-DF46-4B7C-A5C7-78517F3036B7}" type="pres">
      <dgm:prSet presAssocID="{C79A081D-AC2F-45A7-B4D8-9DCF168DE7FA}" presName="thickLine" presStyleLbl="alignNode1" presStyleIdx="4" presStyleCnt="7"/>
      <dgm:spPr/>
    </dgm:pt>
    <dgm:pt modelId="{51853A4E-EBFB-46F8-8C0D-7D2AA762A5A3}" type="pres">
      <dgm:prSet presAssocID="{C79A081D-AC2F-45A7-B4D8-9DCF168DE7FA}" presName="horz1" presStyleCnt="0"/>
      <dgm:spPr/>
    </dgm:pt>
    <dgm:pt modelId="{D637F834-FAFD-4DBB-A813-B66EF364116B}" type="pres">
      <dgm:prSet presAssocID="{C79A081D-AC2F-45A7-B4D8-9DCF168DE7FA}" presName="tx1" presStyleLbl="revTx" presStyleIdx="4" presStyleCnt="7"/>
      <dgm:spPr/>
    </dgm:pt>
    <dgm:pt modelId="{8481D458-3C61-4C2B-8B73-D30A5224F40A}" type="pres">
      <dgm:prSet presAssocID="{C79A081D-AC2F-45A7-B4D8-9DCF168DE7FA}" presName="vert1" presStyleCnt="0"/>
      <dgm:spPr/>
    </dgm:pt>
    <dgm:pt modelId="{5055B299-5B3D-4F46-8761-B739AF29C1F1}" type="pres">
      <dgm:prSet presAssocID="{40C0DD84-C4A5-4ADE-80D5-60449061D1C9}" presName="thickLine" presStyleLbl="alignNode1" presStyleIdx="5" presStyleCnt="7"/>
      <dgm:spPr/>
    </dgm:pt>
    <dgm:pt modelId="{646107BA-C892-45A1-8D7A-0C057397A341}" type="pres">
      <dgm:prSet presAssocID="{40C0DD84-C4A5-4ADE-80D5-60449061D1C9}" presName="horz1" presStyleCnt="0"/>
      <dgm:spPr/>
    </dgm:pt>
    <dgm:pt modelId="{35D34F70-6418-46E2-9CF1-18A9849A2849}" type="pres">
      <dgm:prSet presAssocID="{40C0DD84-C4A5-4ADE-80D5-60449061D1C9}" presName="tx1" presStyleLbl="revTx" presStyleIdx="5" presStyleCnt="7"/>
      <dgm:spPr/>
    </dgm:pt>
    <dgm:pt modelId="{B9D62C78-A215-4219-B624-473085787811}" type="pres">
      <dgm:prSet presAssocID="{40C0DD84-C4A5-4ADE-80D5-60449061D1C9}" presName="vert1" presStyleCnt="0"/>
      <dgm:spPr/>
    </dgm:pt>
    <dgm:pt modelId="{D7093D00-5CC8-467C-8DA5-E6166C5590AD}" type="pres">
      <dgm:prSet presAssocID="{C81D6FB6-595F-405E-B052-678E10526A00}" presName="thickLine" presStyleLbl="alignNode1" presStyleIdx="6" presStyleCnt="7"/>
      <dgm:spPr/>
    </dgm:pt>
    <dgm:pt modelId="{07B739CE-CEF6-4A59-8436-22B3E3FF18A8}" type="pres">
      <dgm:prSet presAssocID="{C81D6FB6-595F-405E-B052-678E10526A00}" presName="horz1" presStyleCnt="0"/>
      <dgm:spPr/>
    </dgm:pt>
    <dgm:pt modelId="{D3268D95-2867-4114-AC3B-58ACE9FD1DE9}" type="pres">
      <dgm:prSet presAssocID="{C81D6FB6-595F-405E-B052-678E10526A00}" presName="tx1" presStyleLbl="revTx" presStyleIdx="6" presStyleCnt="7"/>
      <dgm:spPr/>
    </dgm:pt>
    <dgm:pt modelId="{F0312B4D-0AC4-4422-B74F-2D81F111C4BF}" type="pres">
      <dgm:prSet presAssocID="{C81D6FB6-595F-405E-B052-678E10526A00}" presName="vert1" presStyleCnt="0"/>
      <dgm:spPr/>
    </dgm:pt>
  </dgm:ptLst>
  <dgm:cxnLst>
    <dgm:cxn modelId="{1B732C03-34CF-4405-9A7C-CE1AAA59FAF6}" srcId="{C524916B-3577-4C8F-B5F5-70AB2E29F9EC}" destId="{7904DF8D-1A97-42AB-B26A-F4D3CED39498}" srcOrd="1" destOrd="0" parTransId="{8056EBDF-B99C-4C27-A3F0-7E4F193D6B24}" sibTransId="{02540694-73DC-45B6-9844-E35787DAF6D2}"/>
    <dgm:cxn modelId="{26D96721-36AE-46DC-8329-29B32F8391F7}" srcId="{C524916B-3577-4C8F-B5F5-70AB2E29F9EC}" destId="{C4591A05-2574-4E29-8F80-5645659634EA}" srcOrd="3" destOrd="0" parTransId="{80D9273B-0D97-433D-927D-299CA6651C3D}" sibTransId="{1FEA5099-D570-4356-AF00-E9E6B95293AC}"/>
    <dgm:cxn modelId="{8D5B1425-0379-453C-936C-21132FB2395F}" type="presOf" srcId="{C79A081D-AC2F-45A7-B4D8-9DCF168DE7FA}" destId="{D637F834-FAFD-4DBB-A813-B66EF364116B}" srcOrd="0" destOrd="0" presId="urn:microsoft.com/office/officeart/2008/layout/LinedList"/>
    <dgm:cxn modelId="{7E3EFC3C-B7F8-4569-B7BF-BAA967AB10C1}" type="presOf" srcId="{7904DF8D-1A97-42AB-B26A-F4D3CED39498}" destId="{4D5B636B-B8A5-4589-B990-0AEEE57F8C71}" srcOrd="0" destOrd="0" presId="urn:microsoft.com/office/officeart/2008/layout/LinedList"/>
    <dgm:cxn modelId="{AFBB6362-A433-4421-828C-49F3F9DCD160}" type="presOf" srcId="{40C0DD84-C4A5-4ADE-80D5-60449061D1C9}" destId="{35D34F70-6418-46E2-9CF1-18A9849A2849}" srcOrd="0" destOrd="0" presId="urn:microsoft.com/office/officeart/2008/layout/LinedList"/>
    <dgm:cxn modelId="{3FF9986D-5E06-4E7D-9A7E-2D02C4ED2E21}" type="presOf" srcId="{46EDE27E-3EFB-4F3F-889D-38590F5ACC21}" destId="{42CD9BA1-5998-4B8E-87D2-13D461FDCD02}" srcOrd="0" destOrd="0" presId="urn:microsoft.com/office/officeart/2008/layout/LinedList"/>
    <dgm:cxn modelId="{BE43A47E-9F09-40BA-B714-72CF6041E41D}" srcId="{C524916B-3577-4C8F-B5F5-70AB2E29F9EC}" destId="{C79A081D-AC2F-45A7-B4D8-9DCF168DE7FA}" srcOrd="4" destOrd="0" parTransId="{52ED14CF-5878-4562-92F8-96FA2605B68C}" sibTransId="{2D35C010-C8E4-48D8-9CFE-EB3B33588A0F}"/>
    <dgm:cxn modelId="{BAD9B1A7-1CC4-4DE3-BB44-44FD09FE6A5F}" type="presOf" srcId="{C524916B-3577-4C8F-B5F5-70AB2E29F9EC}" destId="{2AC7F0E8-2E86-4AF8-95A7-3B4793CB99D4}" srcOrd="0" destOrd="0" presId="urn:microsoft.com/office/officeart/2008/layout/LinedList"/>
    <dgm:cxn modelId="{F27921B4-5F63-4FB4-9DFA-14DD9E8678F7}" srcId="{C524916B-3577-4C8F-B5F5-70AB2E29F9EC}" destId="{46EDE27E-3EFB-4F3F-889D-38590F5ACC21}" srcOrd="2" destOrd="0" parTransId="{9BEDD15D-12F7-4A19-B3D2-6066CF0ED487}" sibTransId="{CDF36C44-B2DD-4240-B660-DAF51D24E6B8}"/>
    <dgm:cxn modelId="{69EE48C2-4C8B-4B9C-B4DE-6822A8E7FFFD}" srcId="{C524916B-3577-4C8F-B5F5-70AB2E29F9EC}" destId="{C81D6FB6-595F-405E-B052-678E10526A00}" srcOrd="6" destOrd="0" parTransId="{698254F9-FBE1-4E1B-A842-EB264B020EE0}" sibTransId="{50F42F5C-49FF-44B5-8D8F-8EC905BF60A9}"/>
    <dgm:cxn modelId="{AB2590DB-42B2-4365-9164-4E0F6CE120F2}" srcId="{C524916B-3577-4C8F-B5F5-70AB2E29F9EC}" destId="{EECC0C44-EDC6-428B-827E-09601DE1BCAA}" srcOrd="0" destOrd="0" parTransId="{95A094EF-6A91-4432-B460-43B8D7355B73}" sibTransId="{93172FB9-486E-4D73-B619-26AB59DA6082}"/>
    <dgm:cxn modelId="{435229E5-0EA0-4BE2-B985-C531F01E8278}" type="presOf" srcId="{C81D6FB6-595F-405E-B052-678E10526A00}" destId="{D3268D95-2867-4114-AC3B-58ACE9FD1DE9}" srcOrd="0" destOrd="0" presId="urn:microsoft.com/office/officeart/2008/layout/LinedList"/>
    <dgm:cxn modelId="{7A4F0DF3-EAD4-4989-A9FD-F9B8452A4A80}" srcId="{C524916B-3577-4C8F-B5F5-70AB2E29F9EC}" destId="{40C0DD84-C4A5-4ADE-80D5-60449061D1C9}" srcOrd="5" destOrd="0" parTransId="{0C8E19CB-F650-458A-9D9E-2E8653BB467E}" sibTransId="{623AF3D4-2940-4D2E-97F9-329B7F63FE35}"/>
    <dgm:cxn modelId="{0763C4F9-A04B-4253-A325-8F45AAF8B6D4}" type="presOf" srcId="{C4591A05-2574-4E29-8F80-5645659634EA}" destId="{798EB373-4FC5-4B29-BC12-8BFA64806FDB}" srcOrd="0" destOrd="0" presId="urn:microsoft.com/office/officeart/2008/layout/LinedList"/>
    <dgm:cxn modelId="{5681ABFC-82B0-420B-B076-EFDF318846CA}" type="presOf" srcId="{EECC0C44-EDC6-428B-827E-09601DE1BCAA}" destId="{8687EA66-F61E-4B4D-8208-DAE0036D2B8E}" srcOrd="0" destOrd="0" presId="urn:microsoft.com/office/officeart/2008/layout/LinedList"/>
    <dgm:cxn modelId="{286B2E01-1329-4B49-9665-7818BB399B0F}" type="presParOf" srcId="{2AC7F0E8-2E86-4AF8-95A7-3B4793CB99D4}" destId="{3AFD4673-720F-4E6C-A9DD-1F9FC8CAB3D5}" srcOrd="0" destOrd="0" presId="urn:microsoft.com/office/officeart/2008/layout/LinedList"/>
    <dgm:cxn modelId="{21FD35F7-ADFB-48B2-A8C9-BCC05A99D076}" type="presParOf" srcId="{2AC7F0E8-2E86-4AF8-95A7-3B4793CB99D4}" destId="{BF55BA96-2CCE-446D-BEEC-8151E17C5F2D}" srcOrd="1" destOrd="0" presId="urn:microsoft.com/office/officeart/2008/layout/LinedList"/>
    <dgm:cxn modelId="{36C40AD2-A949-4BCC-BEA4-0279809F4C5A}" type="presParOf" srcId="{BF55BA96-2CCE-446D-BEEC-8151E17C5F2D}" destId="{8687EA66-F61E-4B4D-8208-DAE0036D2B8E}" srcOrd="0" destOrd="0" presId="urn:microsoft.com/office/officeart/2008/layout/LinedList"/>
    <dgm:cxn modelId="{D14EDA7F-A284-49CB-BCC3-DA3F9EFB22A4}" type="presParOf" srcId="{BF55BA96-2CCE-446D-BEEC-8151E17C5F2D}" destId="{0859C045-57F8-4533-8654-FAF0669DAECC}" srcOrd="1" destOrd="0" presId="urn:microsoft.com/office/officeart/2008/layout/LinedList"/>
    <dgm:cxn modelId="{D146B37C-0EC3-4EC5-B2BA-A58F23C270CC}" type="presParOf" srcId="{2AC7F0E8-2E86-4AF8-95A7-3B4793CB99D4}" destId="{561759AD-F866-4F0E-8870-85ED67C4612E}" srcOrd="2" destOrd="0" presId="urn:microsoft.com/office/officeart/2008/layout/LinedList"/>
    <dgm:cxn modelId="{54204558-E90F-4C17-81C0-2070A9BB3ABC}" type="presParOf" srcId="{2AC7F0E8-2E86-4AF8-95A7-3B4793CB99D4}" destId="{2BDC9C01-0BD6-49E9-8F03-3BC496D82990}" srcOrd="3" destOrd="0" presId="urn:microsoft.com/office/officeart/2008/layout/LinedList"/>
    <dgm:cxn modelId="{17EDE2F6-64D2-4C11-86D6-A85645CB9BB3}" type="presParOf" srcId="{2BDC9C01-0BD6-49E9-8F03-3BC496D82990}" destId="{4D5B636B-B8A5-4589-B990-0AEEE57F8C71}" srcOrd="0" destOrd="0" presId="urn:microsoft.com/office/officeart/2008/layout/LinedList"/>
    <dgm:cxn modelId="{42DC6C4B-2959-457C-83A8-DB2B1A083DC2}" type="presParOf" srcId="{2BDC9C01-0BD6-49E9-8F03-3BC496D82990}" destId="{A3B61435-93BF-4595-AE9A-B7E83362051E}" srcOrd="1" destOrd="0" presId="urn:microsoft.com/office/officeart/2008/layout/LinedList"/>
    <dgm:cxn modelId="{02398F4D-C426-4436-B7C0-067C8689BBCF}" type="presParOf" srcId="{2AC7F0E8-2E86-4AF8-95A7-3B4793CB99D4}" destId="{60F282B1-2BC0-4B00-9D0C-958081570F2D}" srcOrd="4" destOrd="0" presId="urn:microsoft.com/office/officeart/2008/layout/LinedList"/>
    <dgm:cxn modelId="{B07506E5-D0B8-445C-87AE-56273C990BC1}" type="presParOf" srcId="{2AC7F0E8-2E86-4AF8-95A7-3B4793CB99D4}" destId="{B3EC485B-1635-43A6-98F3-5620A1101B4B}" srcOrd="5" destOrd="0" presId="urn:microsoft.com/office/officeart/2008/layout/LinedList"/>
    <dgm:cxn modelId="{89F04F52-7EA6-4BC4-8F28-D05D29D1EB54}" type="presParOf" srcId="{B3EC485B-1635-43A6-98F3-5620A1101B4B}" destId="{42CD9BA1-5998-4B8E-87D2-13D461FDCD02}" srcOrd="0" destOrd="0" presId="urn:microsoft.com/office/officeart/2008/layout/LinedList"/>
    <dgm:cxn modelId="{A3116BED-7A81-4731-8088-8F443FE6FF01}" type="presParOf" srcId="{B3EC485B-1635-43A6-98F3-5620A1101B4B}" destId="{FBB92C72-55A8-4F34-9817-9BA59B04A2B7}" srcOrd="1" destOrd="0" presId="urn:microsoft.com/office/officeart/2008/layout/LinedList"/>
    <dgm:cxn modelId="{09A0F5D9-24A9-4445-B816-A37782181392}" type="presParOf" srcId="{2AC7F0E8-2E86-4AF8-95A7-3B4793CB99D4}" destId="{1F398CE5-A84F-4521-9D4D-1058B4B73835}" srcOrd="6" destOrd="0" presId="urn:microsoft.com/office/officeart/2008/layout/LinedList"/>
    <dgm:cxn modelId="{32911FCD-AC40-4C6F-A6BA-A909B7C50AC9}" type="presParOf" srcId="{2AC7F0E8-2E86-4AF8-95A7-3B4793CB99D4}" destId="{C9FABE3E-9474-4929-971E-E71EF164B652}" srcOrd="7" destOrd="0" presId="urn:microsoft.com/office/officeart/2008/layout/LinedList"/>
    <dgm:cxn modelId="{6138213C-C9D7-4D96-9647-D45E52799332}" type="presParOf" srcId="{C9FABE3E-9474-4929-971E-E71EF164B652}" destId="{798EB373-4FC5-4B29-BC12-8BFA64806FDB}" srcOrd="0" destOrd="0" presId="urn:microsoft.com/office/officeart/2008/layout/LinedList"/>
    <dgm:cxn modelId="{2B65CCB8-9D53-46CC-A38B-008FEF725771}" type="presParOf" srcId="{C9FABE3E-9474-4929-971E-E71EF164B652}" destId="{A03FFD97-94EB-4DAD-AD64-F8BBA555BCC9}" srcOrd="1" destOrd="0" presId="urn:microsoft.com/office/officeart/2008/layout/LinedList"/>
    <dgm:cxn modelId="{2151970E-93A8-4E67-9C5E-2F2D7DD03E6E}" type="presParOf" srcId="{2AC7F0E8-2E86-4AF8-95A7-3B4793CB99D4}" destId="{523F8FC3-DF46-4B7C-A5C7-78517F3036B7}" srcOrd="8" destOrd="0" presId="urn:microsoft.com/office/officeart/2008/layout/LinedList"/>
    <dgm:cxn modelId="{63DC3E20-88AF-44DB-B1EC-CA51D19DEFA2}" type="presParOf" srcId="{2AC7F0E8-2E86-4AF8-95A7-3B4793CB99D4}" destId="{51853A4E-EBFB-46F8-8C0D-7D2AA762A5A3}" srcOrd="9" destOrd="0" presId="urn:microsoft.com/office/officeart/2008/layout/LinedList"/>
    <dgm:cxn modelId="{AE11EDAC-CC27-4000-AE68-38F788FB8F66}" type="presParOf" srcId="{51853A4E-EBFB-46F8-8C0D-7D2AA762A5A3}" destId="{D637F834-FAFD-4DBB-A813-B66EF364116B}" srcOrd="0" destOrd="0" presId="urn:microsoft.com/office/officeart/2008/layout/LinedList"/>
    <dgm:cxn modelId="{781F495E-C7F8-41CA-BD14-72D0A477585B}" type="presParOf" srcId="{51853A4E-EBFB-46F8-8C0D-7D2AA762A5A3}" destId="{8481D458-3C61-4C2B-8B73-D30A5224F40A}" srcOrd="1" destOrd="0" presId="urn:microsoft.com/office/officeart/2008/layout/LinedList"/>
    <dgm:cxn modelId="{83A32BED-F3A7-486E-B3C5-9129CD0BACCC}" type="presParOf" srcId="{2AC7F0E8-2E86-4AF8-95A7-3B4793CB99D4}" destId="{5055B299-5B3D-4F46-8761-B739AF29C1F1}" srcOrd="10" destOrd="0" presId="urn:microsoft.com/office/officeart/2008/layout/LinedList"/>
    <dgm:cxn modelId="{89E8D9F7-BECE-4B00-97E8-C9EDD2F58733}" type="presParOf" srcId="{2AC7F0E8-2E86-4AF8-95A7-3B4793CB99D4}" destId="{646107BA-C892-45A1-8D7A-0C057397A341}" srcOrd="11" destOrd="0" presId="urn:microsoft.com/office/officeart/2008/layout/LinedList"/>
    <dgm:cxn modelId="{54E63C15-3F70-44C0-8B6D-25F731397FD1}" type="presParOf" srcId="{646107BA-C892-45A1-8D7A-0C057397A341}" destId="{35D34F70-6418-46E2-9CF1-18A9849A2849}" srcOrd="0" destOrd="0" presId="urn:microsoft.com/office/officeart/2008/layout/LinedList"/>
    <dgm:cxn modelId="{7991B880-6235-47AC-95EF-FAE17DAB7737}" type="presParOf" srcId="{646107BA-C892-45A1-8D7A-0C057397A341}" destId="{B9D62C78-A215-4219-B624-473085787811}" srcOrd="1" destOrd="0" presId="urn:microsoft.com/office/officeart/2008/layout/LinedList"/>
    <dgm:cxn modelId="{F65AFB21-ECBB-47BF-ABB3-D4734CF410B5}" type="presParOf" srcId="{2AC7F0E8-2E86-4AF8-95A7-3B4793CB99D4}" destId="{D7093D00-5CC8-467C-8DA5-E6166C5590AD}" srcOrd="12" destOrd="0" presId="urn:microsoft.com/office/officeart/2008/layout/LinedList"/>
    <dgm:cxn modelId="{A78167BF-B19D-4DAC-B7E3-44FFBCE06A42}" type="presParOf" srcId="{2AC7F0E8-2E86-4AF8-95A7-3B4793CB99D4}" destId="{07B739CE-CEF6-4A59-8436-22B3E3FF18A8}" srcOrd="13" destOrd="0" presId="urn:microsoft.com/office/officeart/2008/layout/LinedList"/>
    <dgm:cxn modelId="{4D6B6EE0-5BD8-497C-B6FF-1C42769FCA9F}" type="presParOf" srcId="{07B739CE-CEF6-4A59-8436-22B3E3FF18A8}" destId="{D3268D95-2867-4114-AC3B-58ACE9FD1DE9}" srcOrd="0" destOrd="0" presId="urn:microsoft.com/office/officeart/2008/layout/LinedList"/>
    <dgm:cxn modelId="{5D072013-FA08-4957-B4A6-71FCEF680A78}" type="presParOf" srcId="{07B739CE-CEF6-4A59-8436-22B3E3FF18A8}" destId="{F0312B4D-0AC4-4422-B74F-2D81F111C4B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1842B7-9DF5-451E-8661-2EE48B4DEEF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8738DD2-26F2-46FB-8DC2-7E6FF021D3CF}">
      <dgm:prSet/>
      <dgm:spPr/>
      <dgm:t>
        <a:bodyPr/>
        <a:lstStyle/>
        <a:p>
          <a:r>
            <a:rPr lang="en-US" dirty="0"/>
            <a:t>We choose the AIC model to be the best model. </a:t>
          </a:r>
        </a:p>
      </dgm:t>
    </dgm:pt>
    <dgm:pt modelId="{FB54959B-9B14-462C-BA67-30368114000C}" type="parTrans" cxnId="{B9920E03-6576-4B63-B95B-C8A3C81DE010}">
      <dgm:prSet/>
      <dgm:spPr/>
      <dgm:t>
        <a:bodyPr/>
        <a:lstStyle/>
        <a:p>
          <a:endParaRPr lang="en-US"/>
        </a:p>
      </dgm:t>
    </dgm:pt>
    <dgm:pt modelId="{A447C1B7-50E3-4418-90B7-FA86454F103F}" type="sibTrans" cxnId="{B9920E03-6576-4B63-B95B-C8A3C81DE010}">
      <dgm:prSet/>
      <dgm:spPr/>
      <dgm:t>
        <a:bodyPr/>
        <a:lstStyle/>
        <a:p>
          <a:endParaRPr lang="en-US"/>
        </a:p>
      </dgm:t>
    </dgm:pt>
    <dgm:pt modelId="{BAF8FA95-6DD8-451F-8E84-0D95CE42263B}">
      <dgm:prSet/>
      <dgm:spPr/>
      <dgm:t>
        <a:bodyPr/>
        <a:lstStyle/>
        <a:p>
          <a:r>
            <a:rPr lang="en-US" dirty="0"/>
            <a:t>This model had the lowest prediction error, and the lowest test prediction error.</a:t>
          </a:r>
        </a:p>
      </dgm:t>
    </dgm:pt>
    <dgm:pt modelId="{A331BC40-8005-4901-8744-044198B8BC34}" type="parTrans" cxnId="{890AEDD1-38FD-498B-80CB-6A052BF9148E}">
      <dgm:prSet/>
      <dgm:spPr/>
      <dgm:t>
        <a:bodyPr/>
        <a:lstStyle/>
        <a:p>
          <a:endParaRPr lang="en-US"/>
        </a:p>
      </dgm:t>
    </dgm:pt>
    <dgm:pt modelId="{9B2E98EA-1D19-4E7D-849D-469F4B3281C5}" type="sibTrans" cxnId="{890AEDD1-38FD-498B-80CB-6A052BF9148E}">
      <dgm:prSet/>
      <dgm:spPr/>
      <dgm:t>
        <a:bodyPr/>
        <a:lstStyle/>
        <a:p>
          <a:endParaRPr lang="en-US"/>
        </a:p>
      </dgm:t>
    </dgm:pt>
    <dgm:pt modelId="{80770153-0B62-4E2A-BF69-FB7AFE08C905}">
      <dgm:prSet/>
      <dgm:spPr/>
      <dgm:t>
        <a:bodyPr/>
        <a:lstStyle/>
        <a:p>
          <a:r>
            <a:rPr lang="en-US" dirty="0"/>
            <a:t>This model also had the best calibration curve from the Cross validation</a:t>
          </a:r>
          <a:endParaRPr lang="en-CA" dirty="0"/>
        </a:p>
      </dgm:t>
    </dgm:pt>
    <dgm:pt modelId="{2595B9D1-0E62-41FE-B2E8-32ACFD4E55CF}" type="parTrans" cxnId="{2F538528-B9F6-4F1C-9105-E90FB51CA819}">
      <dgm:prSet/>
      <dgm:spPr/>
    </dgm:pt>
    <dgm:pt modelId="{90A2C969-A990-4621-B6CA-22BBCD87ACE6}" type="sibTrans" cxnId="{2F538528-B9F6-4F1C-9105-E90FB51CA819}">
      <dgm:prSet/>
      <dgm:spPr/>
    </dgm:pt>
    <dgm:pt modelId="{DEEA6B8A-BF44-489B-A010-EE8957C22E3F}" type="pres">
      <dgm:prSet presAssocID="{391842B7-9DF5-451E-8661-2EE48B4DEEFF}" presName="linear" presStyleCnt="0">
        <dgm:presLayoutVars>
          <dgm:animLvl val="lvl"/>
          <dgm:resizeHandles val="exact"/>
        </dgm:presLayoutVars>
      </dgm:prSet>
      <dgm:spPr/>
    </dgm:pt>
    <dgm:pt modelId="{5A4D8A9D-B4E6-4299-86DC-41AD826E0EFE}" type="pres">
      <dgm:prSet presAssocID="{78738DD2-26F2-46FB-8DC2-7E6FF021D3C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5906CF6-5D69-4C0C-8EB7-64250EC80646}" type="pres">
      <dgm:prSet presAssocID="{A447C1B7-50E3-4418-90B7-FA86454F103F}" presName="spacer" presStyleCnt="0"/>
      <dgm:spPr/>
    </dgm:pt>
    <dgm:pt modelId="{C7F9B24B-0EA5-46DF-86BE-7BB69D15A303}" type="pres">
      <dgm:prSet presAssocID="{BAF8FA95-6DD8-451F-8E84-0D95CE42263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835147-A356-48E1-BF7B-B9C9A1EE7B34}" type="pres">
      <dgm:prSet presAssocID="{9B2E98EA-1D19-4E7D-849D-469F4B3281C5}" presName="spacer" presStyleCnt="0"/>
      <dgm:spPr/>
    </dgm:pt>
    <dgm:pt modelId="{1908B734-8751-4A75-8C2C-31A4CA9A4E36}" type="pres">
      <dgm:prSet presAssocID="{80770153-0B62-4E2A-BF69-FB7AFE08C90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9920E03-6576-4B63-B95B-C8A3C81DE010}" srcId="{391842B7-9DF5-451E-8661-2EE48B4DEEFF}" destId="{78738DD2-26F2-46FB-8DC2-7E6FF021D3CF}" srcOrd="0" destOrd="0" parTransId="{FB54959B-9B14-462C-BA67-30368114000C}" sibTransId="{A447C1B7-50E3-4418-90B7-FA86454F103F}"/>
    <dgm:cxn modelId="{2F538528-B9F6-4F1C-9105-E90FB51CA819}" srcId="{391842B7-9DF5-451E-8661-2EE48B4DEEFF}" destId="{80770153-0B62-4E2A-BF69-FB7AFE08C905}" srcOrd="2" destOrd="0" parTransId="{2595B9D1-0E62-41FE-B2E8-32ACFD4E55CF}" sibTransId="{90A2C969-A990-4621-B6CA-22BBCD87ACE6}"/>
    <dgm:cxn modelId="{E191D36F-6597-4E1E-B875-B4FEA64807A2}" type="presOf" srcId="{80770153-0B62-4E2A-BF69-FB7AFE08C905}" destId="{1908B734-8751-4A75-8C2C-31A4CA9A4E36}" srcOrd="0" destOrd="0" presId="urn:microsoft.com/office/officeart/2005/8/layout/vList2"/>
    <dgm:cxn modelId="{688A9171-7ABE-4CCA-954C-76DF3933964E}" type="presOf" srcId="{BAF8FA95-6DD8-451F-8E84-0D95CE42263B}" destId="{C7F9B24B-0EA5-46DF-86BE-7BB69D15A303}" srcOrd="0" destOrd="0" presId="urn:microsoft.com/office/officeart/2005/8/layout/vList2"/>
    <dgm:cxn modelId="{B9AD7884-0B25-4FBB-B60E-7ED89BEFD66A}" type="presOf" srcId="{78738DD2-26F2-46FB-8DC2-7E6FF021D3CF}" destId="{5A4D8A9D-B4E6-4299-86DC-41AD826E0EFE}" srcOrd="0" destOrd="0" presId="urn:microsoft.com/office/officeart/2005/8/layout/vList2"/>
    <dgm:cxn modelId="{890AEDD1-38FD-498B-80CB-6A052BF9148E}" srcId="{391842B7-9DF5-451E-8661-2EE48B4DEEFF}" destId="{BAF8FA95-6DD8-451F-8E84-0D95CE42263B}" srcOrd="1" destOrd="0" parTransId="{A331BC40-8005-4901-8744-044198B8BC34}" sibTransId="{9B2E98EA-1D19-4E7D-849D-469F4B3281C5}"/>
    <dgm:cxn modelId="{AA93E6F1-B50E-4363-AA12-EA5BF0A73A4A}" type="presOf" srcId="{391842B7-9DF5-451E-8661-2EE48B4DEEFF}" destId="{DEEA6B8A-BF44-489B-A010-EE8957C22E3F}" srcOrd="0" destOrd="0" presId="urn:microsoft.com/office/officeart/2005/8/layout/vList2"/>
    <dgm:cxn modelId="{C5BC88B9-B56E-4FBB-8C24-DDA25D09CCFA}" type="presParOf" srcId="{DEEA6B8A-BF44-489B-A010-EE8957C22E3F}" destId="{5A4D8A9D-B4E6-4299-86DC-41AD826E0EFE}" srcOrd="0" destOrd="0" presId="urn:microsoft.com/office/officeart/2005/8/layout/vList2"/>
    <dgm:cxn modelId="{0F666C1F-D29C-4A0D-8B93-D3FA2CBDC130}" type="presParOf" srcId="{DEEA6B8A-BF44-489B-A010-EE8957C22E3F}" destId="{65906CF6-5D69-4C0C-8EB7-64250EC80646}" srcOrd="1" destOrd="0" presId="urn:microsoft.com/office/officeart/2005/8/layout/vList2"/>
    <dgm:cxn modelId="{72707492-0F49-4ED5-8C61-DE3D20C980C9}" type="presParOf" srcId="{DEEA6B8A-BF44-489B-A010-EE8957C22E3F}" destId="{C7F9B24B-0EA5-46DF-86BE-7BB69D15A303}" srcOrd="2" destOrd="0" presId="urn:microsoft.com/office/officeart/2005/8/layout/vList2"/>
    <dgm:cxn modelId="{C3FABC26-F684-42D0-BBAA-5EF696486E79}" type="presParOf" srcId="{DEEA6B8A-BF44-489B-A010-EE8957C22E3F}" destId="{98835147-A356-48E1-BF7B-B9C9A1EE7B34}" srcOrd="3" destOrd="0" presId="urn:microsoft.com/office/officeart/2005/8/layout/vList2"/>
    <dgm:cxn modelId="{5F4CE1DA-1BDC-4BEF-BDB0-AE3161729D66}" type="presParOf" srcId="{DEEA6B8A-BF44-489B-A010-EE8957C22E3F}" destId="{1908B734-8751-4A75-8C2C-31A4CA9A4E3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3A78EDD-AFE0-4B53-95D0-F10AE18D0BC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6341E2A-FCA4-4555-8744-523926A4D074}">
      <dgm:prSet/>
      <dgm:spPr/>
      <dgm:t>
        <a:bodyPr/>
        <a:lstStyle/>
        <a:p>
          <a:r>
            <a:rPr lang="en-US" dirty="0"/>
            <a:t>Our best model is the AIC model</a:t>
          </a:r>
        </a:p>
      </dgm:t>
    </dgm:pt>
    <dgm:pt modelId="{54280273-44B4-4BAE-B115-F7E572988146}" type="parTrans" cxnId="{B54641A5-05DC-4193-B0F2-FAE1937898C8}">
      <dgm:prSet/>
      <dgm:spPr/>
      <dgm:t>
        <a:bodyPr/>
        <a:lstStyle/>
        <a:p>
          <a:endParaRPr lang="en-US"/>
        </a:p>
      </dgm:t>
    </dgm:pt>
    <dgm:pt modelId="{9C15EA1C-23B3-4908-A5D9-E48414953A90}" type="sibTrans" cxnId="{B54641A5-05DC-4193-B0F2-FAE1937898C8}">
      <dgm:prSet/>
      <dgm:spPr/>
      <dgm:t>
        <a:bodyPr/>
        <a:lstStyle/>
        <a:p>
          <a:endParaRPr lang="en-US"/>
        </a:p>
      </dgm:t>
    </dgm:pt>
    <dgm:pt modelId="{A4EEB4D5-2870-4544-BFCE-257DC69765A0}">
      <dgm:prSet/>
      <dgm:spPr/>
      <dgm:t>
        <a:bodyPr/>
        <a:lstStyle/>
        <a:p>
          <a:r>
            <a:rPr lang="en-US" dirty="0"/>
            <a:t>Further, we where unable to conclude that Smoking was a predictor for Blood Pressure. </a:t>
          </a:r>
        </a:p>
      </dgm:t>
    </dgm:pt>
    <dgm:pt modelId="{E88FB642-1EEC-4B67-953B-B1AA61CF7738}" type="parTrans" cxnId="{FC6EA818-B8F3-4561-A82E-298F4130A7B7}">
      <dgm:prSet/>
      <dgm:spPr/>
      <dgm:t>
        <a:bodyPr/>
        <a:lstStyle/>
        <a:p>
          <a:endParaRPr lang="en-US"/>
        </a:p>
      </dgm:t>
    </dgm:pt>
    <dgm:pt modelId="{7C504353-A7E9-47E2-A2DD-9977A6846DAC}" type="sibTrans" cxnId="{FC6EA818-B8F3-4561-A82E-298F4130A7B7}">
      <dgm:prSet/>
      <dgm:spPr/>
      <dgm:t>
        <a:bodyPr/>
        <a:lstStyle/>
        <a:p>
          <a:endParaRPr lang="en-US"/>
        </a:p>
      </dgm:t>
    </dgm:pt>
    <dgm:pt modelId="{6EFDC248-0767-460C-BF7E-309522602AC9}">
      <dgm:prSet/>
      <dgm:spPr/>
      <dgm:t>
        <a:bodyPr/>
        <a:lstStyle/>
        <a:p>
          <a:r>
            <a:rPr lang="en-US" dirty="0"/>
            <a:t>We were able to get a model as desired, however the adjusted r squared was only 0.2477333, meaning only about 25% of the variation explained by only the independent variables affect BP</a:t>
          </a:r>
        </a:p>
      </dgm:t>
    </dgm:pt>
    <dgm:pt modelId="{1E3B0C37-DCA5-4457-896D-4617945F23EB}" type="parTrans" cxnId="{F11AE4DC-54CC-47AD-B309-170A94519E0E}">
      <dgm:prSet/>
      <dgm:spPr/>
      <dgm:t>
        <a:bodyPr/>
        <a:lstStyle/>
        <a:p>
          <a:endParaRPr lang="en-US"/>
        </a:p>
      </dgm:t>
    </dgm:pt>
    <dgm:pt modelId="{B0B1524C-DC9E-48BC-8246-64FB492208C7}" type="sibTrans" cxnId="{F11AE4DC-54CC-47AD-B309-170A94519E0E}">
      <dgm:prSet/>
      <dgm:spPr/>
      <dgm:t>
        <a:bodyPr/>
        <a:lstStyle/>
        <a:p>
          <a:endParaRPr lang="en-US"/>
        </a:p>
      </dgm:t>
    </dgm:pt>
    <dgm:pt modelId="{B98BEC3F-6AB8-4A63-A4AD-92891A7F7807}">
      <dgm:prSet/>
      <dgm:spPr/>
      <dgm:t>
        <a:bodyPr/>
        <a:lstStyle/>
        <a:p>
          <a:r>
            <a:rPr lang="en-US" dirty="0"/>
            <a:t>Therefore, although, our model is pretty good, it could be much better.</a:t>
          </a:r>
        </a:p>
      </dgm:t>
    </dgm:pt>
    <dgm:pt modelId="{E61D4E5A-B66C-499B-AA5C-665D716863F7}" type="parTrans" cxnId="{7067A6E5-0969-4C07-ADD3-F33C6802F45E}">
      <dgm:prSet/>
      <dgm:spPr/>
      <dgm:t>
        <a:bodyPr/>
        <a:lstStyle/>
        <a:p>
          <a:endParaRPr lang="en-CA"/>
        </a:p>
      </dgm:t>
    </dgm:pt>
    <dgm:pt modelId="{E622A17A-99EE-4751-83D1-6AAD01370633}" type="sibTrans" cxnId="{7067A6E5-0969-4C07-ADD3-F33C6802F45E}">
      <dgm:prSet/>
      <dgm:spPr/>
      <dgm:t>
        <a:bodyPr/>
        <a:lstStyle/>
        <a:p>
          <a:endParaRPr lang="en-CA"/>
        </a:p>
      </dgm:t>
    </dgm:pt>
    <dgm:pt modelId="{E185FD4D-EE11-43F1-B460-F8DEF01009D0}" type="pres">
      <dgm:prSet presAssocID="{43A78EDD-AFE0-4B53-95D0-F10AE18D0BC1}" presName="linear" presStyleCnt="0">
        <dgm:presLayoutVars>
          <dgm:animLvl val="lvl"/>
          <dgm:resizeHandles val="exact"/>
        </dgm:presLayoutVars>
      </dgm:prSet>
      <dgm:spPr/>
    </dgm:pt>
    <dgm:pt modelId="{A89FB135-F319-4815-B2D2-6E802A8A9AF3}" type="pres">
      <dgm:prSet presAssocID="{86341E2A-FCA4-4555-8744-523926A4D07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E4D0467-5766-408D-ABB0-888D6BD7E1CE}" type="pres">
      <dgm:prSet presAssocID="{9C15EA1C-23B3-4908-A5D9-E48414953A90}" presName="spacer" presStyleCnt="0"/>
      <dgm:spPr/>
    </dgm:pt>
    <dgm:pt modelId="{CED0F481-7B54-44E9-92B1-9CE5D309D1FE}" type="pres">
      <dgm:prSet presAssocID="{A4EEB4D5-2870-4544-BFCE-257DC69765A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2B39ABD-4B37-41A0-9C9E-B1B6CC164CB3}" type="pres">
      <dgm:prSet presAssocID="{7C504353-A7E9-47E2-A2DD-9977A6846DAC}" presName="spacer" presStyleCnt="0"/>
      <dgm:spPr/>
    </dgm:pt>
    <dgm:pt modelId="{35F404CD-6034-4832-A911-8137BF5E0002}" type="pres">
      <dgm:prSet presAssocID="{6EFDC248-0767-460C-BF7E-309522602AC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3D6CB43-E48E-4267-BDEE-F7B395B4178C}" type="pres">
      <dgm:prSet presAssocID="{B0B1524C-DC9E-48BC-8246-64FB492208C7}" presName="spacer" presStyleCnt="0"/>
      <dgm:spPr/>
    </dgm:pt>
    <dgm:pt modelId="{4E4EC641-B3A4-4B9D-B5FD-0E7DB11C4591}" type="pres">
      <dgm:prSet presAssocID="{B98BEC3F-6AB8-4A63-A4AD-92891A7F780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C6EA818-B8F3-4561-A82E-298F4130A7B7}" srcId="{43A78EDD-AFE0-4B53-95D0-F10AE18D0BC1}" destId="{A4EEB4D5-2870-4544-BFCE-257DC69765A0}" srcOrd="1" destOrd="0" parTransId="{E88FB642-1EEC-4B67-953B-B1AA61CF7738}" sibTransId="{7C504353-A7E9-47E2-A2DD-9977A6846DAC}"/>
    <dgm:cxn modelId="{847EC22F-7BEA-42B5-89E4-007B66721487}" type="presOf" srcId="{43A78EDD-AFE0-4B53-95D0-F10AE18D0BC1}" destId="{E185FD4D-EE11-43F1-B460-F8DEF01009D0}" srcOrd="0" destOrd="0" presId="urn:microsoft.com/office/officeart/2005/8/layout/vList2"/>
    <dgm:cxn modelId="{7CACAE97-54AC-46D3-8C2D-4A924AF06B47}" type="presOf" srcId="{B98BEC3F-6AB8-4A63-A4AD-92891A7F7807}" destId="{4E4EC641-B3A4-4B9D-B5FD-0E7DB11C4591}" srcOrd="0" destOrd="0" presId="urn:microsoft.com/office/officeart/2005/8/layout/vList2"/>
    <dgm:cxn modelId="{B54641A5-05DC-4193-B0F2-FAE1937898C8}" srcId="{43A78EDD-AFE0-4B53-95D0-F10AE18D0BC1}" destId="{86341E2A-FCA4-4555-8744-523926A4D074}" srcOrd="0" destOrd="0" parTransId="{54280273-44B4-4BAE-B115-F7E572988146}" sibTransId="{9C15EA1C-23B3-4908-A5D9-E48414953A90}"/>
    <dgm:cxn modelId="{50F2C7D5-9CEC-4483-ADBB-3A830E812F39}" type="presOf" srcId="{6EFDC248-0767-460C-BF7E-309522602AC9}" destId="{35F404CD-6034-4832-A911-8137BF5E0002}" srcOrd="0" destOrd="0" presId="urn:microsoft.com/office/officeart/2005/8/layout/vList2"/>
    <dgm:cxn modelId="{F11AE4DC-54CC-47AD-B309-170A94519E0E}" srcId="{43A78EDD-AFE0-4B53-95D0-F10AE18D0BC1}" destId="{6EFDC248-0767-460C-BF7E-309522602AC9}" srcOrd="2" destOrd="0" parTransId="{1E3B0C37-DCA5-4457-896D-4617945F23EB}" sibTransId="{B0B1524C-DC9E-48BC-8246-64FB492208C7}"/>
    <dgm:cxn modelId="{7067A6E5-0969-4C07-ADD3-F33C6802F45E}" srcId="{43A78EDD-AFE0-4B53-95D0-F10AE18D0BC1}" destId="{B98BEC3F-6AB8-4A63-A4AD-92891A7F7807}" srcOrd="3" destOrd="0" parTransId="{E61D4E5A-B66C-499B-AA5C-665D716863F7}" sibTransId="{E622A17A-99EE-4751-83D1-6AAD01370633}"/>
    <dgm:cxn modelId="{DB2B1CE9-828C-4CF8-BAF7-1871F0E9BA4A}" type="presOf" srcId="{86341E2A-FCA4-4555-8744-523926A4D074}" destId="{A89FB135-F319-4815-B2D2-6E802A8A9AF3}" srcOrd="0" destOrd="0" presId="urn:microsoft.com/office/officeart/2005/8/layout/vList2"/>
    <dgm:cxn modelId="{BCB83EF7-78F4-4227-8969-769AC9BBCF4A}" type="presOf" srcId="{A4EEB4D5-2870-4544-BFCE-257DC69765A0}" destId="{CED0F481-7B54-44E9-92B1-9CE5D309D1FE}" srcOrd="0" destOrd="0" presId="urn:microsoft.com/office/officeart/2005/8/layout/vList2"/>
    <dgm:cxn modelId="{3846E981-653C-4AC5-A7D4-D2490B15EF24}" type="presParOf" srcId="{E185FD4D-EE11-43F1-B460-F8DEF01009D0}" destId="{A89FB135-F319-4815-B2D2-6E802A8A9AF3}" srcOrd="0" destOrd="0" presId="urn:microsoft.com/office/officeart/2005/8/layout/vList2"/>
    <dgm:cxn modelId="{4A242957-80AF-46FC-BB71-66DF20E7EE99}" type="presParOf" srcId="{E185FD4D-EE11-43F1-B460-F8DEF01009D0}" destId="{DE4D0467-5766-408D-ABB0-888D6BD7E1CE}" srcOrd="1" destOrd="0" presId="urn:microsoft.com/office/officeart/2005/8/layout/vList2"/>
    <dgm:cxn modelId="{7C0B9A3F-5F53-484D-9C58-8466EAF7DBFA}" type="presParOf" srcId="{E185FD4D-EE11-43F1-B460-F8DEF01009D0}" destId="{CED0F481-7B54-44E9-92B1-9CE5D309D1FE}" srcOrd="2" destOrd="0" presId="urn:microsoft.com/office/officeart/2005/8/layout/vList2"/>
    <dgm:cxn modelId="{8B68FCCE-9D88-49DB-8EB8-67EAC0041033}" type="presParOf" srcId="{E185FD4D-EE11-43F1-B460-F8DEF01009D0}" destId="{82B39ABD-4B37-41A0-9C9E-B1B6CC164CB3}" srcOrd="3" destOrd="0" presId="urn:microsoft.com/office/officeart/2005/8/layout/vList2"/>
    <dgm:cxn modelId="{7C9EC559-0F59-4B8B-98B1-54710C0C25E2}" type="presParOf" srcId="{E185FD4D-EE11-43F1-B460-F8DEF01009D0}" destId="{35F404CD-6034-4832-A911-8137BF5E0002}" srcOrd="4" destOrd="0" presId="urn:microsoft.com/office/officeart/2005/8/layout/vList2"/>
    <dgm:cxn modelId="{E0D7B952-4DF3-4B47-857F-E0827C18412B}" type="presParOf" srcId="{E185FD4D-EE11-43F1-B460-F8DEF01009D0}" destId="{23D6CB43-E48E-4267-BDEE-F7B395B4178C}" srcOrd="5" destOrd="0" presId="urn:microsoft.com/office/officeart/2005/8/layout/vList2"/>
    <dgm:cxn modelId="{221A6DAC-EB9E-4CA3-8698-617F47976B83}" type="presParOf" srcId="{E185FD4D-EE11-43F1-B460-F8DEF01009D0}" destId="{4E4EC641-B3A4-4B9D-B5FD-0E7DB11C459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DD984-4544-4BD9-AA78-A26E8DB2B1BF}">
      <dsp:nvSpPr>
        <dsp:cNvPr id="0" name=""/>
        <dsp:cNvSpPr/>
      </dsp:nvSpPr>
      <dsp:spPr>
        <a:xfrm>
          <a:off x="0" y="54508"/>
          <a:ext cx="6245265" cy="10545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American survey ran by the National Center for Health Statistics</a:t>
          </a:r>
        </a:p>
      </dsp:txBody>
      <dsp:txXfrm>
        <a:off x="51481" y="105989"/>
        <a:ext cx="6142303" cy="951631"/>
      </dsp:txXfrm>
    </dsp:sp>
    <dsp:sp modelId="{0C1C6427-13E9-4435-B936-9BF3F51ADDFC}">
      <dsp:nvSpPr>
        <dsp:cNvPr id="0" name=""/>
        <dsp:cNvSpPr/>
      </dsp:nvSpPr>
      <dsp:spPr>
        <a:xfrm>
          <a:off x="0" y="1160942"/>
          <a:ext cx="6245265" cy="1054593"/>
        </a:xfrm>
        <a:prstGeom prst="roundRect">
          <a:avLst/>
        </a:prstGeom>
        <a:solidFill>
          <a:schemeClr val="accent2">
            <a:hueOff val="1540825"/>
            <a:satOff val="0"/>
            <a:lumOff val="46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Began in the early 1960’s, and has been continuous since 1999</a:t>
          </a:r>
          <a:endParaRPr lang="en-US" sz="1800" kern="1200"/>
        </a:p>
      </dsp:txBody>
      <dsp:txXfrm>
        <a:off x="51481" y="1212423"/>
        <a:ext cx="6142303" cy="951631"/>
      </dsp:txXfrm>
    </dsp:sp>
    <dsp:sp modelId="{C5334EA3-74D6-40B2-B542-C55092983B68}">
      <dsp:nvSpPr>
        <dsp:cNvPr id="0" name=""/>
        <dsp:cNvSpPr/>
      </dsp:nvSpPr>
      <dsp:spPr>
        <a:xfrm>
          <a:off x="0" y="2267376"/>
          <a:ext cx="6245265" cy="1054593"/>
        </a:xfrm>
        <a:prstGeom prst="roundRect">
          <a:avLst/>
        </a:prstGeom>
        <a:solidFill>
          <a:schemeClr val="accent2">
            <a:hueOff val="3081649"/>
            <a:satOff val="0"/>
            <a:lumOff val="9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To assess the health and wellness of adults and Children in USA.</a:t>
          </a:r>
          <a:endParaRPr lang="en-US" sz="1800" kern="1200"/>
        </a:p>
      </dsp:txBody>
      <dsp:txXfrm>
        <a:off x="51481" y="2318857"/>
        <a:ext cx="6142303" cy="951631"/>
      </dsp:txXfrm>
    </dsp:sp>
    <dsp:sp modelId="{6E72CF1F-6EEB-41AF-A605-ED50CC82B9D7}">
      <dsp:nvSpPr>
        <dsp:cNvPr id="0" name=""/>
        <dsp:cNvSpPr/>
      </dsp:nvSpPr>
      <dsp:spPr>
        <a:xfrm>
          <a:off x="0" y="3373810"/>
          <a:ext cx="6245265" cy="1054593"/>
        </a:xfrm>
        <a:prstGeom prst="roundRect">
          <a:avLst/>
        </a:prstGeom>
        <a:solidFill>
          <a:schemeClr val="accent2">
            <a:hueOff val="4622474"/>
            <a:satOff val="0"/>
            <a:lumOff val="139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Includes both survey-based responses and medical and physiological measurement. </a:t>
          </a:r>
          <a:endParaRPr lang="en-US" sz="1800" kern="1200"/>
        </a:p>
      </dsp:txBody>
      <dsp:txXfrm>
        <a:off x="51481" y="3425291"/>
        <a:ext cx="6142303" cy="951631"/>
      </dsp:txXfrm>
    </dsp:sp>
    <dsp:sp modelId="{FF68B48C-055F-4E21-A2F4-AE8F842C46F8}">
      <dsp:nvSpPr>
        <dsp:cNvPr id="0" name=""/>
        <dsp:cNvSpPr/>
      </dsp:nvSpPr>
      <dsp:spPr>
        <a:xfrm>
          <a:off x="0" y="4480244"/>
          <a:ext cx="6245265" cy="1054593"/>
        </a:xfrm>
        <a:prstGeom prst="round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Used by many researches to track important aspects of health in the United states, such as Diabetes, Asthma, amongst many other things. </a:t>
          </a:r>
          <a:endParaRPr lang="en-US" sz="1800" kern="1200" dirty="0"/>
        </a:p>
      </dsp:txBody>
      <dsp:txXfrm>
        <a:off x="51481" y="4531725"/>
        <a:ext cx="6142303" cy="9516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0582C-3CBF-4ACB-B20B-FE1F11DB0B62}">
      <dsp:nvSpPr>
        <dsp:cNvPr id="0" name=""/>
        <dsp:cNvSpPr/>
      </dsp:nvSpPr>
      <dsp:spPr>
        <a:xfrm>
          <a:off x="0" y="50359"/>
          <a:ext cx="5861090" cy="130308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 are interested in developing a model to predict Blood pressure (</a:t>
          </a:r>
          <a:r>
            <a:rPr lang="en-US" sz="2200" kern="1200" dirty="0" err="1"/>
            <a:t>BPSysAve</a:t>
          </a:r>
          <a:r>
            <a:rPr lang="en-US" sz="2200" kern="1200" dirty="0"/>
            <a:t>)</a:t>
          </a:r>
        </a:p>
      </dsp:txBody>
      <dsp:txXfrm>
        <a:off x="63611" y="113970"/>
        <a:ext cx="5733868" cy="1175865"/>
      </dsp:txXfrm>
    </dsp:sp>
    <dsp:sp modelId="{29AEFB3B-67FD-4352-ADBA-3043B5192363}">
      <dsp:nvSpPr>
        <dsp:cNvPr id="0" name=""/>
        <dsp:cNvSpPr/>
      </dsp:nvSpPr>
      <dsp:spPr>
        <a:xfrm>
          <a:off x="0" y="1416807"/>
          <a:ext cx="5861090" cy="1303087"/>
        </a:xfrm>
        <a:prstGeom prst="roundRect">
          <a:avLst/>
        </a:prstGeom>
        <a:solidFill>
          <a:schemeClr val="accent5">
            <a:hueOff val="-2513827"/>
            <a:satOff val="0"/>
            <a:lumOff val="-3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Particularly interested in the effect of smoking on Blood Pressure</a:t>
          </a:r>
        </a:p>
      </dsp:txBody>
      <dsp:txXfrm>
        <a:off x="63611" y="1480418"/>
        <a:ext cx="5733868" cy="1175865"/>
      </dsp:txXfrm>
    </dsp:sp>
    <dsp:sp modelId="{AC0B2712-0AB8-4681-BF80-A1616C8220BA}">
      <dsp:nvSpPr>
        <dsp:cNvPr id="0" name=""/>
        <dsp:cNvSpPr/>
      </dsp:nvSpPr>
      <dsp:spPr>
        <a:xfrm>
          <a:off x="0" y="2783255"/>
          <a:ext cx="5861090" cy="1303087"/>
        </a:xfrm>
        <a:prstGeom prst="roundRect">
          <a:avLst/>
        </a:prstGeom>
        <a:solidFill>
          <a:schemeClr val="accent5">
            <a:hueOff val="-5027653"/>
            <a:satOff val="0"/>
            <a:lumOff val="-6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 will be taking a subset of only 15 variables, and a sample of about 750 observations from the 2011/2012 survey year</a:t>
          </a:r>
        </a:p>
      </dsp:txBody>
      <dsp:txXfrm>
        <a:off x="63611" y="2846866"/>
        <a:ext cx="5733868" cy="1175865"/>
      </dsp:txXfrm>
    </dsp:sp>
    <dsp:sp modelId="{BC0F4279-AABD-4CA8-8503-02CB59CAC5D9}">
      <dsp:nvSpPr>
        <dsp:cNvPr id="0" name=""/>
        <dsp:cNvSpPr/>
      </dsp:nvSpPr>
      <dsp:spPr>
        <a:xfrm>
          <a:off x="0" y="4149702"/>
          <a:ext cx="5861090" cy="1303087"/>
        </a:xfrm>
        <a:prstGeom prst="roundRect">
          <a:avLst/>
        </a:prstGeom>
        <a:solidFill>
          <a:schemeClr val="accent5">
            <a:hueOff val="-7541480"/>
            <a:satOff val="0"/>
            <a:lumOff val="-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We will use variable selection methods, shrinkage methods, and removal of outliers, and cross validation to try and find the best model</a:t>
          </a:r>
          <a:endParaRPr lang="en-US" sz="2200" kern="1200"/>
        </a:p>
      </dsp:txBody>
      <dsp:txXfrm>
        <a:off x="63611" y="4213313"/>
        <a:ext cx="5733868" cy="11758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F8052-E7F3-4A15-9FFD-D72A5F76A446}">
      <dsp:nvSpPr>
        <dsp:cNvPr id="0" name=""/>
        <dsp:cNvSpPr/>
      </dsp:nvSpPr>
      <dsp:spPr>
        <a:xfrm>
          <a:off x="0" y="30202"/>
          <a:ext cx="5861090" cy="104707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will create 3 main models</a:t>
          </a:r>
        </a:p>
      </dsp:txBody>
      <dsp:txXfrm>
        <a:off x="51114" y="81316"/>
        <a:ext cx="5758862" cy="944848"/>
      </dsp:txXfrm>
    </dsp:sp>
    <dsp:sp modelId="{CA3675E2-1439-4DC4-B8D3-10988FA0B6CD}">
      <dsp:nvSpPr>
        <dsp:cNvPr id="0" name=""/>
        <dsp:cNvSpPr/>
      </dsp:nvSpPr>
      <dsp:spPr>
        <a:xfrm>
          <a:off x="0" y="1129119"/>
          <a:ext cx="5861090" cy="1047076"/>
        </a:xfrm>
        <a:prstGeom prst="roundRect">
          <a:avLst/>
        </a:prstGeom>
        <a:solidFill>
          <a:schemeClr val="accent2">
            <a:hueOff val="1540825"/>
            <a:satOff val="0"/>
            <a:lumOff val="46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 will use the lasso method for variable selection and stepwise selection using AIC and then BIC to determine an ideal model</a:t>
          </a:r>
        </a:p>
      </dsp:txBody>
      <dsp:txXfrm>
        <a:off x="51114" y="1180233"/>
        <a:ext cx="5758862" cy="944848"/>
      </dsp:txXfrm>
    </dsp:sp>
    <dsp:sp modelId="{B4474A5D-10CA-452A-999A-4C48FF417FC9}">
      <dsp:nvSpPr>
        <dsp:cNvPr id="0" name=""/>
        <dsp:cNvSpPr/>
      </dsp:nvSpPr>
      <dsp:spPr>
        <a:xfrm>
          <a:off x="0" y="2228036"/>
          <a:ext cx="5861090" cy="1047076"/>
        </a:xfrm>
        <a:prstGeom prst="roundRect">
          <a:avLst/>
        </a:prstGeom>
        <a:solidFill>
          <a:schemeClr val="accent2">
            <a:hueOff val="3081649"/>
            <a:satOff val="0"/>
            <a:lumOff val="9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 will then consider the VIF, outliers and bad leverage points to remove observations and variables.  </a:t>
          </a:r>
        </a:p>
      </dsp:txBody>
      <dsp:txXfrm>
        <a:off x="51114" y="2279150"/>
        <a:ext cx="5758862" cy="944848"/>
      </dsp:txXfrm>
    </dsp:sp>
    <dsp:sp modelId="{3FE898F8-98C7-4385-A38B-EA25FD064252}">
      <dsp:nvSpPr>
        <dsp:cNvPr id="0" name=""/>
        <dsp:cNvSpPr/>
      </dsp:nvSpPr>
      <dsp:spPr>
        <a:xfrm>
          <a:off x="0" y="3326953"/>
          <a:ext cx="5861090" cy="1047076"/>
        </a:xfrm>
        <a:prstGeom prst="roundRect">
          <a:avLst/>
        </a:prstGeom>
        <a:solidFill>
          <a:schemeClr val="accent2">
            <a:hueOff val="4622474"/>
            <a:satOff val="0"/>
            <a:lumOff val="139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 will then use the Box-Cox transformation to normalize </a:t>
          </a:r>
          <a:r>
            <a:rPr lang="en-US" sz="1800" kern="1200"/>
            <a:t>the errors.</a:t>
          </a:r>
          <a:endParaRPr lang="en-US" sz="1800" kern="1200" dirty="0"/>
        </a:p>
      </dsp:txBody>
      <dsp:txXfrm>
        <a:off x="51114" y="3378067"/>
        <a:ext cx="5758862" cy="944848"/>
      </dsp:txXfrm>
    </dsp:sp>
    <dsp:sp modelId="{81D526EC-A6A7-44B2-9DA5-86D63358AC31}">
      <dsp:nvSpPr>
        <dsp:cNvPr id="0" name=""/>
        <dsp:cNvSpPr/>
      </dsp:nvSpPr>
      <dsp:spPr>
        <a:xfrm>
          <a:off x="0" y="4425870"/>
          <a:ext cx="5861090" cy="1047076"/>
        </a:xfrm>
        <a:prstGeom prst="round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 will then use cross-validation and analyze the testing error to choose the best model </a:t>
          </a:r>
        </a:p>
      </dsp:txBody>
      <dsp:txXfrm>
        <a:off x="51114" y="4476984"/>
        <a:ext cx="5758862" cy="9448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E2759-E036-4A8D-9F73-2E609C6289FC}">
      <dsp:nvSpPr>
        <dsp:cNvPr id="0" name=""/>
        <dsp:cNvSpPr/>
      </dsp:nvSpPr>
      <dsp:spPr>
        <a:xfrm>
          <a:off x="0" y="84013"/>
          <a:ext cx="4434721" cy="842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Removed 4 influential points from this model. </a:t>
          </a:r>
        </a:p>
      </dsp:txBody>
      <dsp:txXfrm>
        <a:off x="41123" y="125136"/>
        <a:ext cx="4352475" cy="760154"/>
      </dsp:txXfrm>
    </dsp:sp>
    <dsp:sp modelId="{4D75BE11-6E28-45A1-82EC-49CF2DD062EF}">
      <dsp:nvSpPr>
        <dsp:cNvPr id="0" name=""/>
        <dsp:cNvSpPr/>
      </dsp:nvSpPr>
      <dsp:spPr>
        <a:xfrm>
          <a:off x="0" y="984013"/>
          <a:ext cx="4434721" cy="8424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we get BP:</a:t>
          </a:r>
          <a:r>
            <a:rPr lang="el-GR" sz="2000" i="0" kern="1200" dirty="0"/>
            <a:t> </a:t>
          </a:r>
          <a:r>
            <a:rPr lang="el-GR" sz="2000" kern="1200" dirty="0"/>
            <a:t>λ</a:t>
          </a:r>
          <a:r>
            <a:rPr lang="en-US" sz="2000" kern="1200" dirty="0"/>
            <a:t> = -.5, AGE: </a:t>
          </a:r>
          <a:r>
            <a:rPr lang="el-GR" sz="2000" kern="1200" dirty="0"/>
            <a:t>λ</a:t>
          </a:r>
          <a:r>
            <a:rPr lang="en-US" sz="2000" kern="1200" dirty="0"/>
            <a:t> = 1, from the Box-COX transformation</a:t>
          </a:r>
        </a:p>
      </dsp:txBody>
      <dsp:txXfrm>
        <a:off x="41123" y="1025136"/>
        <a:ext cx="4352475" cy="760154"/>
      </dsp:txXfrm>
    </dsp:sp>
    <dsp:sp modelId="{4312743D-5030-4D6B-9D94-7C07E4CA3EEC}">
      <dsp:nvSpPr>
        <dsp:cNvPr id="0" name=""/>
        <dsp:cNvSpPr/>
      </dsp:nvSpPr>
      <dsp:spPr>
        <a:xfrm>
          <a:off x="0" y="1884013"/>
          <a:ext cx="4434721" cy="8424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Following the Transformation THE QQ-Plot follows normality somewhat better.</a:t>
          </a:r>
        </a:p>
      </dsp:txBody>
      <dsp:txXfrm>
        <a:off x="41123" y="1925136"/>
        <a:ext cx="4352475" cy="760154"/>
      </dsp:txXfrm>
    </dsp:sp>
    <dsp:sp modelId="{CA0BB82C-2217-41FB-B9D1-17F23A31876C}">
      <dsp:nvSpPr>
        <dsp:cNvPr id="0" name=""/>
        <dsp:cNvSpPr/>
      </dsp:nvSpPr>
      <dsp:spPr>
        <a:xfrm>
          <a:off x="0" y="2784013"/>
          <a:ext cx="4434721" cy="842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end up with an error of 0.0002.</a:t>
          </a:r>
        </a:p>
      </dsp:txBody>
      <dsp:txXfrm>
        <a:off x="41123" y="2825136"/>
        <a:ext cx="4352475" cy="7601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EDF91-A66E-46BC-B874-B3CF530EC899}">
      <dsp:nvSpPr>
        <dsp:cNvPr id="0" name=""/>
        <dsp:cNvSpPr/>
      </dsp:nvSpPr>
      <dsp:spPr>
        <a:xfrm>
          <a:off x="0" y="47153"/>
          <a:ext cx="6245265" cy="2695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After running Step-wise Variable selection Focusing on AIC, we end up with 7 Predictors</a:t>
          </a:r>
        </a:p>
      </dsp:txBody>
      <dsp:txXfrm>
        <a:off x="131592" y="178745"/>
        <a:ext cx="5982081" cy="2432496"/>
      </dsp:txXfrm>
    </dsp:sp>
    <dsp:sp modelId="{3890D0A8-F1D3-4A92-AFEA-EB655862CDCB}">
      <dsp:nvSpPr>
        <dsp:cNvPr id="0" name=""/>
        <dsp:cNvSpPr/>
      </dsp:nvSpPr>
      <dsp:spPr>
        <a:xfrm>
          <a:off x="0" y="2846513"/>
          <a:ext cx="6245265" cy="2695680"/>
        </a:xfrm>
        <a:prstGeom prst="roundRect">
          <a:avLst/>
        </a:prstGeom>
        <a:solidFill>
          <a:schemeClr val="accent5">
            <a:hueOff val="-7541480"/>
            <a:satOff val="0"/>
            <a:lumOff val="-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Gender, Age, Race3, </a:t>
          </a:r>
          <a:r>
            <a:rPr lang="en-US" sz="3600" kern="1200" dirty="0" err="1"/>
            <a:t>MaritalStatus</a:t>
          </a:r>
          <a:r>
            <a:rPr lang="en-US" sz="3600" kern="1200" dirty="0"/>
            <a:t>, </a:t>
          </a:r>
          <a:r>
            <a:rPr lang="en-US" sz="3600" kern="1200" dirty="0" err="1"/>
            <a:t>HHIncome</a:t>
          </a:r>
          <a:r>
            <a:rPr lang="en-US" sz="3600" kern="1200" dirty="0"/>
            <a:t>, Poverty, </a:t>
          </a:r>
          <a:r>
            <a:rPr lang="en-US" sz="3600" kern="1200" dirty="0" err="1"/>
            <a:t>SleepTrouble</a:t>
          </a:r>
          <a:endParaRPr lang="en-US" sz="3600" kern="1200" dirty="0"/>
        </a:p>
      </dsp:txBody>
      <dsp:txXfrm>
        <a:off x="131592" y="2978105"/>
        <a:ext cx="5982081" cy="24324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D4673-720F-4E6C-A9DD-1F9FC8CAB3D5}">
      <dsp:nvSpPr>
        <dsp:cNvPr id="0" name=""/>
        <dsp:cNvSpPr/>
      </dsp:nvSpPr>
      <dsp:spPr>
        <a:xfrm>
          <a:off x="0" y="452"/>
          <a:ext cx="443472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687EA66-F61E-4B4D-8208-DAE0036D2B8E}">
      <dsp:nvSpPr>
        <dsp:cNvPr id="0" name=""/>
        <dsp:cNvSpPr/>
      </dsp:nvSpPr>
      <dsp:spPr>
        <a:xfrm>
          <a:off x="0" y="452"/>
          <a:ext cx="4434721" cy="529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We end up with a VIF of 6.38 for HHINCOME, and therefore remove it from our model</a:t>
          </a:r>
        </a:p>
      </dsp:txBody>
      <dsp:txXfrm>
        <a:off x="0" y="452"/>
        <a:ext cx="4434721" cy="529931"/>
      </dsp:txXfrm>
    </dsp:sp>
    <dsp:sp modelId="{561759AD-F866-4F0E-8870-85ED67C4612E}">
      <dsp:nvSpPr>
        <dsp:cNvPr id="0" name=""/>
        <dsp:cNvSpPr/>
      </dsp:nvSpPr>
      <dsp:spPr>
        <a:xfrm>
          <a:off x="0" y="530384"/>
          <a:ext cx="443472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D5B636B-B8A5-4589-B990-0AEEE57F8C71}">
      <dsp:nvSpPr>
        <dsp:cNvPr id="0" name=""/>
        <dsp:cNvSpPr/>
      </dsp:nvSpPr>
      <dsp:spPr>
        <a:xfrm>
          <a:off x="0" y="530384"/>
          <a:ext cx="4434721" cy="529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We also removed 33 observations. </a:t>
          </a:r>
        </a:p>
      </dsp:txBody>
      <dsp:txXfrm>
        <a:off x="0" y="530384"/>
        <a:ext cx="4434721" cy="529931"/>
      </dsp:txXfrm>
    </dsp:sp>
    <dsp:sp modelId="{60F282B1-2BC0-4B00-9D0C-958081570F2D}">
      <dsp:nvSpPr>
        <dsp:cNvPr id="0" name=""/>
        <dsp:cNvSpPr/>
      </dsp:nvSpPr>
      <dsp:spPr>
        <a:xfrm>
          <a:off x="0" y="1060316"/>
          <a:ext cx="443472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CD9BA1-5998-4B8E-87D2-13D461FDCD02}">
      <dsp:nvSpPr>
        <dsp:cNvPr id="0" name=""/>
        <dsp:cNvSpPr/>
      </dsp:nvSpPr>
      <dsp:spPr>
        <a:xfrm>
          <a:off x="0" y="1060316"/>
          <a:ext cx="4434721" cy="529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These where observations which were either considered outliers by two or more methods or considered a leverage point and an outlier </a:t>
          </a:r>
        </a:p>
      </dsp:txBody>
      <dsp:txXfrm>
        <a:off x="0" y="1060316"/>
        <a:ext cx="4434721" cy="529931"/>
      </dsp:txXfrm>
    </dsp:sp>
    <dsp:sp modelId="{1F398CE5-A84F-4521-9D4D-1058B4B73835}">
      <dsp:nvSpPr>
        <dsp:cNvPr id="0" name=""/>
        <dsp:cNvSpPr/>
      </dsp:nvSpPr>
      <dsp:spPr>
        <a:xfrm>
          <a:off x="0" y="1590247"/>
          <a:ext cx="443472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98EB373-4FC5-4B29-BC12-8BFA64806FDB}">
      <dsp:nvSpPr>
        <dsp:cNvPr id="0" name=""/>
        <dsp:cNvSpPr/>
      </dsp:nvSpPr>
      <dsp:spPr>
        <a:xfrm>
          <a:off x="0" y="1590247"/>
          <a:ext cx="4434721" cy="529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 get BP: </a:t>
          </a:r>
          <a:r>
            <a:rPr lang="el-GR" sz="1200" kern="1200" dirty="0"/>
            <a:t>λ</a:t>
          </a:r>
          <a:r>
            <a:rPr lang="en-US" sz="1200" kern="1200" dirty="0"/>
            <a:t> = 0, Age: </a:t>
          </a:r>
          <a:r>
            <a:rPr lang="el-GR" sz="1200" kern="1200" dirty="0"/>
            <a:t>λ</a:t>
          </a:r>
          <a:r>
            <a:rPr lang="en-US" sz="1200" kern="1200" dirty="0"/>
            <a:t> = 1</a:t>
          </a:r>
          <a:r>
            <a:rPr lang="en-CA" sz="1200" kern="1200" dirty="0"/>
            <a:t>, POVERTY, </a:t>
          </a:r>
          <a:r>
            <a:rPr lang="el-GR" sz="1200" kern="1200" dirty="0"/>
            <a:t>λ</a:t>
          </a:r>
          <a:r>
            <a:rPr lang="en-US" sz="1200" kern="1200" dirty="0"/>
            <a:t> = .5 using the BOX-COX method</a:t>
          </a:r>
        </a:p>
      </dsp:txBody>
      <dsp:txXfrm>
        <a:off x="0" y="1590247"/>
        <a:ext cx="4434721" cy="529931"/>
      </dsp:txXfrm>
    </dsp:sp>
    <dsp:sp modelId="{523F8FC3-DF46-4B7C-A5C7-78517F3036B7}">
      <dsp:nvSpPr>
        <dsp:cNvPr id="0" name=""/>
        <dsp:cNvSpPr/>
      </dsp:nvSpPr>
      <dsp:spPr>
        <a:xfrm>
          <a:off x="0" y="2120179"/>
          <a:ext cx="443472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37F834-FAFD-4DBB-A813-B66EF364116B}">
      <dsp:nvSpPr>
        <dsp:cNvPr id="0" name=""/>
        <dsp:cNvSpPr/>
      </dsp:nvSpPr>
      <dsp:spPr>
        <a:xfrm>
          <a:off x="0" y="2120179"/>
          <a:ext cx="4434721" cy="529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We end up with a prediction error of 0.01231778</a:t>
          </a:r>
        </a:p>
      </dsp:txBody>
      <dsp:txXfrm>
        <a:off x="0" y="2120179"/>
        <a:ext cx="4434721" cy="529931"/>
      </dsp:txXfrm>
    </dsp:sp>
    <dsp:sp modelId="{5055B299-5B3D-4F46-8761-B739AF29C1F1}">
      <dsp:nvSpPr>
        <dsp:cNvPr id="0" name=""/>
        <dsp:cNvSpPr/>
      </dsp:nvSpPr>
      <dsp:spPr>
        <a:xfrm>
          <a:off x="0" y="2650110"/>
          <a:ext cx="443472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5D34F70-6418-46E2-9CF1-18A9849A2849}">
      <dsp:nvSpPr>
        <dsp:cNvPr id="0" name=""/>
        <dsp:cNvSpPr/>
      </dsp:nvSpPr>
      <dsp:spPr>
        <a:xfrm>
          <a:off x="0" y="2650110"/>
          <a:ext cx="4434721" cy="529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Following the transformation we can notice that the QQ-PLOT follows normality much better</a:t>
          </a:r>
        </a:p>
      </dsp:txBody>
      <dsp:txXfrm>
        <a:off x="0" y="2650110"/>
        <a:ext cx="4434721" cy="529931"/>
      </dsp:txXfrm>
    </dsp:sp>
    <dsp:sp modelId="{D7093D00-5CC8-467C-8DA5-E6166C5590AD}">
      <dsp:nvSpPr>
        <dsp:cNvPr id="0" name=""/>
        <dsp:cNvSpPr/>
      </dsp:nvSpPr>
      <dsp:spPr>
        <a:xfrm>
          <a:off x="0" y="3180042"/>
          <a:ext cx="443472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3268D95-2867-4114-AC3B-58ACE9FD1DE9}">
      <dsp:nvSpPr>
        <dsp:cNvPr id="0" name=""/>
        <dsp:cNvSpPr/>
      </dsp:nvSpPr>
      <dsp:spPr>
        <a:xfrm>
          <a:off x="0" y="3180042"/>
          <a:ext cx="4434721" cy="529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0" y="3180042"/>
        <a:ext cx="4434721" cy="5299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D8A9D-B4E6-4299-86DC-41AD826E0EFE}">
      <dsp:nvSpPr>
        <dsp:cNvPr id="0" name=""/>
        <dsp:cNvSpPr/>
      </dsp:nvSpPr>
      <dsp:spPr>
        <a:xfrm>
          <a:off x="0" y="42867"/>
          <a:ext cx="6245265" cy="177693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We choose the AIC model to be the best model. </a:t>
          </a:r>
        </a:p>
      </dsp:txBody>
      <dsp:txXfrm>
        <a:off x="86743" y="129610"/>
        <a:ext cx="6071779" cy="1603451"/>
      </dsp:txXfrm>
    </dsp:sp>
    <dsp:sp modelId="{C7F9B24B-0EA5-46DF-86BE-7BB69D15A303}">
      <dsp:nvSpPr>
        <dsp:cNvPr id="0" name=""/>
        <dsp:cNvSpPr/>
      </dsp:nvSpPr>
      <dsp:spPr>
        <a:xfrm>
          <a:off x="0" y="1906204"/>
          <a:ext cx="6245265" cy="1776937"/>
        </a:xfrm>
        <a:prstGeom prst="roundRect">
          <a:avLst/>
        </a:prstGeom>
        <a:solidFill>
          <a:schemeClr val="accent5">
            <a:hueOff val="-3770740"/>
            <a:satOff val="0"/>
            <a:lumOff val="-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This model had the lowest prediction error, and the lowest test prediction error.</a:t>
          </a:r>
        </a:p>
      </dsp:txBody>
      <dsp:txXfrm>
        <a:off x="86743" y="1992947"/>
        <a:ext cx="6071779" cy="1603451"/>
      </dsp:txXfrm>
    </dsp:sp>
    <dsp:sp modelId="{1908B734-8751-4A75-8C2C-31A4CA9A4E36}">
      <dsp:nvSpPr>
        <dsp:cNvPr id="0" name=""/>
        <dsp:cNvSpPr/>
      </dsp:nvSpPr>
      <dsp:spPr>
        <a:xfrm>
          <a:off x="0" y="3769542"/>
          <a:ext cx="6245265" cy="1776937"/>
        </a:xfrm>
        <a:prstGeom prst="roundRect">
          <a:avLst/>
        </a:prstGeom>
        <a:solidFill>
          <a:schemeClr val="accent5">
            <a:hueOff val="-7541480"/>
            <a:satOff val="0"/>
            <a:lumOff val="-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This model also had the best calibration curve from the Cross validation</a:t>
          </a:r>
          <a:endParaRPr lang="en-CA" sz="3000" kern="1200" dirty="0"/>
        </a:p>
      </dsp:txBody>
      <dsp:txXfrm>
        <a:off x="86743" y="3856285"/>
        <a:ext cx="6071779" cy="160345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FB135-F319-4815-B2D2-6E802A8A9AF3}">
      <dsp:nvSpPr>
        <dsp:cNvPr id="0" name=""/>
        <dsp:cNvSpPr/>
      </dsp:nvSpPr>
      <dsp:spPr>
        <a:xfrm>
          <a:off x="0" y="607725"/>
          <a:ext cx="6245265" cy="105459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Our best model is the AIC model</a:t>
          </a:r>
        </a:p>
      </dsp:txBody>
      <dsp:txXfrm>
        <a:off x="51481" y="659206"/>
        <a:ext cx="6142303" cy="951631"/>
      </dsp:txXfrm>
    </dsp:sp>
    <dsp:sp modelId="{CED0F481-7B54-44E9-92B1-9CE5D309D1FE}">
      <dsp:nvSpPr>
        <dsp:cNvPr id="0" name=""/>
        <dsp:cNvSpPr/>
      </dsp:nvSpPr>
      <dsp:spPr>
        <a:xfrm>
          <a:off x="0" y="1714159"/>
          <a:ext cx="6245265" cy="1054593"/>
        </a:xfrm>
        <a:prstGeom prst="roundRect">
          <a:avLst/>
        </a:prstGeom>
        <a:solidFill>
          <a:schemeClr val="accent5">
            <a:hueOff val="-2513827"/>
            <a:satOff val="0"/>
            <a:lumOff val="-3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Further, we where unable to conclude that Smoking was a predictor for Blood Pressure. </a:t>
          </a:r>
        </a:p>
      </dsp:txBody>
      <dsp:txXfrm>
        <a:off x="51481" y="1765640"/>
        <a:ext cx="6142303" cy="951631"/>
      </dsp:txXfrm>
    </dsp:sp>
    <dsp:sp modelId="{35F404CD-6034-4832-A911-8137BF5E0002}">
      <dsp:nvSpPr>
        <dsp:cNvPr id="0" name=""/>
        <dsp:cNvSpPr/>
      </dsp:nvSpPr>
      <dsp:spPr>
        <a:xfrm>
          <a:off x="0" y="2820593"/>
          <a:ext cx="6245265" cy="1054593"/>
        </a:xfrm>
        <a:prstGeom prst="roundRect">
          <a:avLst/>
        </a:prstGeom>
        <a:solidFill>
          <a:schemeClr val="accent5">
            <a:hueOff val="-5027653"/>
            <a:satOff val="0"/>
            <a:lumOff val="-6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 were able to get a model as desired, however the adjusted r squared was only 0.2477333, meaning only about 25% of the variation explained by only the independent variables affect BP</a:t>
          </a:r>
        </a:p>
      </dsp:txBody>
      <dsp:txXfrm>
        <a:off x="51481" y="2872074"/>
        <a:ext cx="6142303" cy="951631"/>
      </dsp:txXfrm>
    </dsp:sp>
    <dsp:sp modelId="{4E4EC641-B3A4-4B9D-B5FD-0E7DB11C4591}">
      <dsp:nvSpPr>
        <dsp:cNvPr id="0" name=""/>
        <dsp:cNvSpPr/>
      </dsp:nvSpPr>
      <dsp:spPr>
        <a:xfrm>
          <a:off x="0" y="3927027"/>
          <a:ext cx="6245265" cy="1054593"/>
        </a:xfrm>
        <a:prstGeom prst="roundRect">
          <a:avLst/>
        </a:prstGeom>
        <a:solidFill>
          <a:schemeClr val="accent5">
            <a:hueOff val="-7541480"/>
            <a:satOff val="0"/>
            <a:lumOff val="-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Therefore, although, our model is pretty good, it could be much better.</a:t>
          </a:r>
        </a:p>
      </dsp:txBody>
      <dsp:txXfrm>
        <a:off x="51481" y="3978508"/>
        <a:ext cx="6142303" cy="951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5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2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67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87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02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14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60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8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9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56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41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8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4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package" Target="../embeddings/Microsoft_Excel_Macro-Enabled_Worksheet.xlsm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7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C0F33-00CE-4694-94AC-C872A78BE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MODEL DEVELOPMENT For NHANES DATASET</a:t>
            </a:r>
            <a:endParaRPr lang="en-CA" sz="5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EF359-6123-4A6D-B0A1-9948A53EE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4" y="3739764"/>
            <a:ext cx="4517954" cy="119812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By Shimon Nauenberg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41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5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4" name="Picture 3" descr="A circuit board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DD751605-BCC2-4732-A60B-06BA58F15B2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7876" r="19840" b="2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9394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85FCA-04C4-4928-AA56-1A1F0EB8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5400"/>
              <a:t>Outlier and BOX-COX</a:t>
            </a:r>
            <a:endParaRPr lang="en-CA" sz="5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FEA48-6219-4634-AF32-B36B550E5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" y="1818593"/>
            <a:ext cx="5221625" cy="3220814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0E4B5E-EA69-4473-BBD2-CF6AC7DB29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3066593"/>
              </p:ext>
            </p:extLst>
          </p:nvPr>
        </p:nvGraphicFramePr>
        <p:xfrm>
          <a:off x="6392583" y="2645922"/>
          <a:ext cx="4434721" cy="3710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172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B9495-8532-4B65-81CA-28C1BB3B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5400"/>
              <a:t>Validation and Test Error</a:t>
            </a:r>
            <a:endParaRPr lang="en-CA" sz="5400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3075BA-19A3-4D89-80DB-ADA247706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" y="1816824"/>
            <a:ext cx="5221625" cy="3224353"/>
          </a:xfrm>
          <a:prstGeom prst="rect">
            <a:avLst/>
          </a:prstGeom>
        </p:spPr>
      </p:pic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6A60333B-7505-48BE-A909-682533B16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1800" dirty="0"/>
              <a:t>We can notice that this model does not align with the ideal so nicely as it is quite a bit off the 1-1 line. </a:t>
            </a:r>
          </a:p>
          <a:p>
            <a:r>
              <a:rPr lang="en-US" sz="1800" dirty="0"/>
              <a:t>We end up with a error of 344.2352</a:t>
            </a:r>
          </a:p>
          <a:p>
            <a:endParaRPr lang="en-US" sz="1800" dirty="0"/>
          </a:p>
        </p:txBody>
      </p:sp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171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B2F85-36D0-42D1-B6E5-AA25AAE6D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AIC</a:t>
            </a: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606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31D54-3F54-4A1B-80E5-7FB017FA2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200">
                <a:solidFill>
                  <a:schemeClr val="bg1"/>
                </a:solidFill>
              </a:rPr>
              <a:t>Variable Selection</a:t>
            </a:r>
            <a:endParaRPr lang="en-CA" sz="7200">
              <a:solidFill>
                <a:schemeClr val="bg1"/>
              </a:solidFill>
            </a:endParaRP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B800E1-BB06-47F4-942E-4ABC1664B3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321910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6555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CAB98-07CF-47F8-9D2D-1A58E1EDE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193" y="501651"/>
            <a:ext cx="3582238" cy="1716255"/>
          </a:xfrm>
        </p:spPr>
        <p:txBody>
          <a:bodyPr anchor="b">
            <a:normAutofit/>
          </a:bodyPr>
          <a:lstStyle/>
          <a:p>
            <a:r>
              <a:rPr lang="en-US" sz="4100" dirty="0"/>
              <a:t>DIAGNOSTICS</a:t>
            </a:r>
            <a:endParaRPr lang="en-CA" sz="41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ABDEAA-B248-4182-B67C-A925338E7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48" y="733039"/>
            <a:ext cx="2824709" cy="241918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BEA22-04FA-4C95-AB1A-6DCCA273F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95" y="733039"/>
            <a:ext cx="2609562" cy="161140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1222F65-9AFD-442B-8F0E-AAA61F9E9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82423" y="296862"/>
            <a:ext cx="2824710" cy="2419181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DCF7F6-4782-4560-929B-B447D7978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571" y="296862"/>
            <a:ext cx="2609562" cy="161140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981" y="3937169"/>
            <a:ext cx="2824710" cy="241918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9020D4-4B7D-46BC-AEED-6B90A280B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4978" y="3398602"/>
            <a:ext cx="2824710" cy="2419181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2BA95E-E4CD-4B1F-A4D8-ECE1AF510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648" y="3398602"/>
            <a:ext cx="2606040" cy="1609229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55B6287-5838-43F7-BCF2-E3A3F73B7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2970" y="2645922"/>
            <a:ext cx="3614334" cy="3710427"/>
          </a:xfrm>
        </p:spPr>
        <p:txBody>
          <a:bodyPr anchor="t">
            <a:normAutofit/>
          </a:bodyPr>
          <a:lstStyle/>
          <a:p>
            <a:r>
              <a:rPr lang="en-US" sz="1600" dirty="0"/>
              <a:t>We can notice that the QQ-plot does not follow normality Too well, while the other plots appear satisfactory as we would want them to satisfy the required assumptions</a:t>
            </a:r>
          </a:p>
          <a:p>
            <a:r>
              <a:rPr lang="en-US" sz="1600" dirty="0"/>
              <a:t>We Checked the correlation, and it was less then |.3| for all predictors left in the set of variables ( after removing for VIF).</a:t>
            </a:r>
          </a:p>
          <a:p>
            <a:endParaRPr lang="en-CA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C98976-F3AD-49F1-8C1B-66F482A86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226" y="3937169"/>
            <a:ext cx="2608465" cy="1610727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318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5D08E-9835-4590-90B8-954F2748A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5000"/>
              <a:t>VIF, OUTLIERS, BOXCOX</a:t>
            </a:r>
            <a:endParaRPr lang="en-CA" sz="5000"/>
          </a:p>
        </p:txBody>
      </p:sp>
      <p:sp>
        <p:nvSpPr>
          <p:cNvPr id="52" name="Rectangle 4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76DEF0-370D-49D6-89AC-1B07A7CD5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" y="1816823"/>
            <a:ext cx="5221625" cy="3224354"/>
          </a:xfrm>
          <a:prstGeom prst="rect">
            <a:avLst/>
          </a:prstGeom>
        </p:spPr>
      </p:pic>
      <p:cxnSp>
        <p:nvCxnSpPr>
          <p:cNvPr id="53" name="Straight Connector 4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492BF50-D158-41CC-A2A5-47185E7176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127292"/>
              </p:ext>
            </p:extLst>
          </p:nvPr>
        </p:nvGraphicFramePr>
        <p:xfrm>
          <a:off x="6392583" y="2645922"/>
          <a:ext cx="4434721" cy="3710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2023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059BC-73E1-4A3A-BB2A-860950F5D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5400"/>
              <a:t>VALIDATION and TESTING</a:t>
            </a:r>
            <a:endParaRPr lang="en-CA" sz="5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EB8485-71F0-4F22-BECF-8594C2500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" y="1816824"/>
            <a:ext cx="5221625" cy="322435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07E720-DE61-4545-8CD7-112832EA5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1800" dirty="0"/>
              <a:t>We end up with a testing error of 0.01540345</a:t>
            </a:r>
          </a:p>
          <a:p>
            <a:r>
              <a:rPr lang="en-US" sz="1800" dirty="0"/>
              <a:t>We can notice that the cross validation lies much closer to the ideal line, implying that this is a much better model than the lasso one.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89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99C6C-E3C3-4A8E-A61C-96AAAB22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BIC</a:t>
            </a: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261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5F809-E198-4569-8081-068D1263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30" y="1598246"/>
            <a:ext cx="4554659" cy="5034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5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Variable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7E91F-4533-4605-B7EF-28C00CF24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994" y="1590840"/>
            <a:ext cx="5010506" cy="500753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4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Following Step wise Variable selection focusing on BIC, we end up with predicters of Age and Poverty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4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EE191-D824-4EBF-892C-778FC2CA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193" y="501651"/>
            <a:ext cx="3582238" cy="1716255"/>
          </a:xfrm>
        </p:spPr>
        <p:txBody>
          <a:bodyPr anchor="b">
            <a:normAutofit/>
          </a:bodyPr>
          <a:lstStyle/>
          <a:p>
            <a:r>
              <a:rPr lang="en-US" dirty="0"/>
              <a:t>Diagnostic testing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ABDEAA-B248-4182-B67C-A925338E7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48" y="733039"/>
            <a:ext cx="2824709" cy="241918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DE2EA1-482A-49A0-ABD8-C5F29053E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95" y="733039"/>
            <a:ext cx="2609562" cy="161140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1222F65-9AFD-442B-8F0E-AAA61F9E9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82423" y="296862"/>
            <a:ext cx="2824710" cy="2419181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BC2E7A-E01A-4F40-97FB-5361E3470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571" y="296862"/>
            <a:ext cx="2609562" cy="161140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981" y="3937169"/>
            <a:ext cx="2824710" cy="241918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9020D4-4B7D-46BC-AEED-6B90A280B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4978" y="3398602"/>
            <a:ext cx="2824710" cy="2419181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F54A51-2289-4A46-ADD4-F6A8CDBD3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648" y="3398602"/>
            <a:ext cx="2606040" cy="1609229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965CB49-BD46-454C-93BA-3B5EAE73C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2970" y="2645922"/>
            <a:ext cx="3614334" cy="3710427"/>
          </a:xfrm>
        </p:spPr>
        <p:txBody>
          <a:bodyPr anchor="t">
            <a:normAutofit/>
          </a:bodyPr>
          <a:lstStyle/>
          <a:p>
            <a:r>
              <a:rPr lang="en-US" sz="1600" dirty="0"/>
              <a:t>We can notice that the plots besides the QQ-Plot are all behaving as we want them to for the purpose of assumption satisfaction</a:t>
            </a:r>
          </a:p>
          <a:p>
            <a:r>
              <a:rPr lang="en-US" sz="1600" dirty="0"/>
              <a:t>We checked the Correlation, and the predictors had a correlation less than |.1|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36A954-84BD-4323-98DC-4DA6E2BD8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226" y="3937169"/>
            <a:ext cx="2608465" cy="161072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44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F7A2A-D630-44D7-AAE4-07D11B45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043" y="590062"/>
            <a:ext cx="5309140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3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5" name="Picture 4" descr="Yellow paper ship leading among white ships">
            <a:extLst>
              <a:ext uri="{FF2B5EF4-FFF2-40B4-BE49-F238E27FC236}">
                <a16:creationId xmlns:a16="http://schemas.microsoft.com/office/drawing/2014/main" id="{E44D5B24-3D7D-46ED-8170-0CC20D2C592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0707" r="1" b="1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01055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8D086-0B2D-4729-9BE5-ECDC92B5F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5400"/>
              <a:t>OUTLIERS, VIF, BOXCOX</a:t>
            </a:r>
            <a:endParaRPr lang="en-CA" sz="5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ABD2AC-1F3A-4223-8BA6-25A19C779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" y="1816824"/>
            <a:ext cx="5221625" cy="322435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75AE4-ABB1-46CD-9EC7-D841A3C8F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1800" dirty="0"/>
              <a:t>We did not remove any predictors based on VIF, as none were above 5</a:t>
            </a:r>
          </a:p>
          <a:p>
            <a:r>
              <a:rPr lang="en-US" sz="1800" dirty="0"/>
              <a:t>We removed 14 observations, again only removing points which where considered outliers by two or more methods or were considered leverage points and outliers</a:t>
            </a:r>
          </a:p>
          <a:p>
            <a:r>
              <a:rPr lang="en-US" sz="1800" dirty="0"/>
              <a:t>We get BP: </a:t>
            </a:r>
            <a:r>
              <a:rPr lang="el-GR" sz="1800" dirty="0"/>
              <a:t>λ</a:t>
            </a:r>
            <a:r>
              <a:rPr lang="en-US" sz="1800" dirty="0"/>
              <a:t> = 0, Age: </a:t>
            </a:r>
            <a:r>
              <a:rPr lang="el-GR" sz="1800" dirty="0"/>
              <a:t>λ</a:t>
            </a:r>
            <a:r>
              <a:rPr lang="en-US" sz="1800" dirty="0"/>
              <a:t> = 1</a:t>
            </a:r>
            <a:r>
              <a:rPr lang="en-CA" sz="1800" dirty="0"/>
              <a:t>, POVERTY, </a:t>
            </a:r>
            <a:r>
              <a:rPr lang="el-GR" sz="1800" dirty="0"/>
              <a:t>λ</a:t>
            </a:r>
            <a:r>
              <a:rPr lang="en-US" sz="1800" dirty="0"/>
              <a:t> = .5 using the BOX-COX method</a:t>
            </a:r>
          </a:p>
          <a:p>
            <a:r>
              <a:rPr lang="en-US" sz="1800" dirty="0"/>
              <a:t>We can notice that The QQ-Plot satisfies normality better than it did before</a:t>
            </a:r>
          </a:p>
          <a:p>
            <a:r>
              <a:rPr lang="en-US" sz="1800" dirty="0"/>
              <a:t>We had a prediction error of 0.01291148</a:t>
            </a:r>
          </a:p>
          <a:p>
            <a:endParaRPr lang="en-CA" sz="1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992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34364-5DF6-453A-ABF3-33FE40F78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5000"/>
              <a:t>Testing and Cross Validation</a:t>
            </a:r>
            <a:endParaRPr lang="en-CA" sz="5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E9C6CD97-C615-4FCF-8BEF-3C6ACBB02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" y="1816824"/>
            <a:ext cx="5221625" cy="322435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20E999-20B1-4255-B16B-A9E484816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1800" dirty="0"/>
              <a:t>We Notice that this model is much better at predicting that the LASSO model, but the curve does not align with the 1-1 line as well as the AIC model</a:t>
            </a:r>
          </a:p>
          <a:p>
            <a:r>
              <a:rPr lang="en-US" sz="1800" dirty="0"/>
              <a:t>We end up with a testing prediction error of 0.017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728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945CA-5F9E-4E88-9C77-A79FE110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200">
                <a:solidFill>
                  <a:schemeClr val="bg1"/>
                </a:solidFill>
              </a:rPr>
              <a:t>Best model</a:t>
            </a:r>
            <a:endParaRPr lang="en-CA" sz="7200">
              <a:solidFill>
                <a:schemeClr val="bg1"/>
              </a:solidFill>
            </a:endParaRP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5F1499-5723-47BD-8C2F-7C6D5D9B22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38821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5802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E53CF-1E00-4C4D-9565-B762804E5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6100">
                <a:solidFill>
                  <a:schemeClr val="bg1"/>
                </a:solidFill>
              </a:rPr>
              <a:t>Adding in SmokeNow</a:t>
            </a:r>
            <a:endParaRPr lang="en-CA" sz="6100">
              <a:solidFill>
                <a:schemeClr val="bg1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7CDCD-C3AA-4F54-8756-296F7AE94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We added the </a:t>
            </a:r>
            <a:r>
              <a:rPr lang="en-US" sz="1800" dirty="0" err="1"/>
              <a:t>SmokeNow</a:t>
            </a:r>
            <a:r>
              <a:rPr lang="en-US" sz="1800" dirty="0"/>
              <a:t> variable to the Transformed AIC model to look at our hypothesis of Smoking being a predictor of Blood Pressure</a:t>
            </a:r>
          </a:p>
          <a:p>
            <a:endParaRPr lang="en-CA" sz="18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099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2C9B6-DD94-489D-BA68-9837D157E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5400" dirty="0"/>
              <a:t>ANOVA Table</a:t>
            </a:r>
            <a:endParaRPr lang="en-CA" sz="5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4A5ECC-5455-4038-B862-21B42525A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1800" dirty="0"/>
              <a:t>We can notice that by the p-value of the Smoke Variable we are unable to reject the null hypothesis that </a:t>
            </a:r>
            <a:r>
              <a:rPr lang="el-GR" sz="1800" dirty="0"/>
              <a:t>β</a:t>
            </a:r>
            <a:r>
              <a:rPr lang="en-US" sz="1800" dirty="0"/>
              <a:t>_Smoke = 0.</a:t>
            </a:r>
          </a:p>
          <a:p>
            <a:r>
              <a:rPr lang="en-US" sz="1800" dirty="0"/>
              <a:t>Therefore, we would not reject the hypothesis that there is no relationship between Smoking and Blood pressure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1975E88F-7307-4453-9B6B-56DEECE83A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978023"/>
              </p:ext>
            </p:extLst>
          </p:nvPr>
        </p:nvGraphicFramePr>
        <p:xfrm>
          <a:off x="462881" y="2369350"/>
          <a:ext cx="4854147" cy="2190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665255" imgH="1653556" progId="Excel.Sheet.12">
                  <p:embed/>
                </p:oleObj>
              </mc:Choice>
              <mc:Fallback>
                <p:oleObj name="Worksheet" r:id="rId2" imgW="3665255" imgH="1653556" progId="Excel.Sheet.12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1975E88F-7307-4453-9B6B-56DEECE83A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2881" y="2369350"/>
                        <a:ext cx="4854147" cy="2190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811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F0084-44A7-47FE-AF83-ED3DED60C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5000" dirty="0"/>
              <a:t>Final Model and Interpretation</a:t>
            </a:r>
            <a:endParaRPr lang="en-CA" sz="5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5565BB9-F771-4EAF-8F54-706567375B4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731899"/>
              </p:ext>
            </p:extLst>
          </p:nvPr>
        </p:nvGraphicFramePr>
        <p:xfrm>
          <a:off x="737053" y="1359778"/>
          <a:ext cx="1807663" cy="431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1226997" imgH="2933810" progId="Excel.SheetMacroEnabled.12">
                  <p:embed/>
                </p:oleObj>
              </mc:Choice>
              <mc:Fallback>
                <p:oleObj name="Macro-Enabled Worksheet" r:id="rId2" imgW="1226997" imgH="2933810" progId="Excel.SheetMacroEnabled.12">
                  <p:embed/>
                  <p:pic>
                    <p:nvPicPr>
                      <p:cNvPr id="8" name="Content Placeholder 7">
                        <a:extLst>
                          <a:ext uri="{FF2B5EF4-FFF2-40B4-BE49-F238E27FC236}">
                            <a16:creationId xmlns:a16="http://schemas.microsoft.com/office/drawing/2014/main" id="{15565BB9-F771-4EAF-8F54-706567375B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7053" y="1359778"/>
                        <a:ext cx="1807663" cy="431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F6DFBFBF-C8A6-4CC4-BD25-7E922E9EE79F}"/>
              </a:ext>
            </a:extLst>
          </p:cNvPr>
          <p:cNvSpPr txBox="1">
            <a:spLocks/>
          </p:cNvSpPr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Our final model, the AIC model, has the following coefficients. </a:t>
            </a:r>
          </a:p>
          <a:p>
            <a:r>
              <a:rPr lang="en-US" sz="1800" dirty="0"/>
              <a:t>This can be interpreted as the following, </a:t>
            </a:r>
          </a:p>
          <a:p>
            <a:r>
              <a:rPr lang="en-US" sz="1800" dirty="0"/>
              <a:t>For all variables fixed besides age, for a one year increase in age there will be on average a 0.003 increase in log(Blood Pressure).</a:t>
            </a:r>
          </a:p>
          <a:p>
            <a:r>
              <a:rPr lang="en-US" sz="1800" dirty="0"/>
              <a:t> For Race3Other, given all other variables are fixed, there will be on average a 0.02 increase in log(Blood Pressure).</a:t>
            </a:r>
          </a:p>
        </p:txBody>
      </p:sp>
    </p:spTree>
    <p:extLst>
      <p:ext uri="{BB962C8B-B14F-4D97-AF65-F5344CB8AC3E}">
        <p14:creationId xmlns:p14="http://schemas.microsoft.com/office/powerpoint/2010/main" val="1871083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25037-D08B-47D7-82EC-39C28E88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600">
                <a:solidFill>
                  <a:schemeClr val="bg1"/>
                </a:solidFill>
              </a:rPr>
              <a:t>Conclusions and Limitations</a:t>
            </a:r>
            <a:endParaRPr lang="en-CA" sz="5600">
              <a:solidFill>
                <a:schemeClr val="bg1"/>
              </a:solidFill>
            </a:endParaRP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FF42EA0-406F-4705-93D5-6B7B7ED8E3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636450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7D833A-330E-4E70-9E71-F47F2A69EBAA}"/>
              </a:ext>
            </a:extLst>
          </p:cNvPr>
          <p:cNvSpPr txBox="1"/>
          <p:nvPr/>
        </p:nvSpPr>
        <p:spPr>
          <a:xfrm flipH="1">
            <a:off x="479394" y="6559105"/>
            <a:ext cx="1061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https://www.statisticshowto.com/probability-and-statistics/statistics-definitions/adjusted-r2/</a:t>
            </a:r>
          </a:p>
        </p:txBody>
      </p:sp>
    </p:spTree>
    <p:extLst>
      <p:ext uri="{BB962C8B-B14F-4D97-AF65-F5344CB8AC3E}">
        <p14:creationId xmlns:p14="http://schemas.microsoft.com/office/powerpoint/2010/main" val="404433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FCAFD-AEB5-4653-801C-A59BE31A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3400">
                <a:solidFill>
                  <a:schemeClr val="bg1"/>
                </a:solidFill>
              </a:rPr>
              <a:t>BACKGROUND ON NATIONAL </a:t>
            </a:r>
            <a:br>
              <a:rPr lang="en-US" sz="3400">
                <a:solidFill>
                  <a:schemeClr val="bg1"/>
                </a:solidFill>
              </a:rPr>
            </a:br>
            <a:r>
              <a:rPr lang="en-US" sz="3400">
                <a:solidFill>
                  <a:schemeClr val="bg1"/>
                </a:solidFill>
              </a:rPr>
              <a:t>HEALTH AND NUTRITION EXAMINATION SURVEY(NHANES )</a:t>
            </a:r>
            <a:endParaRPr lang="en-CA" sz="3400">
              <a:solidFill>
                <a:schemeClr val="bg1"/>
              </a:solidFill>
            </a:endParaRP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5E0E52-6E40-4546-97F5-C243B881ED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315679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43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47C64C2-FC09-4323-A32D-5DCB300AD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8E4FE-4DC1-4D28-A042-9E8FE416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22" y="591829"/>
            <a:ext cx="3939688" cy="5583126"/>
          </a:xfrm>
        </p:spPr>
        <p:txBody>
          <a:bodyPr>
            <a:normAutofit/>
          </a:bodyPr>
          <a:lstStyle/>
          <a:p>
            <a:r>
              <a:rPr lang="en-US" sz="6700">
                <a:solidFill>
                  <a:schemeClr val="bg1"/>
                </a:solidFill>
              </a:rPr>
              <a:t>Our Objectives and Goal</a:t>
            </a:r>
            <a:endParaRPr lang="en-CA" sz="67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2518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31298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6978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7DBE0B-AE32-4876-8AA6-C45F571097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278911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433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27D8E-5B2E-420A-8CB4-F13745BF3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043" y="590062"/>
            <a:ext cx="5309140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METHODS</a:t>
            </a:r>
          </a:p>
        </p:txBody>
      </p:sp>
      <p:sp>
        <p:nvSpPr>
          <p:cNvPr id="13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5" name="Picture 4" descr="Models if molecules in science classroom">
            <a:extLst>
              <a:ext uri="{FF2B5EF4-FFF2-40B4-BE49-F238E27FC236}">
                <a16:creationId xmlns:a16="http://schemas.microsoft.com/office/drawing/2014/main" id="{8835B126-A1FB-40CF-9581-074A2D29A88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8657" r="12051" b="1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976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47C64C2-FC09-4323-A32D-5DCB300AD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7B69B-6A04-453E-A5CF-9D1DB8268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22" y="591829"/>
            <a:ext cx="3939688" cy="5583126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chemeClr val="bg1"/>
                </a:solidFill>
              </a:rPr>
              <a:t>Process</a:t>
            </a:r>
            <a:endParaRPr lang="en-CA" sz="72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2518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31298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6978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E8A4B5-D7BC-4352-BBEC-3050B38FB7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2613214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587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D5CD9-BF69-42E4-B578-7A486492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043" y="590062"/>
            <a:ext cx="5309140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LASSO For Variable Selection</a:t>
            </a:r>
          </a:p>
        </p:txBody>
      </p:sp>
      <p:sp>
        <p:nvSpPr>
          <p:cNvPr id="13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5" name="Picture 4" descr="An arrow pointing right">
            <a:extLst>
              <a:ext uri="{FF2B5EF4-FFF2-40B4-BE49-F238E27FC236}">
                <a16:creationId xmlns:a16="http://schemas.microsoft.com/office/drawing/2014/main" id="{4CD03DFC-754B-4126-ACAB-F9A37D3C45A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1225" b="-2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01439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8612D-2F33-450B-BC56-F507960E0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30" y="1598246"/>
            <a:ext cx="4554659" cy="5034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5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Var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4E05A-D964-4EFC-BBCF-0729279B8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994" y="1590840"/>
            <a:ext cx="5010506" cy="500753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44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4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After Running Variable selection we end up with Age as the only predictor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sz="4400" dirty="0">
                <a:solidFill>
                  <a:schemeClr val="bg1"/>
                </a:solidFill>
              </a:rPr>
              <a:t>This method Minimizes some coefficients to zero, and only non-zero coefficients remain</a:t>
            </a:r>
            <a:endParaRPr lang="en-US" sz="4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9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18CEA-6C01-420A-8AD0-01AFFA37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193" y="501651"/>
            <a:ext cx="3582238" cy="1716255"/>
          </a:xfrm>
        </p:spPr>
        <p:txBody>
          <a:bodyPr anchor="b">
            <a:normAutofit/>
          </a:bodyPr>
          <a:lstStyle/>
          <a:p>
            <a:r>
              <a:rPr lang="en-US"/>
              <a:t>Diagnostic tests</a:t>
            </a:r>
            <a:endParaRPr lang="en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ABDEAA-B248-4182-B67C-A925338E7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48" y="733039"/>
            <a:ext cx="2824709" cy="241918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54B4C5-E4B9-4EAF-AC82-6F7824A99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95" y="733039"/>
            <a:ext cx="2609562" cy="161140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1222F65-9AFD-442B-8F0E-AAA61F9E9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82423" y="296862"/>
            <a:ext cx="2824710" cy="2419181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A090F9-A531-4683-81C1-675A44080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571" y="296862"/>
            <a:ext cx="2609562" cy="161140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981" y="3937169"/>
            <a:ext cx="2824710" cy="241918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B9020D4-4B7D-46BC-AEED-6B90A280B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4978" y="3398602"/>
            <a:ext cx="2824710" cy="2419181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057B3B6-2546-40FE-95B8-7A9DA3B7E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648" y="3398602"/>
            <a:ext cx="2606040" cy="1609229"/>
          </a:xfrm>
          <a:prstGeom prst="rect">
            <a:avLst/>
          </a:prstGeo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F5F7DA6-5E95-4504-9095-A7502DF06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2970" y="2645922"/>
            <a:ext cx="3614334" cy="3710427"/>
          </a:xfrm>
        </p:spPr>
        <p:txBody>
          <a:bodyPr anchor="t">
            <a:normAutofit/>
          </a:bodyPr>
          <a:lstStyle/>
          <a:p>
            <a:r>
              <a:rPr lang="en-US" sz="1600" dirty="0"/>
              <a:t>We can notice that all the diagnostic visuals satisfy the assumptions, besides the QQ-Plot, which strays from the normal at the upper end.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0AC553-2CA9-4071-945C-E4C78BE4F5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226" y="3937169"/>
            <a:ext cx="2608465" cy="161072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86059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1094</Words>
  <Application>Microsoft Office PowerPoint</Application>
  <PresentationFormat>Widescreen</PresentationFormat>
  <Paragraphs>87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Gill Sans Nova</vt:lpstr>
      <vt:lpstr>GradientVTI</vt:lpstr>
      <vt:lpstr>Microsoft Excel Worksheet</vt:lpstr>
      <vt:lpstr>Microsoft Excel Macro-Enabled Worksheet</vt:lpstr>
      <vt:lpstr>MODEL DEVELOPMENT For NHANES DATASET</vt:lpstr>
      <vt:lpstr>INTRODUCTION</vt:lpstr>
      <vt:lpstr>BACKGROUND ON NATIONAL  HEALTH AND NUTRITION EXAMINATION SURVEY(NHANES )</vt:lpstr>
      <vt:lpstr>Our Objectives and Goal</vt:lpstr>
      <vt:lpstr>METHODS</vt:lpstr>
      <vt:lpstr>Process</vt:lpstr>
      <vt:lpstr>LASSO For Variable Selection</vt:lpstr>
      <vt:lpstr>Var Selection</vt:lpstr>
      <vt:lpstr>Diagnostic tests</vt:lpstr>
      <vt:lpstr>Outlier and BOX-COX</vt:lpstr>
      <vt:lpstr>Validation and Test Error</vt:lpstr>
      <vt:lpstr>AIC</vt:lpstr>
      <vt:lpstr>Variable Selection</vt:lpstr>
      <vt:lpstr>DIAGNOSTICS</vt:lpstr>
      <vt:lpstr>VIF, OUTLIERS, BOXCOX</vt:lpstr>
      <vt:lpstr>VALIDATION and TESTING</vt:lpstr>
      <vt:lpstr>BIC</vt:lpstr>
      <vt:lpstr>Variable Selection</vt:lpstr>
      <vt:lpstr>Diagnostic testing</vt:lpstr>
      <vt:lpstr>OUTLIERS, VIF, BOXCOX</vt:lpstr>
      <vt:lpstr>Testing and Cross Validation</vt:lpstr>
      <vt:lpstr>Best model</vt:lpstr>
      <vt:lpstr>Adding in SmokeNow</vt:lpstr>
      <vt:lpstr>ANOVA Table</vt:lpstr>
      <vt:lpstr>Final Model and Interpretation</vt:lpstr>
      <vt:lpstr>Conclusions and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DEVELOPMENT, NHANES DATASET</dc:title>
  <dc:creator>Shimon Nauenberg</dc:creator>
  <cp:lastModifiedBy>Shimon Nauenberg</cp:lastModifiedBy>
  <cp:revision>8</cp:revision>
  <dcterms:created xsi:type="dcterms:W3CDTF">2021-06-14T15:05:41Z</dcterms:created>
  <dcterms:modified xsi:type="dcterms:W3CDTF">2021-06-15T02:30:22Z</dcterms:modified>
</cp:coreProperties>
</file>