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5" r:id="rId7"/>
    <p:sldId id="263" r:id="rId8"/>
    <p:sldId id="260" r:id="rId9"/>
    <p:sldId id="259" r:id="rId10"/>
    <p:sldId id="269" r:id="rId11"/>
    <p:sldId id="270" r:id="rId12"/>
    <p:sldId id="257" r:id="rId13"/>
    <p:sldId id="261" r:id="rId14"/>
    <p:sldId id="266" r:id="rId15"/>
    <p:sldId id="26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9550F-FA61-432E-A48E-815BFD8F0620}" v="62" dt="2020-06-10T05:48:59.113"/>
    <p1510:client id="{3B672850-9BD8-46F2-8492-37C910809010}" v="2" dt="2020-06-10T05:55:49.210"/>
    <p1510:client id="{3B769800-DC6E-499A-A535-9A1EA60DAED2}" v="215" dt="2020-06-10T05:42:48.737"/>
    <p1510:client id="{42A2564D-6F3E-4154-8906-1ADBD1FBE781}" v="136" dt="2020-06-10T05:59:07.084"/>
    <p1510:client id="{57124590-D9CA-4188-B258-A760FEA01D61}" v="462" dt="2020-06-10T05:57:49.278"/>
    <p1510:client id="{69C71F6B-A533-4556-B6EB-6640BDE6E9DA}" v="9" dt="2020-06-10T06:01:34.831"/>
    <p1510:client id="{8474121D-F678-402C-9679-966BA2CA5AFE}" v="25" dt="2020-06-10T05:49:06.107"/>
    <p1510:client id="{B727088C-9D6B-4A7D-9802-8B490EED8E39}" v="8" dt="2020-06-10T05:43:55.943"/>
    <p1510:client id="{C8910A5E-7C74-4C82-A423-3073897749AE}" v="9" dt="2020-06-10T05:39:5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鈴木 翔太" userId="S::s-suzuki@cresco.co.jp::b25f09e0-c711-42b2-a60b-63303b97b9e5" providerId="AD" clId="Web-{42A2564D-6F3E-4154-8906-1ADBD1FBE781}"/>
    <pc:docChg chg="addSld modSld">
      <pc:chgData name="SEC 鈴木 翔太" userId="S::s-suzuki@cresco.co.jp::b25f09e0-c711-42b2-a60b-63303b97b9e5" providerId="AD" clId="Web-{42A2564D-6F3E-4154-8906-1ADBD1FBE781}" dt="2020-06-10T05:59:07.084" v="135"/>
      <pc:docMkLst>
        <pc:docMk/>
      </pc:docMkLst>
      <pc:sldChg chg="addSp">
        <pc:chgData name="SEC 鈴木 翔太" userId="S::s-suzuki@cresco.co.jp::b25f09e0-c711-42b2-a60b-63303b97b9e5" providerId="AD" clId="Web-{42A2564D-6F3E-4154-8906-1ADBD1FBE781}" dt="2020-06-10T05:59:07.084" v="135"/>
        <pc:sldMkLst>
          <pc:docMk/>
          <pc:sldMk cId="3979549884" sldId="262"/>
        </pc:sldMkLst>
        <pc:spChg chg="add">
          <ac:chgData name="SEC 鈴木 翔太" userId="S::s-suzuki@cresco.co.jp::b25f09e0-c711-42b2-a60b-63303b97b9e5" providerId="AD" clId="Web-{42A2564D-6F3E-4154-8906-1ADBD1FBE781}" dt="2020-06-10T05:59:07.084" v="135"/>
          <ac:spMkLst>
            <pc:docMk/>
            <pc:sldMk cId="3979549884" sldId="262"/>
            <ac:spMk id="2" creationId="{FEF47AC8-FC4E-4318-A789-315BFEE2499D}"/>
          </ac:spMkLst>
        </pc:spChg>
      </pc:sldChg>
      <pc:sldChg chg="addSp modSp add replId">
        <pc:chgData name="SEC 鈴木 翔太" userId="S::s-suzuki@cresco.co.jp::b25f09e0-c711-42b2-a60b-63303b97b9e5" providerId="AD" clId="Web-{42A2564D-6F3E-4154-8906-1ADBD1FBE781}" dt="2020-06-10T05:56:54.162" v="134" actId="1076"/>
        <pc:sldMkLst>
          <pc:docMk/>
          <pc:sldMk cId="3701738954" sldId="265"/>
        </pc:sldMkLst>
        <pc:spChg chg="add mod">
          <ac:chgData name="SEC 鈴木 翔太" userId="S::s-suzuki@cresco.co.jp::b25f09e0-c711-42b2-a60b-63303b97b9e5" providerId="AD" clId="Web-{42A2564D-6F3E-4154-8906-1ADBD1FBE781}" dt="2020-06-10T05:55:23.958" v="7" actId="1076"/>
          <ac:spMkLst>
            <pc:docMk/>
            <pc:sldMk cId="3701738954" sldId="265"/>
            <ac:spMk id="2" creationId="{3384845B-A422-4EF9-AF26-23BD230DF60F}"/>
          </ac:spMkLst>
        </pc:spChg>
        <pc:spChg chg="add mod">
          <ac:chgData name="SEC 鈴木 翔太" userId="S::s-suzuki@cresco.co.jp::b25f09e0-c711-42b2-a60b-63303b97b9e5" providerId="AD" clId="Web-{42A2564D-6F3E-4154-8906-1ADBD1FBE781}" dt="2020-06-10T05:56:54.162" v="134" actId="1076"/>
          <ac:spMkLst>
            <pc:docMk/>
            <pc:sldMk cId="3701738954" sldId="265"/>
            <ac:spMk id="4" creationId="{76E9C818-5CD0-476E-ABF1-1B23CD92E4EC}"/>
          </ac:spMkLst>
        </pc:spChg>
        <pc:spChg chg="add mod">
          <ac:chgData name="SEC 鈴木 翔太" userId="S::s-suzuki@cresco.co.jp::b25f09e0-c711-42b2-a60b-63303b97b9e5" providerId="AD" clId="Web-{42A2564D-6F3E-4154-8906-1ADBD1FBE781}" dt="2020-06-10T05:55:48.177" v="16" actId="20577"/>
          <ac:spMkLst>
            <pc:docMk/>
            <pc:sldMk cId="3701738954" sldId="265"/>
            <ac:spMk id="11" creationId="{67D9C6BC-CC64-4BE2-B887-BEB09D157FA7}"/>
          </ac:spMkLst>
        </pc:spChg>
      </pc:sldChg>
    </pc:docChg>
  </pc:docChgLst>
  <pc:docChgLst>
    <pc:chgData name="SEC 大石 詩央里" userId="S::s-oishi@cresco.co.jp::c2a7de57-e964-4cde-abf0-12a11425f5d5" providerId="AD" clId="Web-{69C71F6B-A533-4556-B6EB-6640BDE6E9DA}"/>
    <pc:docChg chg="modSld">
      <pc:chgData name="SEC 大石 詩央里" userId="S::s-oishi@cresco.co.jp::c2a7de57-e964-4cde-abf0-12a11425f5d5" providerId="AD" clId="Web-{69C71F6B-A533-4556-B6EB-6640BDE6E9DA}" dt="2020-06-10T06:01:34.831" v="8" actId="1076"/>
      <pc:docMkLst>
        <pc:docMk/>
      </pc:docMkLst>
      <pc:sldChg chg="addSp modSp">
        <pc:chgData name="SEC 大石 詩央里" userId="S::s-oishi@cresco.co.jp::c2a7de57-e964-4cde-abf0-12a11425f5d5" providerId="AD" clId="Web-{69C71F6B-A533-4556-B6EB-6640BDE6E9DA}" dt="2020-06-10T06:01:16.112" v="1" actId="1076"/>
        <pc:sldMkLst>
          <pc:docMk/>
          <pc:sldMk cId="1671677322" sldId="266"/>
        </pc:sldMkLst>
        <pc:spChg chg="add mod">
          <ac:chgData name="SEC 大石 詩央里" userId="S::s-oishi@cresco.co.jp::c2a7de57-e964-4cde-abf0-12a11425f5d5" providerId="AD" clId="Web-{69C71F6B-A533-4556-B6EB-6640BDE6E9DA}" dt="2020-06-10T06:01:16.112" v="1" actId="1076"/>
          <ac:spMkLst>
            <pc:docMk/>
            <pc:sldMk cId="1671677322" sldId="266"/>
            <ac:spMk id="2" creationId="{B47D9D1A-71F6-48B2-B3E6-2875E68E613B}"/>
          </ac:spMkLst>
        </pc:spChg>
      </pc:sldChg>
      <pc:sldChg chg="addSp modSp">
        <pc:chgData name="SEC 大石 詩央里" userId="S::s-oishi@cresco.co.jp::c2a7de57-e964-4cde-abf0-12a11425f5d5" providerId="AD" clId="Web-{69C71F6B-A533-4556-B6EB-6640BDE6E9DA}" dt="2020-06-10T06:01:20.018" v="3" actId="1076"/>
        <pc:sldMkLst>
          <pc:docMk/>
          <pc:sldMk cId="2538238547" sldId="268"/>
        </pc:sldMkLst>
        <pc:spChg chg="add mod">
          <ac:chgData name="SEC 大石 詩央里" userId="S::s-oishi@cresco.co.jp::c2a7de57-e964-4cde-abf0-12a11425f5d5" providerId="AD" clId="Web-{69C71F6B-A533-4556-B6EB-6640BDE6E9DA}" dt="2020-06-10T06:01:20.018" v="3" actId="1076"/>
          <ac:spMkLst>
            <pc:docMk/>
            <pc:sldMk cId="2538238547" sldId="268"/>
            <ac:spMk id="2" creationId="{1C7E135F-5AF7-4611-BD02-ABB5CB80AA89}"/>
          </ac:spMkLst>
        </pc:spChg>
      </pc:sldChg>
      <pc:sldChg chg="addSp modSp">
        <pc:chgData name="SEC 大石 詩央里" userId="S::s-oishi@cresco.co.jp::c2a7de57-e964-4cde-abf0-12a11425f5d5" providerId="AD" clId="Web-{69C71F6B-A533-4556-B6EB-6640BDE6E9DA}" dt="2020-06-10T06:01:31.831" v="7" actId="1076"/>
        <pc:sldMkLst>
          <pc:docMk/>
          <pc:sldMk cId="793120018" sldId="269"/>
        </pc:sldMkLst>
        <pc:spChg chg="add mod">
          <ac:chgData name="SEC 大石 詩央里" userId="S::s-oishi@cresco.co.jp::c2a7de57-e964-4cde-abf0-12a11425f5d5" providerId="AD" clId="Web-{69C71F6B-A533-4556-B6EB-6640BDE6E9DA}" dt="2020-06-10T06:01:31.831" v="7" actId="1076"/>
          <ac:spMkLst>
            <pc:docMk/>
            <pc:sldMk cId="793120018" sldId="269"/>
            <ac:spMk id="2" creationId="{E7578B90-3EBA-4769-A312-E665A3D11762}"/>
          </ac:spMkLst>
        </pc:spChg>
      </pc:sldChg>
      <pc:sldChg chg="addSp modSp">
        <pc:chgData name="SEC 大石 詩央里" userId="S::s-oishi@cresco.co.jp::c2a7de57-e964-4cde-abf0-12a11425f5d5" providerId="AD" clId="Web-{69C71F6B-A533-4556-B6EB-6640BDE6E9DA}" dt="2020-06-10T06:01:34.831" v="8" actId="1076"/>
        <pc:sldMkLst>
          <pc:docMk/>
          <pc:sldMk cId="2186704752" sldId="270"/>
        </pc:sldMkLst>
        <pc:spChg chg="add mod">
          <ac:chgData name="SEC 大石 詩央里" userId="S::s-oishi@cresco.co.jp::c2a7de57-e964-4cde-abf0-12a11425f5d5" providerId="AD" clId="Web-{69C71F6B-A533-4556-B6EB-6640BDE6E9DA}" dt="2020-06-10T06:01:34.831" v="8" actId="1076"/>
          <ac:spMkLst>
            <pc:docMk/>
            <pc:sldMk cId="2186704752" sldId="270"/>
            <ac:spMk id="2" creationId="{A9EE69D8-82DB-4FDE-9A75-6D5C6E2609A6}"/>
          </ac:spMkLst>
        </pc:spChg>
      </pc:sldChg>
    </pc:docChg>
  </pc:docChgLst>
  <pc:docChgLst>
    <pc:chgData name="SEC 大石 詩央里" userId="S::s-oishi@cresco.co.jp::c2a7de57-e964-4cde-abf0-12a11425f5d5" providerId="AD" clId="Web-{3B672850-9BD8-46F2-8492-37C910809010}"/>
    <pc:docChg chg="addSld sldOrd">
      <pc:chgData name="SEC 大石 詩央里" userId="S::s-oishi@cresco.co.jp::c2a7de57-e964-4cde-abf0-12a11425f5d5" providerId="AD" clId="Web-{3B672850-9BD8-46F2-8492-37C910809010}" dt="2020-06-10T05:55:49.210" v="1"/>
      <pc:docMkLst>
        <pc:docMk/>
      </pc:docMkLst>
      <pc:sldChg chg="new ord">
        <pc:chgData name="SEC 大石 詩央里" userId="S::s-oishi@cresco.co.jp::c2a7de57-e964-4cde-abf0-12a11425f5d5" providerId="AD" clId="Web-{3B672850-9BD8-46F2-8492-37C910809010}" dt="2020-06-10T05:55:49.210" v="1"/>
        <pc:sldMkLst>
          <pc:docMk/>
          <pc:sldMk cId="4253584203" sldId="267"/>
        </pc:sldMkLst>
      </pc:sldChg>
    </pc:docChg>
  </pc:docChgLst>
  <pc:docChgLst>
    <pc:chgData name="SEC 大石 詩央里" userId="S::s-oishi@cresco.co.jp::c2a7de57-e964-4cde-abf0-12a11425f5d5" providerId="AD" clId="Web-{B727088C-9D6B-4A7D-9802-8B490EED8E39}"/>
    <pc:docChg chg="modSld sldOrd">
      <pc:chgData name="SEC 大石 詩央里" userId="S::s-oishi@cresco.co.jp::c2a7de57-e964-4cde-abf0-12a11425f5d5" providerId="AD" clId="Web-{B727088C-9D6B-4A7D-9802-8B490EED8E39}" dt="2020-06-10T05:43:55.943" v="7" actId="20577"/>
      <pc:docMkLst>
        <pc:docMk/>
      </pc:docMkLst>
      <pc:sldChg chg="modSp">
        <pc:chgData name="SEC 大石 詩央里" userId="S::s-oishi@cresco.co.jp::c2a7de57-e964-4cde-abf0-12a11425f5d5" providerId="AD" clId="Web-{B727088C-9D6B-4A7D-9802-8B490EED8E39}" dt="2020-06-10T05:43:55.943" v="7" actId="20577"/>
        <pc:sldMkLst>
          <pc:docMk/>
          <pc:sldMk cId="766118281" sldId="257"/>
        </pc:sldMkLst>
        <pc:spChg chg="mod">
          <ac:chgData name="SEC 大石 詩央里" userId="S::s-oishi@cresco.co.jp::c2a7de57-e964-4cde-abf0-12a11425f5d5" providerId="AD" clId="Web-{B727088C-9D6B-4A7D-9802-8B490EED8E39}" dt="2020-06-10T05:43:55.943" v="7" actId="20577"/>
          <ac:spMkLst>
            <pc:docMk/>
            <pc:sldMk cId="766118281" sldId="257"/>
            <ac:spMk id="11" creationId="{0D2695A4-25F9-4EBC-AA50-40BCCD7FBCE0}"/>
          </ac:spMkLst>
        </pc:spChg>
      </pc:sldChg>
      <pc:sldChg chg="modSp">
        <pc:chgData name="SEC 大石 詩央里" userId="S::s-oishi@cresco.co.jp::c2a7de57-e964-4cde-abf0-12a11425f5d5" providerId="AD" clId="Web-{B727088C-9D6B-4A7D-9802-8B490EED8E39}" dt="2020-06-10T05:43:45.943" v="5" actId="20577"/>
        <pc:sldMkLst>
          <pc:docMk/>
          <pc:sldMk cId="893065734" sldId="260"/>
        </pc:sldMkLst>
        <pc:spChg chg="mod">
          <ac:chgData name="SEC 大石 詩央里" userId="S::s-oishi@cresco.co.jp::c2a7de57-e964-4cde-abf0-12a11425f5d5" providerId="AD" clId="Web-{B727088C-9D6B-4A7D-9802-8B490EED8E39}" dt="2020-06-10T05:43:45.943" v="5" actId="20577"/>
          <ac:spMkLst>
            <pc:docMk/>
            <pc:sldMk cId="893065734" sldId="260"/>
            <ac:spMk id="11" creationId="{0D2695A4-25F9-4EBC-AA50-40BCCD7FBCE0}"/>
          </ac:spMkLst>
        </pc:spChg>
      </pc:sldChg>
      <pc:sldChg chg="ord">
        <pc:chgData name="SEC 大石 詩央里" userId="S::s-oishi@cresco.co.jp::c2a7de57-e964-4cde-abf0-12a11425f5d5" providerId="AD" clId="Web-{B727088C-9D6B-4A7D-9802-8B490EED8E39}" dt="2020-06-10T05:42:51.099" v="0"/>
        <pc:sldMkLst>
          <pc:docMk/>
          <pc:sldMk cId="3979549884" sldId="262"/>
        </pc:sldMkLst>
      </pc:sldChg>
      <pc:sldChg chg="ord">
        <pc:chgData name="SEC 大石 詩央里" userId="S::s-oishi@cresco.co.jp::c2a7de57-e964-4cde-abf0-12a11425f5d5" providerId="AD" clId="Web-{B727088C-9D6B-4A7D-9802-8B490EED8E39}" dt="2020-06-10T05:42:54.412" v="1"/>
        <pc:sldMkLst>
          <pc:docMk/>
          <pc:sldMk cId="3763863360" sldId="263"/>
        </pc:sldMkLst>
      </pc:sldChg>
    </pc:docChg>
  </pc:docChgLst>
  <pc:docChgLst>
    <pc:chgData name="SEC 大石 詩央里" userId="S::s-oishi@cresco.co.jp::c2a7de57-e964-4cde-abf0-12a11425f5d5" providerId="AD" clId="Web-{2329550F-FA61-432E-A48E-815BFD8F0620}"/>
    <pc:docChg chg="modSld">
      <pc:chgData name="SEC 大石 詩央里" userId="S::s-oishi@cresco.co.jp::c2a7de57-e964-4cde-abf0-12a11425f5d5" providerId="AD" clId="Web-{2329550F-FA61-432E-A48E-815BFD8F0620}" dt="2020-06-10T05:48:58.691" v="59" actId="1076"/>
      <pc:docMkLst>
        <pc:docMk/>
      </pc:docMkLst>
      <pc:sldChg chg="addSp modSp">
        <pc:chgData name="SEC 大石 詩央里" userId="S::s-oishi@cresco.co.jp::c2a7de57-e964-4cde-abf0-12a11425f5d5" providerId="AD" clId="Web-{2329550F-FA61-432E-A48E-815BFD8F0620}" dt="2020-06-10T05:48:58.691" v="59" actId="1076"/>
        <pc:sldMkLst>
          <pc:docMk/>
          <pc:sldMk cId="2927236717" sldId="261"/>
        </pc:sldMkLst>
        <pc:spChg chg="mod">
          <ac:chgData name="SEC 大石 詩央里" userId="S::s-oishi@cresco.co.jp::c2a7de57-e964-4cde-abf0-12a11425f5d5" providerId="AD" clId="Web-{2329550F-FA61-432E-A48E-815BFD8F0620}" dt="2020-06-10T05:48:15.269" v="46" actId="1076"/>
          <ac:spMkLst>
            <pc:docMk/>
            <pc:sldMk cId="2927236717" sldId="261"/>
            <ac:spMk id="5" creationId="{A9F2CE29-129C-4AC3-9987-B009E3426414}"/>
          </ac:spMkLst>
        </pc:spChg>
        <pc:spChg chg="add mod">
          <ac:chgData name="SEC 大石 詩央里" userId="S::s-oishi@cresco.co.jp::c2a7de57-e964-4cde-abf0-12a11425f5d5" providerId="AD" clId="Web-{2329550F-FA61-432E-A48E-815BFD8F0620}" dt="2020-06-10T05:48:18.566" v="48" actId="1076"/>
          <ac:spMkLst>
            <pc:docMk/>
            <pc:sldMk cId="2927236717" sldId="261"/>
            <ac:spMk id="6" creationId="{8C67A563-D993-4E5D-9FBD-CFBF7ADD4A5A}"/>
          </ac:spMkLst>
        </pc:spChg>
        <pc:spChg chg="mod">
          <ac:chgData name="SEC 大石 詩央里" userId="S::s-oishi@cresco.co.jp::c2a7de57-e964-4cde-abf0-12a11425f5d5" providerId="AD" clId="Web-{2329550F-FA61-432E-A48E-815BFD8F0620}" dt="2020-06-10T05:48:15.285" v="47" actId="1076"/>
          <ac:spMkLst>
            <pc:docMk/>
            <pc:sldMk cId="2927236717" sldId="261"/>
            <ac:spMk id="8" creationId="{1A460A65-94D7-4B42-A3B7-5161D34249D1}"/>
          </ac:spMkLst>
        </pc:spChg>
        <pc:spChg chg="add mod">
          <ac:chgData name="SEC 大石 詩央里" userId="S::s-oishi@cresco.co.jp::c2a7de57-e964-4cde-abf0-12a11425f5d5" providerId="AD" clId="Web-{2329550F-FA61-432E-A48E-815BFD8F0620}" dt="2020-06-10T05:48:58.691" v="59" actId="1076"/>
          <ac:spMkLst>
            <pc:docMk/>
            <pc:sldMk cId="2927236717" sldId="261"/>
            <ac:spMk id="9" creationId="{AD294E6E-FE79-4FF7-B1DE-3AC4148FE0E2}"/>
          </ac:spMkLst>
        </pc:spChg>
        <pc:spChg chg="mod">
          <ac:chgData name="SEC 大石 詩央里" userId="S::s-oishi@cresco.co.jp::c2a7de57-e964-4cde-abf0-12a11425f5d5" providerId="AD" clId="Web-{2329550F-FA61-432E-A48E-815BFD8F0620}" dt="2020-06-10T05:45:29.800" v="5" actId="20577"/>
          <ac:spMkLst>
            <pc:docMk/>
            <pc:sldMk cId="2927236717" sldId="261"/>
            <ac:spMk id="11" creationId="{0D2695A4-25F9-4EBC-AA50-40BCCD7FBCE0}"/>
          </ac:spMkLst>
        </pc:spChg>
      </pc:sldChg>
    </pc:docChg>
  </pc:docChgLst>
  <pc:docChgLst>
    <pc:chgData name="SEC 川辺 將人" userId="b986da93-6226-4670-869a-34ac3da15a90" providerId="ADAL" clId="{57124590-D9CA-4188-B258-A760FEA01D61}"/>
    <pc:docChg chg="undo custSel addSld delSld modSld sldOrd">
      <pc:chgData name="SEC 川辺 將人" userId="b986da93-6226-4670-869a-34ac3da15a90" providerId="ADAL" clId="{57124590-D9CA-4188-B258-A760FEA01D61}" dt="2020-06-10T05:57:49.277" v="518"/>
      <pc:docMkLst>
        <pc:docMk/>
      </pc:docMkLst>
      <pc:sldChg chg="modSp">
        <pc:chgData name="SEC 川辺 將人" userId="b986da93-6226-4670-869a-34ac3da15a90" providerId="ADAL" clId="{57124590-D9CA-4188-B258-A760FEA01D61}" dt="2020-06-10T05:51:25.839" v="331"/>
        <pc:sldMkLst>
          <pc:docMk/>
          <pc:sldMk cId="628559542" sldId="256"/>
        </pc:sldMkLst>
        <pc:spChg chg="mod">
          <ac:chgData name="SEC 川辺 將人" userId="b986da93-6226-4670-869a-34ac3da15a90" providerId="ADAL" clId="{57124590-D9CA-4188-B258-A760FEA01D61}" dt="2020-06-10T05:51:25.839" v="331"/>
          <ac:spMkLst>
            <pc:docMk/>
            <pc:sldMk cId="628559542" sldId="256"/>
            <ac:spMk id="2" creationId="{7E68CFB4-268A-486B-A379-89E80EC5BD37}"/>
          </ac:spMkLst>
        </pc:spChg>
      </pc:sldChg>
      <pc:sldChg chg="addSp delSp modSp ord">
        <pc:chgData name="SEC 川辺 將人" userId="b986da93-6226-4670-869a-34ac3da15a90" providerId="ADAL" clId="{57124590-D9CA-4188-B258-A760FEA01D61}" dt="2020-06-10T05:51:13.740" v="295" actId="1076"/>
        <pc:sldMkLst>
          <pc:docMk/>
          <pc:sldMk cId="766118281" sldId="257"/>
        </pc:sldMkLst>
        <pc:spChg chg="mod">
          <ac:chgData name="SEC 川辺 將人" userId="b986da93-6226-4670-869a-34ac3da15a90" providerId="ADAL" clId="{57124590-D9CA-4188-B258-A760FEA01D61}" dt="2020-06-10T05:06:04.620" v="30" actId="1076"/>
          <ac:spMkLst>
            <pc:docMk/>
            <pc:sldMk cId="766118281" sldId="257"/>
            <ac:spMk id="4" creationId="{A6409E38-B69C-41BC-B854-DA146E0E08AB}"/>
          </ac:spMkLst>
        </pc:spChg>
        <pc:spChg chg="mod">
          <ac:chgData name="SEC 川辺 將人" userId="b986da93-6226-4670-869a-34ac3da15a90" providerId="ADAL" clId="{57124590-D9CA-4188-B258-A760FEA01D61}" dt="2020-06-10T05:16:18.543" v="67"/>
          <ac:spMkLst>
            <pc:docMk/>
            <pc:sldMk cId="766118281" sldId="257"/>
            <ac:spMk id="5" creationId="{A9F2CE29-129C-4AC3-9987-B009E3426414}"/>
          </ac:spMkLst>
        </pc:spChg>
        <pc:spChg chg="add mod">
          <ac:chgData name="SEC 川辺 將人" userId="b986da93-6226-4670-869a-34ac3da15a90" providerId="ADAL" clId="{57124590-D9CA-4188-B258-A760FEA01D61}" dt="2020-06-10T05:16:43.255" v="71" actId="14100"/>
          <ac:spMkLst>
            <pc:docMk/>
            <pc:sldMk cId="766118281" sldId="257"/>
            <ac:spMk id="6" creationId="{5F7EB7E5-19BF-4EFE-895E-645DFB7722D4}"/>
          </ac:spMkLst>
        </pc:spChg>
        <pc:spChg chg="mod">
          <ac:chgData name="SEC 川辺 將人" userId="b986da93-6226-4670-869a-34ac3da15a90" providerId="ADAL" clId="{57124590-D9CA-4188-B258-A760FEA01D61}" dt="2020-06-10T05:16:50.192" v="80"/>
          <ac:spMkLst>
            <pc:docMk/>
            <pc:sldMk cId="766118281" sldId="257"/>
            <ac:spMk id="7" creationId="{ACF64551-5FFC-4C10-AD6C-7205FBEE2FF8}"/>
          </ac:spMkLst>
        </pc:spChg>
        <pc:spChg chg="mod">
          <ac:chgData name="SEC 川辺 將人" userId="b986da93-6226-4670-869a-34ac3da15a90" providerId="ADAL" clId="{57124590-D9CA-4188-B258-A760FEA01D61}" dt="2020-06-10T05:16:55.670" v="89"/>
          <ac:spMkLst>
            <pc:docMk/>
            <pc:sldMk cId="766118281" sldId="257"/>
            <ac:spMk id="8" creationId="{158708AC-EAA0-4F96-B9CB-C918823EE17A}"/>
          </ac:spMkLst>
        </pc:spChg>
        <pc:spChg chg="del mod">
          <ac:chgData name="SEC 川辺 將人" userId="b986da93-6226-4670-869a-34ac3da15a90" providerId="ADAL" clId="{57124590-D9CA-4188-B258-A760FEA01D61}" dt="2020-06-10T05:16:36.933" v="69" actId="478"/>
          <ac:spMkLst>
            <pc:docMk/>
            <pc:sldMk cId="766118281" sldId="257"/>
            <ac:spMk id="9" creationId="{E00AC0D4-CB5B-4A28-BC7E-7DBF2BF70F83}"/>
          </ac:spMkLst>
        </pc:spChg>
        <pc:spChg chg="del mod">
          <ac:chgData name="SEC 川辺 將人" userId="b986da93-6226-4670-869a-34ac3da15a90" providerId="ADAL" clId="{57124590-D9CA-4188-B258-A760FEA01D61}" dt="2020-06-10T05:16:38.458" v="70" actId="478"/>
          <ac:spMkLst>
            <pc:docMk/>
            <pc:sldMk cId="766118281" sldId="257"/>
            <ac:spMk id="10" creationId="{B08367CC-F930-4DEF-89FF-06883155995F}"/>
          </ac:spMkLst>
        </pc:spChg>
        <pc:spChg chg="mod">
          <ac:chgData name="SEC 川辺 將人" userId="b986da93-6226-4670-869a-34ac3da15a90" providerId="ADAL" clId="{57124590-D9CA-4188-B258-A760FEA01D61}" dt="2020-06-10T05:04:57.493" v="2" actId="207"/>
          <ac:spMkLst>
            <pc:docMk/>
            <pc:sldMk cId="766118281" sldId="257"/>
            <ac:spMk id="12" creationId="{73330553-96A9-4ED7-85C7-64F1F4DB0AF8}"/>
          </ac:spMkLst>
        </pc:spChg>
        <pc:spChg chg="add del mod">
          <ac:chgData name="SEC 川辺 將人" userId="b986da93-6226-4670-869a-34ac3da15a90" providerId="ADAL" clId="{57124590-D9CA-4188-B258-A760FEA01D61}" dt="2020-06-10T05:05:49.953" v="18" actId="478"/>
          <ac:spMkLst>
            <pc:docMk/>
            <pc:sldMk cId="766118281" sldId="257"/>
            <ac:spMk id="13" creationId="{89760102-619D-4456-A8EB-7CC02BB77F49}"/>
          </ac:spMkLst>
        </pc:spChg>
        <pc:spChg chg="add mod">
          <ac:chgData name="SEC 川辺 將人" userId="b986da93-6226-4670-869a-34ac3da15a90" providerId="ADAL" clId="{57124590-D9CA-4188-B258-A760FEA01D61}" dt="2020-06-10T05:17:08.446" v="92" actId="1076"/>
          <ac:spMkLst>
            <pc:docMk/>
            <pc:sldMk cId="766118281" sldId="257"/>
            <ac:spMk id="14" creationId="{C353BD65-B850-49A5-96F7-24B7953124CF}"/>
          </ac:spMkLst>
        </pc:spChg>
        <pc:spChg chg="add mod">
          <ac:chgData name="SEC 川辺 將人" userId="b986da93-6226-4670-869a-34ac3da15a90" providerId="ADAL" clId="{57124590-D9CA-4188-B258-A760FEA01D61}" dt="2020-06-10T05:07:26.543" v="55" actId="1076"/>
          <ac:spMkLst>
            <pc:docMk/>
            <pc:sldMk cId="766118281" sldId="257"/>
            <ac:spMk id="15" creationId="{B791E201-AEB9-4C16-9027-0D87D4481DCD}"/>
          </ac:spMkLst>
        </pc:spChg>
        <pc:spChg chg="add del">
          <ac:chgData name="SEC 川辺 將人" userId="b986da93-6226-4670-869a-34ac3da15a90" providerId="ADAL" clId="{57124590-D9CA-4188-B258-A760FEA01D61}" dt="2020-06-10T05:50:59.805" v="291"/>
          <ac:spMkLst>
            <pc:docMk/>
            <pc:sldMk cId="766118281" sldId="257"/>
            <ac:spMk id="16" creationId="{C367219E-62B8-4BE0-846D-F8DE26C65A68}"/>
          </ac:spMkLst>
        </pc:spChg>
        <pc:spChg chg="add mod">
          <ac:chgData name="SEC 川辺 將人" userId="b986da93-6226-4670-869a-34ac3da15a90" providerId="ADAL" clId="{57124590-D9CA-4188-B258-A760FEA01D61}" dt="2020-06-10T05:51:13.740" v="295" actId="1076"/>
          <ac:spMkLst>
            <pc:docMk/>
            <pc:sldMk cId="766118281" sldId="257"/>
            <ac:spMk id="17" creationId="{FAD198A0-3536-48BC-82F7-89D41FC3ABF0}"/>
          </ac:spMkLst>
        </pc:spChg>
      </pc:sldChg>
      <pc:sldChg chg="addSp delSp modSp">
        <pc:chgData name="SEC 川辺 將人" userId="b986da93-6226-4670-869a-34ac3da15a90" providerId="ADAL" clId="{57124590-D9CA-4188-B258-A760FEA01D61}" dt="2020-06-10T05:51:08.455" v="293"/>
        <pc:sldMkLst>
          <pc:docMk/>
          <pc:sldMk cId="802534685" sldId="259"/>
        </pc:sldMkLst>
        <pc:spChg chg="mod">
          <ac:chgData name="SEC 川辺 將人" userId="b986da93-6226-4670-869a-34ac3da15a90" providerId="ADAL" clId="{57124590-D9CA-4188-B258-A760FEA01D61}" dt="2020-06-10T05:46:30.417" v="129" actId="1076"/>
          <ac:spMkLst>
            <pc:docMk/>
            <pc:sldMk cId="802534685" sldId="259"/>
            <ac:spMk id="4" creationId="{A6409E38-B69C-41BC-B854-DA146E0E08AB}"/>
          </ac:spMkLst>
        </pc:spChg>
        <pc:spChg chg="mod">
          <ac:chgData name="SEC 川辺 將人" userId="b986da93-6226-4670-869a-34ac3da15a90" providerId="ADAL" clId="{57124590-D9CA-4188-B258-A760FEA01D61}" dt="2020-06-10T05:47:50.776" v="214" actId="1076"/>
          <ac:spMkLst>
            <pc:docMk/>
            <pc:sldMk cId="802534685" sldId="259"/>
            <ac:spMk id="5" creationId="{A9F2CE29-129C-4AC3-9987-B009E3426414}"/>
          </ac:spMkLst>
        </pc:spChg>
        <pc:spChg chg="add">
          <ac:chgData name="SEC 川辺 將人" userId="b986da93-6226-4670-869a-34ac3da15a90" providerId="ADAL" clId="{57124590-D9CA-4188-B258-A760FEA01D61}" dt="2020-06-10T05:07:30.809" v="56"/>
          <ac:spMkLst>
            <pc:docMk/>
            <pc:sldMk cId="802534685" sldId="259"/>
            <ac:spMk id="7" creationId="{AFC75383-6764-4D94-9B5E-233320FB38EE}"/>
          </ac:spMkLst>
        </pc:spChg>
        <pc:spChg chg="add mod">
          <ac:chgData name="SEC 川辺 將人" userId="b986da93-6226-4670-869a-34ac3da15a90" providerId="ADAL" clId="{57124590-D9CA-4188-B258-A760FEA01D61}" dt="2020-06-10T05:47:49.884" v="213" actId="1076"/>
          <ac:spMkLst>
            <pc:docMk/>
            <pc:sldMk cId="802534685" sldId="259"/>
            <ac:spMk id="8" creationId="{C8DC524E-D964-4F4D-8632-C41C43384C2B}"/>
          </ac:spMkLst>
        </pc:spChg>
        <pc:spChg chg="add mod">
          <ac:chgData name="SEC 川辺 將人" userId="b986da93-6226-4670-869a-34ac3da15a90" providerId="ADAL" clId="{57124590-D9CA-4188-B258-A760FEA01D61}" dt="2020-06-10T05:47:47.807" v="212" actId="1076"/>
          <ac:spMkLst>
            <pc:docMk/>
            <pc:sldMk cId="802534685" sldId="259"/>
            <ac:spMk id="9" creationId="{0654BE4C-F93B-4CB8-B400-114A87059887}"/>
          </ac:spMkLst>
        </pc:spChg>
        <pc:spChg chg="add del mod">
          <ac:chgData name="SEC 川辺 將人" userId="b986da93-6226-4670-869a-34ac3da15a90" providerId="ADAL" clId="{57124590-D9CA-4188-B258-A760FEA01D61}" dt="2020-06-10T05:47:45.324" v="211" actId="478"/>
          <ac:spMkLst>
            <pc:docMk/>
            <pc:sldMk cId="802534685" sldId="259"/>
            <ac:spMk id="10" creationId="{76B63265-62D8-4369-B552-5AF428F25C51}"/>
          </ac:spMkLst>
        </pc:spChg>
        <pc:spChg chg="add mod">
          <ac:chgData name="SEC 川辺 將人" userId="b986da93-6226-4670-869a-34ac3da15a90" providerId="ADAL" clId="{57124590-D9CA-4188-B258-A760FEA01D61}" dt="2020-06-10T05:50:23.452" v="287" actId="1076"/>
          <ac:spMkLst>
            <pc:docMk/>
            <pc:sldMk cId="802534685" sldId="259"/>
            <ac:spMk id="12" creationId="{F1624339-DEB2-4E2C-99C6-8B54184DD0A5}"/>
          </ac:spMkLst>
        </pc:spChg>
        <pc:spChg chg="add del">
          <ac:chgData name="SEC 川辺 將人" userId="b986da93-6226-4670-869a-34ac3da15a90" providerId="ADAL" clId="{57124590-D9CA-4188-B258-A760FEA01D61}" dt="2020-06-10T05:51:08.455" v="293"/>
          <ac:spMkLst>
            <pc:docMk/>
            <pc:sldMk cId="802534685" sldId="259"/>
            <ac:spMk id="13" creationId="{B70C5389-6E88-4927-89D1-6EF30CCFF435}"/>
          </ac:spMkLst>
        </pc:spChg>
      </pc:sldChg>
      <pc:sldChg chg="addSp modSp add ord">
        <pc:chgData name="SEC 川辺 將人" userId="b986da93-6226-4670-869a-34ac3da15a90" providerId="ADAL" clId="{57124590-D9CA-4188-B258-A760FEA01D61}" dt="2020-06-10T05:50:49.534" v="289" actId="1076"/>
        <pc:sldMkLst>
          <pc:docMk/>
          <pc:sldMk cId="893065734" sldId="260"/>
        </pc:sldMkLst>
        <pc:spChg chg="mod">
          <ac:chgData name="SEC 川辺 將人" userId="b986da93-6226-4670-869a-34ac3da15a90" providerId="ADAL" clId="{57124590-D9CA-4188-B258-A760FEA01D61}" dt="2020-06-10T05:50:47.283" v="288" actId="14100"/>
          <ac:spMkLst>
            <pc:docMk/>
            <pc:sldMk cId="893065734" sldId="260"/>
            <ac:spMk id="4" creationId="{A6409E38-B69C-41BC-B854-DA146E0E08AB}"/>
          </ac:spMkLst>
        </pc:spChg>
        <pc:spChg chg="mod">
          <ac:chgData name="SEC 川辺 將人" userId="b986da93-6226-4670-869a-34ac3da15a90" providerId="ADAL" clId="{57124590-D9CA-4188-B258-A760FEA01D61}" dt="2020-06-10T05:06:56.599" v="52"/>
          <ac:spMkLst>
            <pc:docMk/>
            <pc:sldMk cId="893065734" sldId="260"/>
            <ac:spMk id="11" creationId="{0D2695A4-25F9-4EBC-AA50-40BCCD7FBCE0}"/>
          </ac:spMkLst>
        </pc:spChg>
        <pc:spChg chg="add">
          <ac:chgData name="SEC 川辺 將人" userId="b986da93-6226-4670-869a-34ac3da15a90" providerId="ADAL" clId="{57124590-D9CA-4188-B258-A760FEA01D61}" dt="2020-06-10T05:07:32.792" v="57"/>
          <ac:spMkLst>
            <pc:docMk/>
            <pc:sldMk cId="893065734" sldId="260"/>
            <ac:spMk id="15" creationId="{D45B050E-9BC6-4482-9258-BFC38512FBEB}"/>
          </ac:spMkLst>
        </pc:spChg>
        <pc:spChg chg="mod">
          <ac:chgData name="SEC 川辺 將人" userId="b986da93-6226-4670-869a-34ac3da15a90" providerId="ADAL" clId="{57124590-D9CA-4188-B258-A760FEA01D61}" dt="2020-06-10T05:50:49.534" v="289" actId="1076"/>
          <ac:spMkLst>
            <pc:docMk/>
            <pc:sldMk cId="893065734" sldId="260"/>
            <ac:spMk id="16" creationId="{44A86598-13C7-4901-ACDD-931E8090A9D0}"/>
          </ac:spMkLst>
        </pc:spChg>
      </pc:sldChg>
      <pc:sldChg chg="addSp modSp add ord">
        <pc:chgData name="SEC 川辺 將人" userId="b986da93-6226-4670-869a-34ac3da15a90" providerId="ADAL" clId="{57124590-D9CA-4188-B258-A760FEA01D61}" dt="2020-06-10T05:46:25.733" v="127" actId="1076"/>
        <pc:sldMkLst>
          <pc:docMk/>
          <pc:sldMk cId="2927236717" sldId="261"/>
        </pc:sldMkLst>
        <pc:spChg chg="mod">
          <ac:chgData name="SEC 川辺 將人" userId="b986da93-6226-4670-869a-34ac3da15a90" providerId="ADAL" clId="{57124590-D9CA-4188-B258-A760FEA01D61}" dt="2020-06-10T05:46:23.912" v="126" actId="1076"/>
          <ac:spMkLst>
            <pc:docMk/>
            <pc:sldMk cId="2927236717" sldId="261"/>
            <ac:spMk id="5" creationId="{A9F2CE29-129C-4AC3-9987-B009E3426414}"/>
          </ac:spMkLst>
        </pc:spChg>
        <pc:spChg chg="add">
          <ac:chgData name="SEC 川辺 將人" userId="b986da93-6226-4670-869a-34ac3da15a90" providerId="ADAL" clId="{57124590-D9CA-4188-B258-A760FEA01D61}" dt="2020-06-10T05:07:34.236" v="58"/>
          <ac:spMkLst>
            <pc:docMk/>
            <pc:sldMk cId="2927236717" sldId="261"/>
            <ac:spMk id="7" creationId="{289D7361-3ED7-4469-8473-584C26E3E177}"/>
          </ac:spMkLst>
        </pc:spChg>
        <pc:spChg chg="add mod">
          <ac:chgData name="SEC 川辺 將人" userId="b986da93-6226-4670-869a-34ac3da15a90" providerId="ADAL" clId="{57124590-D9CA-4188-B258-A760FEA01D61}" dt="2020-06-10T05:46:25.733" v="127" actId="1076"/>
          <ac:spMkLst>
            <pc:docMk/>
            <pc:sldMk cId="2927236717" sldId="261"/>
            <ac:spMk id="8" creationId="{1A460A65-94D7-4B42-A3B7-5161D34249D1}"/>
          </ac:spMkLst>
        </pc:spChg>
      </pc:sldChg>
      <pc:sldChg chg="add del ord">
        <pc:chgData name="SEC 川辺 將人" userId="b986da93-6226-4670-869a-34ac3da15a90" providerId="ADAL" clId="{57124590-D9CA-4188-B258-A760FEA01D61}" dt="2020-06-10T05:55:02.426" v="337" actId="2696"/>
        <pc:sldMkLst>
          <pc:docMk/>
          <pc:sldMk cId="388541239" sldId="264"/>
        </pc:sldMkLst>
      </pc:sldChg>
      <pc:sldChg chg="add del">
        <pc:chgData name="SEC 川辺 將人" userId="b986da93-6226-4670-869a-34ac3da15a90" providerId="ADAL" clId="{57124590-D9CA-4188-B258-A760FEA01D61}" dt="2020-06-10T05:53:58.068" v="333" actId="2696"/>
        <pc:sldMkLst>
          <pc:docMk/>
          <pc:sldMk cId="2317752973" sldId="264"/>
        </pc:sldMkLst>
      </pc:sldChg>
      <pc:sldChg chg="delSp modSp add">
        <pc:chgData name="SEC 川辺 將人" userId="b986da93-6226-4670-869a-34ac3da15a90" providerId="ADAL" clId="{57124590-D9CA-4188-B258-A760FEA01D61}" dt="2020-06-10T05:55:26.185" v="382"/>
        <pc:sldMkLst>
          <pc:docMk/>
          <pc:sldMk cId="1671677322" sldId="266"/>
        </pc:sldMkLst>
        <pc:spChg chg="del">
          <ac:chgData name="SEC 川辺 將人" userId="b986da93-6226-4670-869a-34ac3da15a90" providerId="ADAL" clId="{57124590-D9CA-4188-B258-A760FEA01D61}" dt="2020-06-10T05:55:12.522" v="340" actId="478"/>
          <ac:spMkLst>
            <pc:docMk/>
            <pc:sldMk cId="1671677322" sldId="266"/>
            <ac:spMk id="5" creationId="{A9F2CE29-129C-4AC3-9987-B009E3426414}"/>
          </ac:spMkLst>
        </pc:spChg>
        <pc:spChg chg="mod">
          <ac:chgData name="SEC 川辺 將人" userId="b986da93-6226-4670-869a-34ac3da15a90" providerId="ADAL" clId="{57124590-D9CA-4188-B258-A760FEA01D61}" dt="2020-06-10T05:55:26.185" v="382"/>
          <ac:spMkLst>
            <pc:docMk/>
            <pc:sldMk cId="1671677322" sldId="266"/>
            <ac:spMk id="6" creationId="{8C67A563-D993-4E5D-9FBD-CFBF7ADD4A5A}"/>
          </ac:spMkLst>
        </pc:spChg>
        <pc:spChg chg="del">
          <ac:chgData name="SEC 川辺 將人" userId="b986da93-6226-4670-869a-34ac3da15a90" providerId="ADAL" clId="{57124590-D9CA-4188-B258-A760FEA01D61}" dt="2020-06-10T05:55:10.995" v="339" actId="478"/>
          <ac:spMkLst>
            <pc:docMk/>
            <pc:sldMk cId="1671677322" sldId="266"/>
            <ac:spMk id="8" creationId="{1A460A65-94D7-4B42-A3B7-5161D34249D1}"/>
          </ac:spMkLst>
        </pc:spChg>
        <pc:spChg chg="del">
          <ac:chgData name="SEC 川辺 將人" userId="b986da93-6226-4670-869a-34ac3da15a90" providerId="ADAL" clId="{57124590-D9CA-4188-B258-A760FEA01D61}" dt="2020-06-10T05:55:09.448" v="338" actId="478"/>
          <ac:spMkLst>
            <pc:docMk/>
            <pc:sldMk cId="1671677322" sldId="266"/>
            <ac:spMk id="9" creationId="{AD294E6E-FE79-4FF7-B1DE-3AC4148FE0E2}"/>
          </ac:spMkLst>
        </pc:spChg>
      </pc:sldChg>
      <pc:sldChg chg="del">
        <pc:chgData name="SEC 川辺 將人" userId="b986da93-6226-4670-869a-34ac3da15a90" providerId="ADAL" clId="{57124590-D9CA-4188-B258-A760FEA01D61}" dt="2020-06-10T05:57:36.300" v="481" actId="2696"/>
        <pc:sldMkLst>
          <pc:docMk/>
          <pc:sldMk cId="4253584203" sldId="267"/>
        </pc:sldMkLst>
      </pc:sldChg>
      <pc:sldChg chg="modSp add">
        <pc:chgData name="SEC 川辺 將人" userId="b986da93-6226-4670-869a-34ac3da15a90" providerId="ADAL" clId="{57124590-D9CA-4188-B258-A760FEA01D61}" dt="2020-06-10T05:56:24.221" v="440" actId="20577"/>
        <pc:sldMkLst>
          <pc:docMk/>
          <pc:sldMk cId="2538238547" sldId="268"/>
        </pc:sldMkLst>
        <pc:spChg chg="mod">
          <ac:chgData name="SEC 川辺 將人" userId="b986da93-6226-4670-869a-34ac3da15a90" providerId="ADAL" clId="{57124590-D9CA-4188-B258-A760FEA01D61}" dt="2020-06-10T05:56:24.221" v="440" actId="20577"/>
          <ac:spMkLst>
            <pc:docMk/>
            <pc:sldMk cId="2538238547" sldId="268"/>
            <ac:spMk id="6" creationId="{8C67A563-D993-4E5D-9FBD-CFBF7ADD4A5A}"/>
          </ac:spMkLst>
        </pc:spChg>
      </pc:sldChg>
      <pc:sldChg chg="addSp delSp modSp add">
        <pc:chgData name="SEC 川辺 將人" userId="b986da93-6226-4670-869a-34ac3da15a90" providerId="ADAL" clId="{57124590-D9CA-4188-B258-A760FEA01D61}" dt="2020-06-10T05:57:30.660" v="480" actId="20577"/>
        <pc:sldMkLst>
          <pc:docMk/>
          <pc:sldMk cId="793120018" sldId="269"/>
        </pc:sldMkLst>
        <pc:spChg chg="add del mod">
          <ac:chgData name="SEC 川辺 將人" userId="b986da93-6226-4670-869a-34ac3da15a90" providerId="ADAL" clId="{57124590-D9CA-4188-B258-A760FEA01D61}" dt="2020-06-10T05:57:30.660" v="480" actId="20577"/>
          <ac:spMkLst>
            <pc:docMk/>
            <pc:sldMk cId="793120018" sldId="269"/>
            <ac:spMk id="4" creationId="{A6409E38-B69C-41BC-B854-DA146E0E08AB}"/>
          </ac:spMkLst>
        </pc:spChg>
        <pc:spChg chg="del">
          <ac:chgData name="SEC 川辺 將人" userId="b986da93-6226-4670-869a-34ac3da15a90" providerId="ADAL" clId="{57124590-D9CA-4188-B258-A760FEA01D61}" dt="2020-06-10T05:56:57.404" v="442" actId="478"/>
          <ac:spMkLst>
            <pc:docMk/>
            <pc:sldMk cId="793120018" sldId="269"/>
            <ac:spMk id="5" creationId="{A9F2CE29-129C-4AC3-9987-B009E3426414}"/>
          </ac:spMkLst>
        </pc:spChg>
        <pc:spChg chg="del">
          <ac:chgData name="SEC 川辺 將人" userId="b986da93-6226-4670-869a-34ac3da15a90" providerId="ADAL" clId="{57124590-D9CA-4188-B258-A760FEA01D61}" dt="2020-06-10T05:57:01.690" v="445" actId="478"/>
          <ac:spMkLst>
            <pc:docMk/>
            <pc:sldMk cId="793120018" sldId="269"/>
            <ac:spMk id="8" creationId="{C8DC524E-D964-4F4D-8632-C41C43384C2B}"/>
          </ac:spMkLst>
        </pc:spChg>
        <pc:spChg chg="del">
          <ac:chgData name="SEC 川辺 將人" userId="b986da93-6226-4670-869a-34ac3da15a90" providerId="ADAL" clId="{57124590-D9CA-4188-B258-A760FEA01D61}" dt="2020-06-10T05:57:08.270" v="447" actId="478"/>
          <ac:spMkLst>
            <pc:docMk/>
            <pc:sldMk cId="793120018" sldId="269"/>
            <ac:spMk id="9" creationId="{0654BE4C-F93B-4CB8-B400-114A87059887}"/>
          </ac:spMkLst>
        </pc:spChg>
        <pc:spChg chg="del">
          <ac:chgData name="SEC 川辺 將人" userId="b986da93-6226-4670-869a-34ac3da15a90" providerId="ADAL" clId="{57124590-D9CA-4188-B258-A760FEA01D61}" dt="2020-06-10T05:57:06.753" v="446" actId="478"/>
          <ac:spMkLst>
            <pc:docMk/>
            <pc:sldMk cId="793120018" sldId="269"/>
            <ac:spMk id="12" creationId="{F1624339-DEB2-4E2C-99C6-8B54184DD0A5}"/>
          </ac:spMkLst>
        </pc:spChg>
      </pc:sldChg>
      <pc:sldChg chg="modSp add">
        <pc:chgData name="SEC 川辺 將人" userId="b986da93-6226-4670-869a-34ac3da15a90" providerId="ADAL" clId="{57124590-D9CA-4188-B258-A760FEA01D61}" dt="2020-06-10T05:57:49.277" v="518"/>
        <pc:sldMkLst>
          <pc:docMk/>
          <pc:sldMk cId="2186704752" sldId="270"/>
        </pc:sldMkLst>
        <pc:spChg chg="mod">
          <ac:chgData name="SEC 川辺 將人" userId="b986da93-6226-4670-869a-34ac3da15a90" providerId="ADAL" clId="{57124590-D9CA-4188-B258-A760FEA01D61}" dt="2020-06-10T05:57:49.277" v="518"/>
          <ac:spMkLst>
            <pc:docMk/>
            <pc:sldMk cId="2186704752" sldId="270"/>
            <ac:spMk id="4" creationId="{A6409E38-B69C-41BC-B854-DA146E0E08AB}"/>
          </ac:spMkLst>
        </pc:spChg>
      </pc:sldChg>
    </pc:docChg>
  </pc:docChgLst>
  <pc:docChgLst>
    <pc:chgData name="SEC 秀田 雪音" userId="S::y-hideta@cresco.co.jp::0c1e90f9-b71e-48c9-a6d7-994a86f48c45" providerId="AD" clId="Web-{8474121D-F678-402C-9679-966BA2CA5AFE}"/>
    <pc:docChg chg="modSld">
      <pc:chgData name="SEC 秀田 雪音" userId="S::y-hideta@cresco.co.jp::0c1e90f9-b71e-48c9-a6d7-994a86f48c45" providerId="AD" clId="Web-{8474121D-F678-402C-9679-966BA2CA5AFE}" dt="2020-06-10T05:49:06.107" v="24" actId="14100"/>
      <pc:docMkLst>
        <pc:docMk/>
      </pc:docMkLst>
      <pc:sldChg chg="delSp">
        <pc:chgData name="SEC 秀田 雪音" userId="S::y-hideta@cresco.co.jp::0c1e90f9-b71e-48c9-a6d7-994a86f48c45" providerId="AD" clId="Web-{8474121D-F678-402C-9679-966BA2CA5AFE}" dt="2020-06-10T05:46:51.262" v="5"/>
        <pc:sldMkLst>
          <pc:docMk/>
          <pc:sldMk cId="766118281" sldId="257"/>
        </pc:sldMkLst>
        <pc:spChg chg="del">
          <ac:chgData name="SEC 秀田 雪音" userId="S::y-hideta@cresco.co.jp::0c1e90f9-b71e-48c9-a6d7-994a86f48c45" providerId="AD" clId="Web-{8474121D-F678-402C-9679-966BA2CA5AFE}" dt="2020-06-10T05:46:49.075" v="4"/>
          <ac:spMkLst>
            <pc:docMk/>
            <pc:sldMk cId="766118281" sldId="257"/>
            <ac:spMk id="2" creationId="{6AA5FE6B-9E6F-42E7-9770-FCFEC5653957}"/>
          </ac:spMkLst>
        </pc:spChg>
        <pc:spChg chg="del">
          <ac:chgData name="SEC 秀田 雪音" userId="S::y-hideta@cresco.co.jp::0c1e90f9-b71e-48c9-a6d7-994a86f48c45" providerId="AD" clId="Web-{8474121D-F678-402C-9679-966BA2CA5AFE}" dt="2020-06-10T05:46:51.262" v="5"/>
          <ac:spMkLst>
            <pc:docMk/>
            <pc:sldMk cId="766118281" sldId="257"/>
            <ac:spMk id="3" creationId="{87AB12C0-B69D-4E4C-800F-23E907AB3227}"/>
          </ac:spMkLst>
        </pc:spChg>
      </pc:sldChg>
      <pc:sldChg chg="delSp">
        <pc:chgData name="SEC 秀田 雪音" userId="S::y-hideta@cresco.co.jp::0c1e90f9-b71e-48c9-a6d7-994a86f48c45" providerId="AD" clId="Web-{8474121D-F678-402C-9679-966BA2CA5AFE}" dt="2020-06-10T05:46:43.793" v="3"/>
        <pc:sldMkLst>
          <pc:docMk/>
          <pc:sldMk cId="802534685" sldId="259"/>
        </pc:sldMkLst>
        <pc:spChg chg="del">
          <ac:chgData name="SEC 秀田 雪音" userId="S::y-hideta@cresco.co.jp::0c1e90f9-b71e-48c9-a6d7-994a86f48c45" providerId="AD" clId="Web-{8474121D-F678-402C-9679-966BA2CA5AFE}" dt="2020-06-10T05:46:35.793" v="2"/>
          <ac:spMkLst>
            <pc:docMk/>
            <pc:sldMk cId="802534685" sldId="259"/>
            <ac:spMk id="2" creationId="{6AA5FE6B-9E6F-42E7-9770-FCFEC5653957}"/>
          </ac:spMkLst>
        </pc:spChg>
        <pc:spChg chg="del">
          <ac:chgData name="SEC 秀田 雪音" userId="S::y-hideta@cresco.co.jp::0c1e90f9-b71e-48c9-a6d7-994a86f48c45" providerId="AD" clId="Web-{8474121D-F678-402C-9679-966BA2CA5AFE}" dt="2020-06-10T05:46:43.793" v="3"/>
          <ac:spMkLst>
            <pc:docMk/>
            <pc:sldMk cId="802534685" sldId="259"/>
            <ac:spMk id="3" creationId="{87AB12C0-B69D-4E4C-800F-23E907AB3227}"/>
          </ac:spMkLst>
        </pc:spChg>
      </pc:sldChg>
      <pc:sldChg chg="addSp delSp modSp">
        <pc:chgData name="SEC 秀田 雪音" userId="S::y-hideta@cresco.co.jp::0c1e90f9-b71e-48c9-a6d7-994a86f48c45" providerId="AD" clId="Web-{8474121D-F678-402C-9679-966BA2CA5AFE}" dt="2020-06-10T05:49:06.107" v="24" actId="14100"/>
        <pc:sldMkLst>
          <pc:docMk/>
          <pc:sldMk cId="893065734" sldId="260"/>
        </pc:sldMkLst>
        <pc:spChg chg="del">
          <ac:chgData name="SEC 秀田 雪音" userId="S::y-hideta@cresco.co.jp::0c1e90f9-b71e-48c9-a6d7-994a86f48c45" providerId="AD" clId="Web-{8474121D-F678-402C-9679-966BA2CA5AFE}" dt="2020-06-10T05:46:24.793" v="0"/>
          <ac:spMkLst>
            <pc:docMk/>
            <pc:sldMk cId="893065734" sldId="260"/>
            <ac:spMk id="2" creationId="{6AA5FE6B-9E6F-42E7-9770-FCFEC5653957}"/>
          </ac:spMkLst>
        </pc:spChg>
        <pc:spChg chg="del">
          <ac:chgData name="SEC 秀田 雪音" userId="S::y-hideta@cresco.co.jp::0c1e90f9-b71e-48c9-a6d7-994a86f48c45" providerId="AD" clId="Web-{8474121D-F678-402C-9679-966BA2CA5AFE}" dt="2020-06-10T05:46:26.778" v="1"/>
          <ac:spMkLst>
            <pc:docMk/>
            <pc:sldMk cId="893065734" sldId="260"/>
            <ac:spMk id="3" creationId="{87AB12C0-B69D-4E4C-800F-23E907AB3227}"/>
          </ac:spMkLst>
        </pc:spChg>
        <pc:spChg chg="add mod">
          <ac:chgData name="SEC 秀田 雪音" userId="S::y-hideta@cresco.co.jp::0c1e90f9-b71e-48c9-a6d7-994a86f48c45" providerId="AD" clId="Web-{8474121D-F678-402C-9679-966BA2CA5AFE}" dt="2020-06-10T05:49:06.107" v="24" actId="14100"/>
          <ac:spMkLst>
            <pc:docMk/>
            <pc:sldMk cId="893065734" sldId="260"/>
            <ac:spMk id="16" creationId="{44A86598-13C7-4901-ACDD-931E8090A9D0}"/>
          </ac:spMkLst>
        </pc:spChg>
      </pc:sldChg>
      <pc:sldChg chg="delSp">
        <pc:chgData name="SEC 秀田 雪音" userId="S::y-hideta@cresco.co.jp::0c1e90f9-b71e-48c9-a6d7-994a86f48c45" providerId="AD" clId="Web-{8474121D-F678-402C-9679-966BA2CA5AFE}" dt="2020-06-10T05:46:59.465" v="7"/>
        <pc:sldMkLst>
          <pc:docMk/>
          <pc:sldMk cId="2927236717" sldId="261"/>
        </pc:sldMkLst>
        <pc:spChg chg="del">
          <ac:chgData name="SEC 秀田 雪音" userId="S::y-hideta@cresco.co.jp::0c1e90f9-b71e-48c9-a6d7-994a86f48c45" providerId="AD" clId="Web-{8474121D-F678-402C-9679-966BA2CA5AFE}" dt="2020-06-10T05:46:57.028" v="6"/>
          <ac:spMkLst>
            <pc:docMk/>
            <pc:sldMk cId="2927236717" sldId="261"/>
            <ac:spMk id="2" creationId="{6AA5FE6B-9E6F-42E7-9770-FCFEC5653957}"/>
          </ac:spMkLst>
        </pc:spChg>
        <pc:spChg chg="del">
          <ac:chgData name="SEC 秀田 雪音" userId="S::y-hideta@cresco.co.jp::0c1e90f9-b71e-48c9-a6d7-994a86f48c45" providerId="AD" clId="Web-{8474121D-F678-402C-9679-966BA2CA5AFE}" dt="2020-06-10T05:46:59.465" v="7"/>
          <ac:spMkLst>
            <pc:docMk/>
            <pc:sldMk cId="2927236717" sldId="261"/>
            <ac:spMk id="3" creationId="{87AB12C0-B69D-4E4C-800F-23E907AB3227}"/>
          </ac:spMkLst>
        </pc:spChg>
      </pc:sldChg>
    </pc:docChg>
  </pc:docChgLst>
  <pc:docChgLst>
    <pc:chgData name="SEC 鈴木 翔太" userId="S::s-suzuki@cresco.co.jp::b25f09e0-c711-42b2-a60b-63303b97b9e5" providerId="AD" clId="Web-{3B769800-DC6E-499A-A535-9A1EA60DAED2}"/>
    <pc:docChg chg="addSld modSld sldOrd">
      <pc:chgData name="SEC 鈴木 翔太" userId="S::s-suzuki@cresco.co.jp::b25f09e0-c711-42b2-a60b-63303b97b9e5" providerId="AD" clId="Web-{3B769800-DC6E-499A-A535-9A1EA60DAED2}" dt="2020-06-10T05:42:48.737" v="214" actId="1076"/>
      <pc:docMkLst>
        <pc:docMk/>
      </pc:docMkLst>
      <pc:sldChg chg="addSp modSp new ord">
        <pc:chgData name="SEC 鈴木 翔太" userId="S::s-suzuki@cresco.co.jp::b25f09e0-c711-42b2-a60b-63303b97b9e5" providerId="AD" clId="Web-{3B769800-DC6E-499A-A535-9A1EA60DAED2}" dt="2020-06-10T05:40:36.596" v="132"/>
        <pc:sldMkLst>
          <pc:docMk/>
          <pc:sldMk cId="3979549884" sldId="262"/>
        </pc:sldMkLst>
        <pc:spChg chg="add mod">
          <ac:chgData name="SEC 鈴木 翔太" userId="S::s-suzuki@cresco.co.jp::b25f09e0-c711-42b2-a60b-63303b97b9e5" providerId="AD" clId="Web-{3B769800-DC6E-499A-A535-9A1EA60DAED2}" dt="2020-06-10T05:39:53.002" v="117"/>
          <ac:spMkLst>
            <pc:docMk/>
            <pc:sldMk cId="3979549884" sldId="262"/>
            <ac:spMk id="3" creationId="{1A15D459-8E4C-423F-9E1C-5272AE2203DE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38:07.642" v="30" actId="1076"/>
          <ac:spMkLst>
            <pc:docMk/>
            <pc:sldMk cId="3979549884" sldId="262"/>
            <ac:spMk id="5" creationId="{41634BE5-E1E8-4AB3-8BC4-F2EEC4D84273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38:54.814" v="40" actId="14100"/>
          <ac:spMkLst>
            <pc:docMk/>
            <pc:sldMk cId="3979549884" sldId="262"/>
            <ac:spMk id="6" creationId="{F6E2C786-6DD9-4832-9332-75CCD265F916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38:47.111" v="39" actId="1076"/>
          <ac:spMkLst>
            <pc:docMk/>
            <pc:sldMk cId="3979549884" sldId="262"/>
            <ac:spMk id="7" creationId="{EDC70524-6C30-4C63-882C-5842B7962A20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39:23.346" v="75" actId="1076"/>
          <ac:spMkLst>
            <pc:docMk/>
            <pc:sldMk cId="3979549884" sldId="262"/>
            <ac:spMk id="8" creationId="{4E8C25F2-AF9B-4532-BC40-1CC3E48C0DD2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39:45.596" v="114" actId="20577"/>
          <ac:spMkLst>
            <pc:docMk/>
            <pc:sldMk cId="3979549884" sldId="262"/>
            <ac:spMk id="9" creationId="{465CBF39-0AD6-4198-BA46-7663ED0A2DFA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40:22.658" v="131" actId="14100"/>
          <ac:spMkLst>
            <pc:docMk/>
            <pc:sldMk cId="3979549884" sldId="262"/>
            <ac:spMk id="10" creationId="{A39F2F1C-8F05-4BCB-940C-8DA5E8DBCF82}"/>
          </ac:spMkLst>
        </pc:spChg>
      </pc:sldChg>
      <pc:sldChg chg="addSp delSp modSp new">
        <pc:chgData name="SEC 鈴木 翔太" userId="S::s-suzuki@cresco.co.jp::b25f09e0-c711-42b2-a60b-63303b97b9e5" providerId="AD" clId="Web-{3B769800-DC6E-499A-A535-9A1EA60DAED2}" dt="2020-06-10T05:42:48.737" v="214" actId="1076"/>
        <pc:sldMkLst>
          <pc:docMk/>
          <pc:sldMk cId="3763863360" sldId="263"/>
        </pc:sldMkLst>
        <pc:spChg chg="add">
          <ac:chgData name="SEC 鈴木 翔太" userId="S::s-suzuki@cresco.co.jp::b25f09e0-c711-42b2-a60b-63303b97b9e5" providerId="AD" clId="Web-{3B769800-DC6E-499A-A535-9A1EA60DAED2}" dt="2020-06-10T05:41:13.080" v="134"/>
          <ac:spMkLst>
            <pc:docMk/>
            <pc:sldMk cId="3763863360" sldId="263"/>
            <ac:spMk id="3" creationId="{131EFA57-AD76-4872-8AA8-4F69137D4BFE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41:22.346" v="153" actId="20577"/>
          <ac:spMkLst>
            <pc:docMk/>
            <pc:sldMk cId="3763863360" sldId="263"/>
            <ac:spMk id="5" creationId="{0434BCA4-1AFF-435D-8D77-DD8621429959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42:48.737" v="214" actId="1076"/>
          <ac:spMkLst>
            <pc:docMk/>
            <pc:sldMk cId="3763863360" sldId="263"/>
            <ac:spMk id="7" creationId="{B162F2E9-6EE2-4703-86EB-0A78BE2A7177}"/>
          </ac:spMkLst>
        </pc:spChg>
        <pc:spChg chg="add mod">
          <ac:chgData name="SEC 鈴木 翔太" userId="S::s-suzuki@cresco.co.jp::b25f09e0-c711-42b2-a60b-63303b97b9e5" providerId="AD" clId="Web-{3B769800-DC6E-499A-A535-9A1EA60DAED2}" dt="2020-06-10T05:42:32.878" v="212" actId="1076"/>
          <ac:spMkLst>
            <pc:docMk/>
            <pc:sldMk cId="3763863360" sldId="263"/>
            <ac:spMk id="9" creationId="{2D00B400-4E00-4E00-B844-B2F7F888638F}"/>
          </ac:spMkLst>
        </pc:spChg>
        <pc:spChg chg="add del">
          <ac:chgData name="SEC 鈴木 翔太" userId="S::s-suzuki@cresco.co.jp::b25f09e0-c711-42b2-a60b-63303b97b9e5" providerId="AD" clId="Web-{3B769800-DC6E-499A-A535-9A1EA60DAED2}" dt="2020-06-10T05:41:28.268" v="154"/>
          <ac:spMkLst>
            <pc:docMk/>
            <pc:sldMk cId="3763863360" sldId="263"/>
            <ac:spMk id="11" creationId="{63BE6D39-C28B-497C-A397-87A20F36E52C}"/>
          </ac:spMkLst>
        </pc:spChg>
        <pc:spChg chg="add del">
          <ac:chgData name="SEC 鈴木 翔太" userId="S::s-suzuki@cresco.co.jp::b25f09e0-c711-42b2-a60b-63303b97b9e5" providerId="AD" clId="Web-{3B769800-DC6E-499A-A535-9A1EA60DAED2}" dt="2020-06-10T05:41:31.284" v="155"/>
          <ac:spMkLst>
            <pc:docMk/>
            <pc:sldMk cId="3763863360" sldId="263"/>
            <ac:spMk id="13" creationId="{15B7451E-0393-48EC-BC29-CBB3ACC7A1CB}"/>
          </ac:spMkLst>
        </pc:spChg>
        <pc:spChg chg="add del mod">
          <ac:chgData name="SEC 鈴木 翔太" userId="S::s-suzuki@cresco.co.jp::b25f09e0-c711-42b2-a60b-63303b97b9e5" providerId="AD" clId="Web-{3B769800-DC6E-499A-A535-9A1EA60DAED2}" dt="2020-06-10T05:41:38.096" v="157"/>
          <ac:spMkLst>
            <pc:docMk/>
            <pc:sldMk cId="3763863360" sldId="263"/>
            <ac:spMk id="15" creationId="{2643981E-F6E0-4DB2-BDF4-42F23AC08671}"/>
          </ac:spMkLst>
        </pc:spChg>
      </pc:sldChg>
    </pc:docChg>
  </pc:docChgLst>
  <pc:docChgLst>
    <pc:chgData name="SEC 千野 英雄" userId="S::h-chino@cresco.co.jp::d6a84752-881e-46c5-92fa-9a439676d6dd" providerId="AD" clId="Web-{C8910A5E-7C74-4C82-A423-3073897749AE}"/>
    <pc:docChg chg="modSld">
      <pc:chgData name="SEC 千野 英雄" userId="S::h-chino@cresco.co.jp::d6a84752-881e-46c5-92fa-9a439676d6dd" providerId="AD" clId="Web-{C8910A5E-7C74-4C82-A423-3073897749AE}" dt="2020-06-10T05:39:56.605" v="8" actId="20577"/>
      <pc:docMkLst>
        <pc:docMk/>
      </pc:docMkLst>
      <pc:sldChg chg="modSp">
        <pc:chgData name="SEC 千野 英雄" userId="S::h-chino@cresco.co.jp::d6a84752-881e-46c5-92fa-9a439676d6dd" providerId="AD" clId="Web-{C8910A5E-7C74-4C82-A423-3073897749AE}" dt="2020-06-10T05:39:56.605" v="8" actId="20577"/>
        <pc:sldMkLst>
          <pc:docMk/>
          <pc:sldMk cId="766118281" sldId="257"/>
        </pc:sldMkLst>
        <pc:spChg chg="mod">
          <ac:chgData name="SEC 千野 英雄" userId="S::h-chino@cresco.co.jp::d6a84752-881e-46c5-92fa-9a439676d6dd" providerId="AD" clId="Web-{C8910A5E-7C74-4C82-A423-3073897749AE}" dt="2020-06-10T05:39:56.605" v="8" actId="20577"/>
          <ac:spMkLst>
            <pc:docMk/>
            <pc:sldMk cId="766118281" sldId="257"/>
            <ac:spMk id="11" creationId="{0D2695A4-25F9-4EBC-AA50-40BCCD7FBC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CE65C-87AC-4D32-9382-ADC158D43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A613EA-55BE-4BFD-A309-C5D2E590D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777B4-D2E6-47A9-8753-975B3762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76273-2D72-4D3E-B8AF-6384E47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E4F34-E431-476D-9E64-DAD4873F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44A5F-C647-4DF6-959D-A81F1AB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949B49-B05C-4D16-A0E6-19D48A20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EF22B-C515-430B-AE8A-3533B83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3997D-9689-4F38-B065-955EECBE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0C695-8785-4CB0-9A6C-A9E1F45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F4715E-2F38-44DB-A3DE-FC7F5CC35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7F4C56-B894-4A0D-A82B-9BC49477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8D21-5EFF-4B3A-AFDF-899A26EF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A11E4-AA04-42CB-9B0A-C9F0A547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0E5E4-FE4E-40DC-BFAD-9FBFB224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D80F9-14F0-4F73-93E0-AF8EA4ED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588B9-6E48-4D7D-B8F3-284A7D9E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B699B1-6FD0-438E-87E4-6B66A580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88CE2-8B7F-4C0B-8717-5AF957C4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6AB04-E968-4776-BEDB-1AEC6294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9C5D2-4B93-4BB1-A32F-4F8A183B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FA1BA-298A-4D1B-B7CD-0A075560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BA2A7-FABE-43B4-A51A-50A68DEA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0BFFB-D7D9-4B57-906A-6671942D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F31B4-640A-44DD-8BFF-ABD6A5D7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82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C68FD-EE7E-4019-9C96-FE5BACC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15970-5C8B-4701-97DC-364BFFF5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7E0C25-2985-4D54-91F9-384D4D24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7F624C-5BC6-44C8-8EB8-AE90CC1D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B3BD7-1433-44C2-BE4B-7D95D3BA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E49D4-371B-4729-A274-8D21B7E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0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A457C-AC8C-4451-A37A-1F5D7A9C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E927B6-5694-4079-B1CA-B497F603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10D351-1983-4EDD-AB0C-A34CA9C0D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25F766-81C2-4F62-8596-509FEA779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1EB1-A4CE-4431-BA00-5428BEE1C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6F516B-3342-424F-A583-6B448777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A154D1-EA68-4DC4-94BF-97E8B991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689156-4E05-4AFD-B26F-2A45B7E3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3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0EDF9-35A0-438D-BB50-5612CB01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549C26-5427-4CC2-B323-407441B8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E7EB74-3F93-44B6-8879-0A619D0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CD9D7-1121-4651-920C-FFE460FB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0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E5092C-9155-467D-AFF5-4635DFC4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9E318D-5674-4D41-9FCF-E4DF261B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8B860C-1E14-4301-B24D-6FE09B7F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2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A2CC3-D633-451E-B515-BCC3BA7A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B974E1-C339-4B86-9645-DCDE8609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F15BDE-EB65-4C8A-A89B-53093E750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B6E06-6999-4450-9190-D6CF2056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69D94-FDF5-49B2-893F-3CEF29F8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6F9A9B-90B7-407D-9546-2BF56A35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68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5E176-E437-49E3-B102-A4705433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D3D58E-8592-4D3E-B25E-0ECE8EA2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210B27-ADC3-4B3E-87AD-0D4EE106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CFE46-0B59-46C1-AE91-72CE6ED0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55127-6A16-4532-BAA4-154A3308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58FAA-6AE8-49DD-BFB4-E54E04D8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02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D7F9F5-5C30-45B1-97FD-35FBD918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FB025D-FF37-4920-8C82-F434A1E0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61A32-05A8-4CE2-B7A1-F257E5DF6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94C1-75AE-40A5-8893-9C4EF4F1F29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4C35A-96F2-4D30-94E5-306B3370C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CEEDEC-D6A1-4008-82C2-C9BEA292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08C1-9AB9-4071-A40A-0D96BE6F1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8CFB4-268A-486B-A379-89E80EC5B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成果物サンプル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B70FD2-65D1-4CC7-933E-A954E3663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054100" y="681038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F2CE29-129C-4AC3-9987-B009E3426414}"/>
              </a:ext>
            </a:extLst>
          </p:cNvPr>
          <p:cNvSpPr/>
          <p:nvPr/>
        </p:nvSpPr>
        <p:spPr>
          <a:xfrm>
            <a:off x="6835902" y="4201317"/>
            <a:ext cx="3184489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いいえ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キャンセル画面　　　</a:t>
            </a:r>
            <a:endParaRPr kumimoji="1" lang="ja-JP" altLang="en-US">
              <a:ea typeface="游ゴシック"/>
            </a:endParaRP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289D7361-3ED7-4469-8473-584C26E3E177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460A65-94D7-4B42-A3B7-5161D34249D1}"/>
              </a:ext>
            </a:extLst>
          </p:cNvPr>
          <p:cNvSpPr/>
          <p:nvPr/>
        </p:nvSpPr>
        <p:spPr>
          <a:xfrm>
            <a:off x="1955390" y="4201317"/>
            <a:ext cx="3034586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はい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67A563-D993-4E5D-9FBD-CFBF7ADD4A5A}"/>
              </a:ext>
            </a:extLst>
          </p:cNvPr>
          <p:cNvSpPr txBox="1"/>
          <p:nvPr/>
        </p:nvSpPr>
        <p:spPr>
          <a:xfrm>
            <a:off x="4379120" y="3248024"/>
            <a:ext cx="3505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キャンセルを実行しますか？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294E6E-FE79-4FF7-B1DE-3AC4148FE0E2}"/>
              </a:ext>
            </a:extLst>
          </p:cNvPr>
          <p:cNvSpPr/>
          <p:nvPr/>
        </p:nvSpPr>
        <p:spPr>
          <a:xfrm>
            <a:off x="3788972" y="2111560"/>
            <a:ext cx="4343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ea typeface="游ゴシック"/>
              </a:rPr>
              <a:t>予約チケット</a:t>
            </a:r>
            <a:r>
              <a:rPr kumimoji="1" lang="en-US" altLang="ja-JP">
                <a:ea typeface="游ゴシック"/>
              </a:rPr>
              <a:t>1</a:t>
            </a:r>
            <a:r>
              <a:rPr kumimoji="1" lang="ja-JP" altLang="en-US">
                <a:ea typeface="游ゴシック"/>
              </a:rPr>
              <a:t>情報</a:t>
            </a:r>
          </a:p>
        </p:txBody>
      </p:sp>
    </p:spTree>
    <p:extLst>
      <p:ext uri="{BB962C8B-B14F-4D97-AF65-F5344CB8AC3E}">
        <p14:creationId xmlns:p14="http://schemas.microsoft.com/office/powerpoint/2010/main" val="29272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054100" y="681038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キャンセル画面　　　</a:t>
            </a:r>
            <a:endParaRPr kumimoji="1" lang="ja-JP" altLang="en-US">
              <a:ea typeface="游ゴシック"/>
            </a:endParaRP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289D7361-3ED7-4469-8473-584C26E3E177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67A563-D993-4E5D-9FBD-CFBF7ADD4A5A}"/>
              </a:ext>
            </a:extLst>
          </p:cNvPr>
          <p:cNvSpPr txBox="1"/>
          <p:nvPr/>
        </p:nvSpPr>
        <p:spPr>
          <a:xfrm>
            <a:off x="4379120" y="3248024"/>
            <a:ext cx="3505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正常にキャンセルされました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7D9D1A-71F6-48B2-B3E6-2875E68E613B}"/>
              </a:ext>
            </a:extLst>
          </p:cNvPr>
          <p:cNvSpPr/>
          <p:nvPr/>
        </p:nvSpPr>
        <p:spPr>
          <a:xfrm>
            <a:off x="4687094" y="4244580"/>
            <a:ext cx="23955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メニュー画面へ戻る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167167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054100" y="681038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キャンセル画面　　　</a:t>
            </a:r>
            <a:endParaRPr kumimoji="1" lang="ja-JP" altLang="en-US">
              <a:ea typeface="游ゴシック"/>
            </a:endParaRP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289D7361-3ED7-4469-8473-584C26E3E177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67A563-D993-4E5D-9FBD-CFBF7ADD4A5A}"/>
              </a:ext>
            </a:extLst>
          </p:cNvPr>
          <p:cNvSpPr txBox="1"/>
          <p:nvPr/>
        </p:nvSpPr>
        <p:spPr>
          <a:xfrm>
            <a:off x="4379120" y="3248024"/>
            <a:ext cx="3505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予約のキャンセルをやめました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7E135F-5AF7-4611-BD02-ABB5CB80AA89}"/>
              </a:ext>
            </a:extLst>
          </p:cNvPr>
          <p:cNvSpPr/>
          <p:nvPr/>
        </p:nvSpPr>
        <p:spPr>
          <a:xfrm>
            <a:off x="4687094" y="4220767"/>
            <a:ext cx="23955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メニュー画面へ戻る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253823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15D459-8E4C-423F-9E1C-5272AE2203DE}"/>
              </a:ext>
            </a:extLst>
          </p:cNvPr>
          <p:cNvSpPr/>
          <p:nvPr/>
        </p:nvSpPr>
        <p:spPr>
          <a:xfrm>
            <a:off x="1916034" y="1155727"/>
            <a:ext cx="7978516" cy="287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634BE5-E1E8-4AB3-8BC4-F2EEC4D84273}"/>
              </a:ext>
            </a:extLst>
          </p:cNvPr>
          <p:cNvSpPr/>
          <p:nvPr/>
        </p:nvSpPr>
        <p:spPr>
          <a:xfrm>
            <a:off x="1915826" y="1155725"/>
            <a:ext cx="7978515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ログイン画面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E2C786-6DD9-4832-9332-75CCD265F916}"/>
              </a:ext>
            </a:extLst>
          </p:cNvPr>
          <p:cNvSpPr/>
          <p:nvPr/>
        </p:nvSpPr>
        <p:spPr>
          <a:xfrm>
            <a:off x="5851161" y="2122357"/>
            <a:ext cx="3185408" cy="46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C70524-6C30-4C63-882C-5842B7962A20}"/>
              </a:ext>
            </a:extLst>
          </p:cNvPr>
          <p:cNvSpPr/>
          <p:nvPr/>
        </p:nvSpPr>
        <p:spPr>
          <a:xfrm>
            <a:off x="5851160" y="2746946"/>
            <a:ext cx="3185408" cy="46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8C25F2-AF9B-4532-BC40-1CC3E48C0DD2}"/>
              </a:ext>
            </a:extLst>
          </p:cNvPr>
          <p:cNvSpPr txBox="1"/>
          <p:nvPr/>
        </p:nvSpPr>
        <p:spPr>
          <a:xfrm>
            <a:off x="3043472" y="21690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ユーザーID: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5CBF39-0AD6-4198-BA46-7663ED0A2DFA}"/>
              </a:ext>
            </a:extLst>
          </p:cNvPr>
          <p:cNvSpPr txBox="1"/>
          <p:nvPr/>
        </p:nvSpPr>
        <p:spPr>
          <a:xfrm>
            <a:off x="3043471" y="27436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パスワード:</a:t>
            </a:r>
            <a:endParaRPr lang="ja-JP">
              <a:ea typeface="游ゴシック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39F2F1C-8F05-4BCB-940C-8DA5E8DBCF82}"/>
              </a:ext>
            </a:extLst>
          </p:cNvPr>
          <p:cNvSpPr/>
          <p:nvPr/>
        </p:nvSpPr>
        <p:spPr>
          <a:xfrm>
            <a:off x="2177009" y="3482400"/>
            <a:ext cx="3472720" cy="474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送信</a:t>
            </a:r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FEF47AC8-FC4E-4318-A789-315BFEE2499D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54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15D459-8E4C-423F-9E1C-5272AE2203DE}"/>
              </a:ext>
            </a:extLst>
          </p:cNvPr>
          <p:cNvSpPr/>
          <p:nvPr/>
        </p:nvSpPr>
        <p:spPr>
          <a:xfrm>
            <a:off x="1916034" y="1155727"/>
            <a:ext cx="7978516" cy="287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634BE5-E1E8-4AB3-8BC4-F2EEC4D84273}"/>
              </a:ext>
            </a:extLst>
          </p:cNvPr>
          <p:cNvSpPr/>
          <p:nvPr/>
        </p:nvSpPr>
        <p:spPr>
          <a:xfrm>
            <a:off x="1915826" y="1155725"/>
            <a:ext cx="7978515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ログイン画面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E2C786-6DD9-4832-9332-75CCD265F916}"/>
              </a:ext>
            </a:extLst>
          </p:cNvPr>
          <p:cNvSpPr/>
          <p:nvPr/>
        </p:nvSpPr>
        <p:spPr>
          <a:xfrm>
            <a:off x="5851161" y="2122357"/>
            <a:ext cx="3185408" cy="46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C70524-6C30-4C63-882C-5842B7962A20}"/>
              </a:ext>
            </a:extLst>
          </p:cNvPr>
          <p:cNvSpPr/>
          <p:nvPr/>
        </p:nvSpPr>
        <p:spPr>
          <a:xfrm>
            <a:off x="5851160" y="2746946"/>
            <a:ext cx="3185408" cy="46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8C25F2-AF9B-4532-BC40-1CC3E48C0DD2}"/>
              </a:ext>
            </a:extLst>
          </p:cNvPr>
          <p:cNvSpPr txBox="1"/>
          <p:nvPr/>
        </p:nvSpPr>
        <p:spPr>
          <a:xfrm>
            <a:off x="3043472" y="21690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ユーザーID: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5CBF39-0AD6-4198-BA46-7663ED0A2DFA}"/>
              </a:ext>
            </a:extLst>
          </p:cNvPr>
          <p:cNvSpPr txBox="1"/>
          <p:nvPr/>
        </p:nvSpPr>
        <p:spPr>
          <a:xfrm>
            <a:off x="3043471" y="27436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パスワード:</a:t>
            </a:r>
            <a:endParaRPr lang="ja-JP">
              <a:ea typeface="游ゴシック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39F2F1C-8F05-4BCB-940C-8DA5E8DBCF82}"/>
              </a:ext>
            </a:extLst>
          </p:cNvPr>
          <p:cNvSpPr/>
          <p:nvPr/>
        </p:nvSpPr>
        <p:spPr>
          <a:xfrm>
            <a:off x="2177009" y="3482400"/>
            <a:ext cx="3472720" cy="474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送信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384845B-A422-4EF9-AF26-23BD230DF60F}"/>
              </a:ext>
            </a:extLst>
          </p:cNvPr>
          <p:cNvSpPr/>
          <p:nvPr/>
        </p:nvSpPr>
        <p:spPr>
          <a:xfrm>
            <a:off x="3877456" y="2122357"/>
            <a:ext cx="3934916" cy="1511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D9C6BC-CC64-4BE2-B887-BEB09D157FA7}"/>
              </a:ext>
            </a:extLst>
          </p:cNvPr>
          <p:cNvSpPr/>
          <p:nvPr/>
        </p:nvSpPr>
        <p:spPr>
          <a:xfrm>
            <a:off x="3877038" y="2117593"/>
            <a:ext cx="3931172" cy="476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ea typeface="游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E9C818-5CD0-476E-ABF1-1B23CD92E4EC}"/>
              </a:ext>
            </a:extLst>
          </p:cNvPr>
          <p:cNvSpPr txBox="1"/>
          <p:nvPr/>
        </p:nvSpPr>
        <p:spPr>
          <a:xfrm>
            <a:off x="4317636" y="2781144"/>
            <a:ext cx="3567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ユーザー情報が異なります。</a:t>
            </a:r>
            <a:br>
              <a:rPr lang="ja-JP" altLang="en-US">
                <a:ea typeface="游ゴシック"/>
              </a:rPr>
            </a:br>
            <a:r>
              <a:rPr lang="ja-JP" altLang="en-US">
                <a:ea typeface="游ゴシック"/>
              </a:rPr>
              <a:t>再度入力してください。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7017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31EFA57-AD76-4872-8AA8-4F69137D4BFE}"/>
              </a:ext>
            </a:extLst>
          </p:cNvPr>
          <p:cNvSpPr/>
          <p:nvPr/>
        </p:nvSpPr>
        <p:spPr>
          <a:xfrm>
            <a:off x="1916034" y="1155727"/>
            <a:ext cx="7978516" cy="287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34BCA4-1AFF-435D-8D77-DD8621429959}"/>
              </a:ext>
            </a:extLst>
          </p:cNvPr>
          <p:cNvSpPr/>
          <p:nvPr/>
        </p:nvSpPr>
        <p:spPr>
          <a:xfrm>
            <a:off x="1915826" y="1155725"/>
            <a:ext cx="7978515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システム選択画面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62F2E9-6EE2-4703-86EB-0A78BE2A7177}"/>
              </a:ext>
            </a:extLst>
          </p:cNvPr>
          <p:cNvSpPr/>
          <p:nvPr/>
        </p:nvSpPr>
        <p:spPr>
          <a:xfrm>
            <a:off x="2141095" y="2746947"/>
            <a:ext cx="3185408" cy="46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全チケット閲覧・予約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00B400-4E00-4E00-B844-B2F7F888638F}"/>
              </a:ext>
            </a:extLst>
          </p:cNvPr>
          <p:cNvSpPr/>
          <p:nvPr/>
        </p:nvSpPr>
        <p:spPr>
          <a:xfrm>
            <a:off x="6238406" y="2746946"/>
            <a:ext cx="3435244" cy="462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予約チケット確認・キャンセル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386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054100" y="681038"/>
            <a:ext cx="9677400" cy="6089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F2CE29-129C-4AC3-9987-B009E3426414}"/>
              </a:ext>
            </a:extLst>
          </p:cNvPr>
          <p:cNvSpPr/>
          <p:nvPr/>
        </p:nvSpPr>
        <p:spPr>
          <a:xfrm>
            <a:off x="3733800" y="2041524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チケット</a:t>
            </a:r>
            <a:r>
              <a:rPr kumimoji="1" lang="en-US" altLang="ja-JP"/>
              <a:t>1</a:t>
            </a:r>
            <a:r>
              <a:rPr kumimoji="1" lang="ja-JP" altLang="en-US"/>
              <a:t>情報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F64551-5FFC-4C10-AD6C-7205FBEE2FF8}"/>
              </a:ext>
            </a:extLst>
          </p:cNvPr>
          <p:cNvSpPr/>
          <p:nvPr/>
        </p:nvSpPr>
        <p:spPr>
          <a:xfrm>
            <a:off x="3733800" y="2908299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チケット</a:t>
            </a:r>
            <a:r>
              <a:rPr lang="en-US" altLang="ja-JP"/>
              <a:t>2</a:t>
            </a:r>
            <a:r>
              <a:rPr lang="ja-JP" altLang="en-US"/>
              <a:t>情報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8708AC-EAA0-4F96-B9CB-C918823EE17A}"/>
              </a:ext>
            </a:extLst>
          </p:cNvPr>
          <p:cNvSpPr/>
          <p:nvPr/>
        </p:nvSpPr>
        <p:spPr>
          <a:xfrm>
            <a:off x="3733800" y="3775074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チケット</a:t>
            </a:r>
            <a:r>
              <a:rPr lang="en-US" altLang="ja-JP"/>
              <a:t>3</a:t>
            </a:r>
            <a:r>
              <a:rPr lang="ja-JP" altLang="en-US"/>
              <a:t>情報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0AC0D4-CB5B-4A28-BC7E-7DBF2BF70F83}"/>
              </a:ext>
            </a:extLst>
          </p:cNvPr>
          <p:cNvSpPr/>
          <p:nvPr/>
        </p:nvSpPr>
        <p:spPr>
          <a:xfrm>
            <a:off x="3733800" y="4641849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チケット</a:t>
            </a:r>
            <a:r>
              <a:rPr lang="en-US" altLang="ja-JP"/>
              <a:t>4</a:t>
            </a:r>
            <a:r>
              <a:rPr lang="ja-JP" altLang="en-US"/>
              <a:t>情報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8367CC-F930-4DEF-89FF-06883155995F}"/>
              </a:ext>
            </a:extLst>
          </p:cNvPr>
          <p:cNvSpPr/>
          <p:nvPr/>
        </p:nvSpPr>
        <p:spPr>
          <a:xfrm>
            <a:off x="3733800" y="5409406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チケット</a:t>
            </a:r>
            <a:r>
              <a:rPr lang="en-US" altLang="ja-JP"/>
              <a:t>5</a:t>
            </a:r>
            <a:r>
              <a:rPr lang="ja-JP" altLang="en-US"/>
              <a:t>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チケット情報閲覧　　　</a:t>
            </a:r>
            <a:endParaRPr lang="ja-JP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73330553-96A9-4ED7-85C7-64F1F4DB0AF8}"/>
              </a:ext>
            </a:extLst>
          </p:cNvPr>
          <p:cNvSpPr/>
          <p:nvPr/>
        </p:nvSpPr>
        <p:spPr>
          <a:xfrm>
            <a:off x="8553450" y="1825624"/>
            <a:ext cx="2165350" cy="8667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ここをクリック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5F7EB7E5-19BF-4EFE-895E-645DFB7722D4}"/>
              </a:ext>
            </a:extLst>
          </p:cNvPr>
          <p:cNvSpPr/>
          <p:nvPr/>
        </p:nvSpPr>
        <p:spPr>
          <a:xfrm>
            <a:off x="2473325" y="1919286"/>
            <a:ext cx="1047750" cy="41814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53BD65-B850-49A5-96F7-24B7953124CF}"/>
              </a:ext>
            </a:extLst>
          </p:cNvPr>
          <p:cNvSpPr txBox="1"/>
          <p:nvPr/>
        </p:nvSpPr>
        <p:spPr>
          <a:xfrm>
            <a:off x="1387475" y="3816628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ボタン</a:t>
            </a:r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D45B050E-9BC6-4482-9258-BFC38512FBEB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4A86598-13C7-4901-ACDD-931E8090A9D0}"/>
              </a:ext>
            </a:extLst>
          </p:cNvPr>
          <p:cNvSpPr/>
          <p:nvPr/>
        </p:nvSpPr>
        <p:spPr>
          <a:xfrm>
            <a:off x="8128000" y="6176962"/>
            <a:ext cx="23955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メニュー画面へ戻る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89306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115744" y="681037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F2CE29-129C-4AC3-9987-B009E3426414}"/>
              </a:ext>
            </a:extLst>
          </p:cNvPr>
          <p:cNvSpPr/>
          <p:nvPr/>
        </p:nvSpPr>
        <p:spPr>
          <a:xfrm>
            <a:off x="2193534" y="2302060"/>
            <a:ext cx="4343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チケット</a:t>
            </a:r>
            <a:r>
              <a:rPr kumimoji="1" lang="en-US" altLang="ja-JP"/>
              <a:t>1</a:t>
            </a:r>
            <a:r>
              <a:rPr kumimoji="1" lang="ja-JP" altLang="en-US"/>
              <a:t>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予約画面　　　</a:t>
            </a:r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AFC75383-6764-4D94-9B5E-233320FB38EE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DC524E-D964-4F4D-8632-C41C43384C2B}"/>
              </a:ext>
            </a:extLst>
          </p:cNvPr>
          <p:cNvSpPr/>
          <p:nvPr/>
        </p:nvSpPr>
        <p:spPr>
          <a:xfrm>
            <a:off x="7608159" y="2302060"/>
            <a:ext cx="1692664" cy="60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枚数入力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54BE4C-F93B-4CB8-B400-114A87059887}"/>
              </a:ext>
            </a:extLst>
          </p:cNvPr>
          <p:cNvSpPr/>
          <p:nvPr/>
        </p:nvSpPr>
        <p:spPr>
          <a:xfrm>
            <a:off x="4699784" y="4053118"/>
            <a:ext cx="2360632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予約する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624339-DEB2-4E2C-99C6-8B54184DD0A5}"/>
              </a:ext>
            </a:extLst>
          </p:cNvPr>
          <p:cNvSpPr/>
          <p:nvPr/>
        </p:nvSpPr>
        <p:spPr>
          <a:xfrm>
            <a:off x="9028345" y="2302060"/>
            <a:ext cx="679092" cy="601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⇩</a:t>
            </a:r>
          </a:p>
        </p:txBody>
      </p:sp>
    </p:spTree>
    <p:extLst>
      <p:ext uri="{BB962C8B-B14F-4D97-AF65-F5344CB8AC3E}">
        <p14:creationId xmlns:p14="http://schemas.microsoft.com/office/powerpoint/2010/main" val="8025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115744" y="681037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予約を行いました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予約画面　　　</a:t>
            </a:r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AFC75383-6764-4D94-9B5E-233320FB38EE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578B90-3EBA-4769-A312-E665A3D11762}"/>
              </a:ext>
            </a:extLst>
          </p:cNvPr>
          <p:cNvSpPr/>
          <p:nvPr/>
        </p:nvSpPr>
        <p:spPr>
          <a:xfrm>
            <a:off x="4758531" y="4185049"/>
            <a:ext cx="23955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メニュー画面へ戻る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79312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115744" y="681037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予約をやめました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予約画面　　　</a:t>
            </a:r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AFC75383-6764-4D94-9B5E-233320FB38EE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EE69D8-82DB-4FDE-9A75-6D5C6E2609A6}"/>
              </a:ext>
            </a:extLst>
          </p:cNvPr>
          <p:cNvSpPr/>
          <p:nvPr/>
        </p:nvSpPr>
        <p:spPr>
          <a:xfrm>
            <a:off x="4687094" y="4149330"/>
            <a:ext cx="23955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メニュー画面へ戻る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218670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409E38-B69C-41BC-B854-DA146E0E08AB}"/>
              </a:ext>
            </a:extLst>
          </p:cNvPr>
          <p:cNvSpPr/>
          <p:nvPr/>
        </p:nvSpPr>
        <p:spPr>
          <a:xfrm>
            <a:off x="1054100" y="681038"/>
            <a:ext cx="9677400" cy="549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F2CE29-129C-4AC3-9987-B009E3426414}"/>
              </a:ext>
            </a:extLst>
          </p:cNvPr>
          <p:cNvSpPr/>
          <p:nvPr/>
        </p:nvSpPr>
        <p:spPr>
          <a:xfrm>
            <a:off x="3733800" y="2041524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予約チケット</a:t>
            </a:r>
            <a:r>
              <a:rPr kumimoji="1" lang="en-US" altLang="ja-JP"/>
              <a:t>1</a:t>
            </a:r>
            <a:r>
              <a:rPr kumimoji="1" lang="ja-JP" altLang="en-US"/>
              <a:t>情報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F64551-5FFC-4C10-AD6C-7205FBEE2FF8}"/>
              </a:ext>
            </a:extLst>
          </p:cNvPr>
          <p:cNvSpPr/>
          <p:nvPr/>
        </p:nvSpPr>
        <p:spPr>
          <a:xfrm>
            <a:off x="3733800" y="2908299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予約チケット</a:t>
            </a:r>
            <a:r>
              <a:rPr lang="en-US" altLang="ja-JP"/>
              <a:t>2</a:t>
            </a:r>
            <a:r>
              <a:rPr lang="ja-JP" altLang="en-US"/>
              <a:t>情報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8708AC-EAA0-4F96-B9CB-C918823EE17A}"/>
              </a:ext>
            </a:extLst>
          </p:cNvPr>
          <p:cNvSpPr/>
          <p:nvPr/>
        </p:nvSpPr>
        <p:spPr>
          <a:xfrm>
            <a:off x="3733800" y="3775074"/>
            <a:ext cx="43942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予約チケット</a:t>
            </a:r>
            <a:r>
              <a:rPr lang="en-US" altLang="ja-JP"/>
              <a:t>3</a:t>
            </a:r>
            <a:r>
              <a:rPr lang="ja-JP" altLang="en-US"/>
              <a:t>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695A4-25F9-4EBC-AA50-40BCCD7FBCE0}"/>
              </a:ext>
            </a:extLst>
          </p:cNvPr>
          <p:cNvSpPr/>
          <p:nvPr/>
        </p:nvSpPr>
        <p:spPr>
          <a:xfrm>
            <a:off x="1041400" y="681036"/>
            <a:ext cx="9677400" cy="6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予約チケット情報確認　　　</a:t>
            </a:r>
            <a:endParaRPr lang="ja-JP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73330553-96A9-4ED7-85C7-64F1F4DB0AF8}"/>
              </a:ext>
            </a:extLst>
          </p:cNvPr>
          <p:cNvSpPr/>
          <p:nvPr/>
        </p:nvSpPr>
        <p:spPr>
          <a:xfrm>
            <a:off x="8553450" y="1825624"/>
            <a:ext cx="2165350" cy="8667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ここをクリック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5F7EB7E5-19BF-4EFE-895E-645DFB7722D4}"/>
              </a:ext>
            </a:extLst>
          </p:cNvPr>
          <p:cNvSpPr/>
          <p:nvPr/>
        </p:nvSpPr>
        <p:spPr>
          <a:xfrm>
            <a:off x="2473325" y="1919286"/>
            <a:ext cx="1047750" cy="25384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53BD65-B850-49A5-96F7-24B7953124CF}"/>
              </a:ext>
            </a:extLst>
          </p:cNvPr>
          <p:cNvSpPr txBox="1"/>
          <p:nvPr/>
        </p:nvSpPr>
        <p:spPr>
          <a:xfrm>
            <a:off x="1425575" y="2943194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ボタン</a:t>
            </a:r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B791E201-AEB9-4C16-9027-0D87D4481DCD}"/>
              </a:ext>
            </a:extLst>
          </p:cNvPr>
          <p:cNvSpPr/>
          <p:nvPr/>
        </p:nvSpPr>
        <p:spPr>
          <a:xfrm>
            <a:off x="10077450" y="818356"/>
            <a:ext cx="596900" cy="419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D198A0-3536-48BC-82F7-89D41FC3ABF0}"/>
              </a:ext>
            </a:extLst>
          </p:cNvPr>
          <p:cNvSpPr/>
          <p:nvPr/>
        </p:nvSpPr>
        <p:spPr>
          <a:xfrm>
            <a:off x="8128000" y="5494736"/>
            <a:ext cx="239551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</a:rPr>
              <a:t>メニュー画面へ戻る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7661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22494E-C4B8-40AB-9280-9569395959D4}">
  <ds:schemaRefs>
    <ds:schemaRef ds:uri="ef71c9de-9867-437c-8375-3a1a59bfe1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F1E212-F583-4FAD-8E80-ECD4E9466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F5AC2-F2F0-417F-AE73-A6ECB320B873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12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成果物サンプル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イメージ</dc:title>
  <dc:creator>SEC 川辺 將人</dc:creator>
  <cp:revision>7</cp:revision>
  <dcterms:created xsi:type="dcterms:W3CDTF">2020-06-10T04:44:37Z</dcterms:created>
  <dcterms:modified xsi:type="dcterms:W3CDTF">2020-06-10T06:01:38Z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