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D9D9D9"/>
    <a:srgbClr val="3F3F3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3F24F-7D8C-4DBE-886F-A5FDA2C8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CCC294-945B-4587-B829-BE6C9501F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6544E-F863-42A5-A273-45D15ED6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E467A-F84A-4FF6-9DA3-56B5E35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7DE52C-79B9-467D-8589-80DB00C2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7CFEF-147F-43D0-9CDF-835D9E7A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6502EC-BFBF-4933-85D3-A930D26D4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466BEF-9A53-445B-B71E-3A6865CB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25F3A-89F5-47B6-97F1-A28C5537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66276-0FD0-4B25-B2EA-AD7CB66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9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8FDC-0A3F-4C51-86BB-0040941D6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074ED8-0A3C-48DC-AD08-10F3941BC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2395-CBCC-4CC6-940A-27AAE764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D1D98-4C62-4BB7-94D9-172555D7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3BAAE-3834-4530-AA44-C5F6CDCB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6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14680-43BB-416B-9399-4CD5A417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563B5-3F39-4FEF-88AD-20E4B931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90A32D-2C6B-4F1B-BCEF-AC6A24DC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8179-0142-40C4-886F-62484606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E559F-3C5B-4154-B7A5-E8222F2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54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03C58-A22F-4C5E-8E64-A5E69389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336FB-B47A-4CD3-908C-18876721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5EA87-D83A-44E8-95CC-BE6CB905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ABC54-BAA3-4DD5-ACCA-933E054A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4E2C1-30CF-47DC-BCAA-45849039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2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60AC1-B04E-4EB6-818A-2E4A5FD2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F7D72D-9D44-4C08-B3AE-68ABAD61E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394BC8-D808-4203-AC63-89319360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AF3D0F-F2C8-4DDC-A746-E2D0104A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E58943-FE09-4102-AB74-3F5BBD35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5BEDE8-3138-4792-9E81-B9DBBBD1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119B3-4FA2-44E3-A620-80653326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8111DA-E9DC-4F7D-9B10-4C5C66FD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7AA25C-7477-4A22-A861-4DF906991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18195C-92B2-4560-8F22-8742CB451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5468FA-DF0F-419B-9E4F-76FDCE32F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E57E19-49D9-4B79-8D02-A5F93E7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419363-4D9B-4894-B9FE-A746A0F8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E33C6F-A745-43AC-89A5-DF46F5B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60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582C3-827A-48A6-96DD-A5CB9996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191E56-072D-4016-876F-2DB37B47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1CC196-4D83-4290-BB64-5F001DF0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9922B-34CA-4F6D-B66A-4862103B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21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A2054-0E95-4BE1-B192-717AB62E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FF6FB0-AEFB-4EDF-806B-EF48FB67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752C06-FA45-497E-931A-EEFE5415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3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3F91E-6995-4A2C-9E87-1EE15E08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7C19D4-E934-48E9-A205-036AD611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6C6A1-8C7C-4690-A8D9-0C1B624A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93391C-1C01-4142-B6DA-041B79B1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C4B7E5-B4D2-4927-8E02-F686A17C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36DC64-CF0B-489C-A5D5-3D1B64CB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6FF31-0C75-422C-9494-4DBD7C8B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2BC373-BF41-49DC-A674-AB26B92C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26FB86-FA1C-489E-8F27-15A3D7FB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DC3B60-7361-4A53-8B66-AB8EE886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20B273-2098-4622-B3E6-A45822BD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4F5A6-CFD7-4520-9552-43BD6EAB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5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9BDE9B-0C51-4D51-A40D-F937AA91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59A55-B310-40B7-8103-F267966A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6C69-100C-45FA-A54C-0F686B8B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2EC-92CE-4B77-9549-5C353C2BBA5C}" type="datetimeFigureOut">
              <a:rPr kumimoji="1" lang="ja-JP" altLang="en-US" smtClean="0"/>
              <a:t>2020/6/14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3B59E-14C2-488C-8025-C8E7A2BEF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BF594-07F2-43C4-844D-862DC003D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C534-AF63-441C-97A2-407996DE8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2FB0E-2E97-4C2A-886E-E05A18800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</p:spPr>
        <p:txBody>
          <a:bodyPr anchor="b">
            <a:normAutofit/>
          </a:bodyPr>
          <a:lstStyle/>
          <a:p>
            <a:r>
              <a:rPr kumimoji="1" lang="ja-JP" altLang="en-US" sz="5600" dirty="0">
                <a:latin typeface="+mj-ea"/>
              </a:rPr>
              <a:t>成果発表会</a:t>
            </a:r>
            <a:br>
              <a:rPr kumimoji="1" lang="en-US" altLang="ja-JP" sz="5600" dirty="0">
                <a:latin typeface="+mj-ea"/>
              </a:rPr>
            </a:br>
            <a:r>
              <a:rPr kumimoji="1" lang="ja-JP" altLang="en-US" sz="3200" dirty="0">
                <a:latin typeface="+mj-ea"/>
              </a:rPr>
              <a:t>ー</a:t>
            </a:r>
            <a:r>
              <a:rPr kumimoji="1" lang="ja-JP" altLang="en-US" sz="3200" b="1" dirty="0">
                <a:solidFill>
                  <a:srgbClr val="00B0F0"/>
                </a:solidFill>
                <a:latin typeface="+mj-ea"/>
              </a:rPr>
              <a:t>チケット</a:t>
            </a:r>
            <a:r>
              <a:rPr kumimoji="1" lang="ja-JP" altLang="en-US" sz="3200" dirty="0">
                <a:latin typeface="+mj-ea"/>
              </a:rPr>
              <a:t>予約システムー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EC997B-E8BF-462F-A212-7A6D716A1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</p:spPr>
        <p:txBody>
          <a:bodyPr anchor="t">
            <a:normAutofit fontScale="92500"/>
          </a:bodyPr>
          <a:lstStyle/>
          <a:p>
            <a:r>
              <a:rPr lang="en-US" altLang="ja-JP" sz="3200" dirty="0">
                <a:latin typeface="+mn-ea"/>
              </a:rPr>
              <a:t>Team : </a:t>
            </a:r>
            <a:r>
              <a:rPr kumimoji="1" lang="en-US" altLang="ja-JP" sz="3200" b="1" dirty="0">
                <a:latin typeface="+mn-ea"/>
              </a:rPr>
              <a:t>SHOCK</a:t>
            </a:r>
          </a:p>
          <a:p>
            <a:pPr algn="l"/>
            <a:r>
              <a:rPr lang="en-US" altLang="ja-JP" sz="2800" b="1" dirty="0">
                <a:solidFill>
                  <a:srgbClr val="00B0F0"/>
                </a:solidFill>
                <a:latin typeface="+mn-ea"/>
              </a:rPr>
              <a:t>S</a:t>
            </a:r>
            <a:r>
              <a:rPr lang="en-US" altLang="ja-JP" sz="2800" dirty="0">
                <a:latin typeface="+mn-ea"/>
              </a:rPr>
              <a:t>uzuki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b="1" dirty="0" err="1">
                <a:solidFill>
                  <a:srgbClr val="00B0F0"/>
                </a:solidFill>
                <a:latin typeface="+mn-ea"/>
              </a:rPr>
              <a:t>H</a:t>
            </a:r>
            <a:r>
              <a:rPr lang="en-US" altLang="ja-JP" sz="2800" dirty="0" err="1">
                <a:latin typeface="+mn-ea"/>
              </a:rPr>
              <a:t>ideta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b="1" dirty="0">
                <a:solidFill>
                  <a:srgbClr val="00B0F0"/>
                </a:solidFill>
                <a:latin typeface="+mn-ea"/>
              </a:rPr>
              <a:t>O</a:t>
            </a:r>
            <a:r>
              <a:rPr lang="en-US" altLang="ja-JP" sz="2800" dirty="0">
                <a:latin typeface="+mn-ea"/>
              </a:rPr>
              <a:t>ishi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b="1" dirty="0">
                <a:solidFill>
                  <a:srgbClr val="00B0F0"/>
                </a:solidFill>
                <a:latin typeface="+mn-ea"/>
              </a:rPr>
              <a:t>C</a:t>
            </a:r>
            <a:r>
              <a:rPr lang="en-US" altLang="ja-JP" sz="2800" dirty="0">
                <a:latin typeface="+mn-ea"/>
              </a:rPr>
              <a:t>hino</a:t>
            </a:r>
            <a:r>
              <a:rPr lang="ja-JP" altLang="en-US" sz="2800" dirty="0">
                <a:latin typeface="+mn-ea"/>
              </a:rPr>
              <a:t>・</a:t>
            </a:r>
            <a:r>
              <a:rPr lang="en-US" altLang="ja-JP" sz="2800" b="1" dirty="0" err="1">
                <a:solidFill>
                  <a:srgbClr val="00B0F0"/>
                </a:solidFill>
                <a:latin typeface="+mn-ea"/>
              </a:rPr>
              <a:t>K</a:t>
            </a:r>
            <a:r>
              <a:rPr lang="en-US" altLang="ja-JP" sz="2800" dirty="0" err="1">
                <a:latin typeface="+mn-ea"/>
              </a:rPr>
              <a:t>awabe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図 20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2C4894C2-C083-486E-A563-E38418267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r="14786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032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3429000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2967068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49433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反復：第二反復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85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反復：第二反復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7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3872397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3410465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5176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反復：第三反復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19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反復：第三反復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23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4490235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4028303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7770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52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120129" y="5063885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217315" y="4601953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32426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反省点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2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3AE48-D486-4265-9B50-CD74CB15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solidFill>
                  <a:schemeClr val="accent1"/>
                </a:solidFill>
              </a:rPr>
              <a:t>1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2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214584" y="5618856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311770" y="5156924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3134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57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b="1" dirty="0">
                <a:solidFill>
                  <a:srgbClr val="4472C4"/>
                </a:solidFill>
                <a:latin typeface="Calibri" panose="020F0502020204030204"/>
                <a:ea typeface="メイリオ" panose="020B0604030504040204" pitchFamily="50" charset="-128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1909823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1447891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81689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30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3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56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06B3E-324A-4F16-A718-7EFB3E3E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制作物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bg1"/>
                </a:solidFill>
                <a:latin typeface="+mn-ea"/>
              </a:rPr>
              <a:t>反復</a:t>
            </a:r>
            <a:endParaRPr lang="en-US" altLang="ja-JP" sz="40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bg1"/>
                </a:solidFill>
                <a:latin typeface="+mn-ea"/>
              </a:rPr>
              <a:t>第一反復</a:t>
            </a:r>
            <a:endParaRPr lang="en-US" altLang="ja-JP" sz="3600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第二反復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第三反復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まとめ</a:t>
            </a:r>
            <a:endParaRPr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反省点</a:t>
            </a:r>
            <a:endParaRPr kumimoji="1" lang="en-US" altLang="ja-JP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今後の展望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86CE71-F985-4022-920C-1FC99FE7B318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5F85AC9-E17C-4AE6-B745-56758FFC4BB2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FFFC54-2CEB-42DD-83EC-E5F4EA07C246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CB13E9-8908-4112-8FD3-6B663DA6FCF3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F6E0C59-FB6A-4C19-B328-E165A4B869E3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1E87B-0719-4EB7-875B-7BF6DC065757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80F03C1-C195-4869-A78E-2D608A2A596E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A6C7320-F829-42E0-9D10-065B83CCE0D5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2D1451-017A-4D9F-8256-23837790057E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386780E-7FF1-4595-8084-0B7EF3083CED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63CE5-F783-4035-982B-178F1F7CEB9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2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9BAABF-69F1-44F9-A275-56093479E7D5}"/>
              </a:ext>
            </a:extLst>
          </p:cNvPr>
          <p:cNvCxnSpPr/>
          <p:nvPr/>
        </p:nvCxnSpPr>
        <p:spPr>
          <a:xfrm>
            <a:off x="6096000" y="2960147"/>
            <a:ext cx="368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稲妻 4">
            <a:extLst>
              <a:ext uri="{FF2B5EF4-FFF2-40B4-BE49-F238E27FC236}">
                <a16:creationId xmlns:a16="http://schemas.microsoft.com/office/drawing/2014/main" id="{2A3E19E6-8FC6-4900-BDF4-F56B00419561}"/>
              </a:ext>
            </a:extLst>
          </p:cNvPr>
          <p:cNvSpPr/>
          <p:nvPr/>
        </p:nvSpPr>
        <p:spPr>
          <a:xfrm flipH="1">
            <a:off x="9193186" y="2498215"/>
            <a:ext cx="694481" cy="621349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8D38453-7598-4CBE-A6CC-E1B7C98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</p:spPr>
        <p:txBody>
          <a:bodyPr anchor="ctr">
            <a:normAutofit/>
          </a:bodyPr>
          <a:lstStyle/>
          <a:p>
            <a:r>
              <a:rPr lang="ja-JP" altLang="en-US" sz="6000" b="1" dirty="0">
                <a:latin typeface="+mj-ea"/>
              </a:rPr>
              <a:t>目  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32949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反復：第一反復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02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E0789-D21B-4A04-9BB5-9E46E1B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反復：第一反復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81648-40DF-44CF-8EAF-EBA8E401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A2D362-F27B-46DE-BD1C-A842E87CDDD4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6F4AD1-240A-434A-8958-12746D07860F}"/>
              </a:ext>
            </a:extLst>
          </p:cNvPr>
          <p:cNvSpPr/>
          <p:nvPr/>
        </p:nvSpPr>
        <p:spPr>
          <a:xfrm>
            <a:off x="0" y="1825626"/>
            <a:ext cx="12192000" cy="5032374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153284-76F2-4CAC-8BE2-7910BCCB9114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8A4BDD-D474-48A2-8CCD-229245F8257C}"/>
              </a:ext>
            </a:extLst>
          </p:cNvPr>
          <p:cNvGrpSpPr/>
          <p:nvPr/>
        </p:nvGrpSpPr>
        <p:grpSpPr>
          <a:xfrm rot="18780732">
            <a:off x="10297551" y="5326382"/>
            <a:ext cx="1801172" cy="1038076"/>
            <a:chOff x="9674942" y="5398102"/>
            <a:chExt cx="1801172" cy="1038076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1BCA58A-2F19-4F53-A5CC-DE3AF3D2C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CB88663-1DC2-4579-8E94-F15BA4B1D30F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D4CAF17-41C3-4954-B256-549DE2E16AE1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D0DBA11-6656-411E-B877-BB3D52C3B6BF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line">
              <a:avLst/>
            </a:prstGeom>
            <a:ln w="571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B1A5660-1400-46A3-9A4A-66126FE2B80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865E02-B203-450F-9CBB-60364178C7B4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C7FBD7-930B-4F08-9813-D2E95ED2D37F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0760138-438D-43D5-B334-E92B01247EC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239AF1-DB33-40A2-9046-C54B9E89A782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84E1E5-701C-4625-8572-55997804F811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3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186</Words>
  <Application>Microsoft Office PowerPoint</Application>
  <PresentationFormat>ワイド画面</PresentationFormat>
  <Paragraphs>107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メイリオ</vt:lpstr>
      <vt:lpstr>Arial</vt:lpstr>
      <vt:lpstr>Calibri</vt:lpstr>
      <vt:lpstr>Wingdings</vt:lpstr>
      <vt:lpstr>Office テーマ</vt:lpstr>
      <vt:lpstr>成果発表会 ーチケット予約システムー</vt:lpstr>
      <vt:lpstr>目  次</vt:lpstr>
      <vt:lpstr>目  次</vt:lpstr>
      <vt:lpstr>制作物</vt:lpstr>
      <vt:lpstr>制作物</vt:lpstr>
      <vt:lpstr>制作物</vt:lpstr>
      <vt:lpstr>目  次</vt:lpstr>
      <vt:lpstr>反復：第一反復</vt:lpstr>
      <vt:lpstr>反復：第一反復</vt:lpstr>
      <vt:lpstr>目  次</vt:lpstr>
      <vt:lpstr>反復：第二反復</vt:lpstr>
      <vt:lpstr>反復：第二反復</vt:lpstr>
      <vt:lpstr>目  次</vt:lpstr>
      <vt:lpstr>反復：第三反復</vt:lpstr>
      <vt:lpstr>反復：第三反復</vt:lpstr>
      <vt:lpstr>目  次</vt:lpstr>
      <vt:lpstr>まとめ</vt:lpstr>
      <vt:lpstr>目  次</vt:lpstr>
      <vt:lpstr>反省点</vt:lpstr>
      <vt:lpstr>目  次</vt:lpstr>
      <vt:lpstr>今後の展望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鈴木 翔太</cp:lastModifiedBy>
  <cp:revision>8</cp:revision>
  <dcterms:created xsi:type="dcterms:W3CDTF">2020-06-14T13:13:24Z</dcterms:created>
  <dcterms:modified xsi:type="dcterms:W3CDTF">2020-06-14T14:09:41Z</dcterms:modified>
</cp:coreProperties>
</file>