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c571fa45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9c571fa45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9c571fa45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89c571fa45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571fa45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9c571fa45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c571fa45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9c571fa45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15551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c571fa45_1_31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340" name="Google Shape;340;g89c571fa45_1_31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9c571fa45_1_31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9c571fa45_1_31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課題・対策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個人の振り返り</a:t>
            </a:r>
            <a:endParaRPr sz="3700">
              <a:solidFill>
                <a:srgbClr val="888888"/>
              </a:solidFill>
            </a:endParaRPr>
          </a:p>
        </p:txBody>
      </p:sp>
      <p:grpSp>
        <p:nvGrpSpPr>
          <p:cNvPr id="343" name="Google Shape;343;g89c571fa45_1_31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44" name="Google Shape;344;g89c571fa45_1_31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89c571fa45_1_31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89c571fa45_1_31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g89c571fa45_1_31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8" name="Google Shape;348;g89c571fa45_1_31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89c571fa45_1_31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89c571fa45_1_31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89c571fa45_1_31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89c571fa45_1_31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g89c571fa45_1_31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89c571fa45_1_318"/>
          <p:cNvCxnSpPr/>
          <p:nvPr/>
        </p:nvCxnSpPr>
        <p:spPr>
          <a:xfrm>
            <a:off x="5964425" y="41324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89c571fa45_1_318"/>
          <p:cNvSpPr/>
          <p:nvPr/>
        </p:nvSpPr>
        <p:spPr>
          <a:xfrm flipH="1">
            <a:off x="9237048" y="36266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89c571fa45_1_10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89c571fa45_1_10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89c571fa45_1_10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89c571fa45_1_10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9c571fa45_1_10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9c571fa45_1_10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9c571fa45_1_104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問題とその影響</a:t>
            </a:r>
            <a:br>
              <a:rPr lang="ja-JP" sz="2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9c571fa45_1_13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9c571fa45_1_13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9c571fa45_1_13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9c571fa45_1_13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89c571fa45_1_13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9c571fa45_1_13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89c571fa45_1_130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問題解決への取り組み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期待される効果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9c571fa45_1_33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428" name="Google Shape;428;g89c571fa45_1_33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89c571fa45_1_33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89c571fa45_1_33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課題・対策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個人の振り返り</a:t>
            </a:r>
            <a:endParaRPr sz="3700">
              <a:solidFill>
                <a:schemeClr val="dk1"/>
              </a:solidFill>
            </a:endParaRPr>
          </a:p>
        </p:txBody>
      </p:sp>
      <p:grpSp>
        <p:nvGrpSpPr>
          <p:cNvPr id="431" name="Google Shape;431;g89c571fa45_1_33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32" name="Google Shape;432;g89c571fa45_1_33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89c571fa45_1_33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89c571fa45_1_33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" name="Google Shape;435;g89c571fa45_1_33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" name="Google Shape;436;g89c571fa45_1_33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89c571fa45_1_33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89c571fa45_1_33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89c571fa45_1_33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89c571fa45_1_33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g89c571fa45_1_33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g89c571fa45_1_338"/>
          <p:cNvCxnSpPr/>
          <p:nvPr/>
        </p:nvCxnSpPr>
        <p:spPr>
          <a:xfrm>
            <a:off x="5979025" y="4775848"/>
            <a:ext cx="44760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g89c571fa45_1_338"/>
          <p:cNvSpPr/>
          <p:nvPr/>
        </p:nvSpPr>
        <p:spPr>
          <a:xfrm flipH="1">
            <a:off x="9836573" y="425544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g89c571fa45_1_156"/>
          <p:cNvGrpSpPr/>
          <p:nvPr/>
        </p:nvGrpSpPr>
        <p:grpSpPr>
          <a:xfrm rot="-2819133">
            <a:off x="10264304" y="5164843"/>
            <a:ext cx="1986003" cy="1049930"/>
            <a:chOff x="9674942" y="5386312"/>
            <a:chExt cx="1985953" cy="1049904"/>
          </a:xfrm>
        </p:grpSpPr>
        <p:sp>
          <p:nvSpPr>
            <p:cNvPr id="454" name="Google Shape;454;g89c571fa45_1_15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89c571fa45_1_15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89c571fa45_1_15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g89c571fa45_1_15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8" name="Google Shape;458;g89c571fa45_1_15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89c571fa45_1_15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89c571fa45_1_15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89c571fa45_1_15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89c571fa45_1_15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g89c571fa45_1_156"/>
          <p:cNvSpPr txBox="1"/>
          <p:nvPr/>
        </p:nvSpPr>
        <p:spPr>
          <a:xfrm>
            <a:off x="11009118" y="5408631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9c571fa45_1_15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89c571fa45_1_15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89c571fa45_1_15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89c571fa45_1_15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89c571fa45_1_15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89c571fa45_1_15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89c571fa45_1_156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199235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06142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9c571fa45_1_18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89c571fa45_1_18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89c571fa45_1_18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89c571fa45_1_18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89c571fa45_1_18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89c571fa45_1_18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89c571fa45_1_182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9c571fa45_1_20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89c571fa45_1_20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89c571fa45_1_20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89c571fa45_1_20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89c571fa45_1_20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89c571fa45_1_20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89c571fa45_1_208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9c571fa45_1_23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89c571fa45_1_23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89c571fa45_1_23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89c571fa45_1_23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89c571fa45_1_23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89c571fa45_1_23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89c571fa45_1_234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89c571fa45_1_35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89c571fa45_1_35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9c571fa45_1_35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9c571fa45_1_35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9c571fa45_1_35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9c571fa45_1_35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9c571fa45_1_358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3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・Swingを利用したGUIの実装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・UML図(分析・設計)の記述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・情報の取捨選択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対策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・参考書を活用する　：　</a:t>
            </a:r>
            <a:r>
              <a:rPr lang="ja-JP" sz="23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未達成</a:t>
            </a:r>
            <a:endParaRPr sz="23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・研修内容を振り返る：　</a:t>
            </a:r>
            <a:r>
              <a:rPr lang="ja-JP" sz="2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継続中</a:t>
            </a:r>
            <a:endParaRPr sz="2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5" y="2203588"/>
            <a:ext cx="5775000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3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社会人としての学び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latin typeface="Calibri"/>
                <a:ea typeface="Calibri"/>
                <a:cs typeface="Calibri"/>
                <a:sym typeface="Calibri"/>
              </a:rPr>
              <a:t>・報連相の大切さ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latin typeface="Calibri"/>
                <a:ea typeface="Calibri"/>
                <a:cs typeface="Calibri"/>
                <a:sym typeface="Calibri"/>
              </a:rPr>
              <a:t>・個人で行うことの限界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今後目指す人財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sz="24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壁にぶつかってもあきらめない人財</a:t>
            </a:r>
            <a:endParaRPr sz="240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c571fa45_1_27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31" name="Google Shape;131;g89c571fa45_1_27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9c571fa45_1_27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89c571fa45_1_27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4" name="Google Shape;134;g89c571fa45_1_27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135" name="Google Shape;135;g89c571fa45_1_27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89c571fa45_1_27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89c571fa45_1_27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g89c571fa45_1_27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" name="Google Shape;139;g89c571fa45_1_27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89c571fa45_1_27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89c571fa45_1_27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89c571fa45_1_27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89c571fa45_1_27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89c571fa45_1_27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89c571fa45_1_278"/>
          <p:cNvCxnSpPr/>
          <p:nvPr/>
        </p:nvCxnSpPr>
        <p:spPr>
          <a:xfrm>
            <a:off x="5993650" y="29772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g89c571fa45_1_278"/>
          <p:cNvSpPr/>
          <p:nvPr/>
        </p:nvSpPr>
        <p:spPr>
          <a:xfrm flipH="1">
            <a:off x="9251673" y="244221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89c571fa45_1_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9c571fa45_1_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89c571fa45_1_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9c571fa45_1_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9c571fa45_1_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89c571fa45_1_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89c571fa45_1_0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9c571fa45_1_2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9c571fa45_1_2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89c571fa45_1_2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89c571fa45_1_2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89c571fa45_1_2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9c571fa45_1_2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89c571fa45_1_26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9c571fa45_2_3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9c571fa45_2_3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9c571fa45_2_3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9c571fa45_2_3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9c571fa45_2_3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9c571fa45_2_3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9c571fa45_2_3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/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c571fa45_1_29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287" name="Google Shape;287;g89c571fa45_1_29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89c571fa45_1_29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89c571fa45_1_29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90" name="Google Shape;290;g89c571fa45_1_29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91" name="Google Shape;291;g89c571fa45_1_29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89c571fa45_1_29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89c571fa45_1_29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g89c571fa45_1_29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5" name="Google Shape;295;g89c571fa45_1_29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89c571fa45_1_29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9c571fa45_1_29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89c571fa45_1_29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89c571fa45_1_29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89c571fa45_1_29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89c571fa45_1_298"/>
          <p:cNvCxnSpPr/>
          <p:nvPr/>
        </p:nvCxnSpPr>
        <p:spPr>
          <a:xfrm>
            <a:off x="5979025" y="35621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g89c571fa45_1_298"/>
          <p:cNvSpPr/>
          <p:nvPr/>
        </p:nvSpPr>
        <p:spPr>
          <a:xfrm flipH="1">
            <a:off x="9222423" y="30563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9c571fa45_1_5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9c571fa45_1_5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9c571fa45_1_5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9c571fa45_1_5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9c571fa45_1_5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89c571fa45_1_5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9c571fa45_1_52"/>
          <p:cNvSpPr/>
          <p:nvPr/>
        </p:nvSpPr>
        <p:spPr>
          <a:xfrm>
            <a:off x="93438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651</Words>
  <Application>Microsoft Office PowerPoint</Application>
  <PresentationFormat>ワイド画面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Noto Sans Symbols</vt:lpstr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大石 詩央里</cp:lastModifiedBy>
  <cp:revision>3</cp:revision>
  <dcterms:created xsi:type="dcterms:W3CDTF">2020-06-14T13:13:24Z</dcterms:created>
  <dcterms:modified xsi:type="dcterms:W3CDTF">2020-06-16T00:53:49Z</dcterms:modified>
</cp:coreProperties>
</file>