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7F7F7"/>
    <a:srgbClr val="3F3F3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3F24F-7D8C-4DBE-886F-A5FDA2C8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CCC294-945B-4587-B829-BE6C9501F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26544E-F863-42A5-A273-45D15ED6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E467A-F84A-4FF6-9DA3-56B5E35F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7DE52C-79B9-467D-8589-80DB00C2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5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7CFEF-147F-43D0-9CDF-835D9E7A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6502EC-BFBF-4933-85D3-A930D26D4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466BEF-9A53-445B-B71E-3A6865CB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25F3A-89F5-47B6-97F1-A28C5537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66276-0FD0-4B25-B2EA-AD7CB66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9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348FDC-0A3F-4C51-86BB-0040941D6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074ED8-0A3C-48DC-AD08-10F3941BC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2395-CBCC-4CC6-940A-27AAE764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4D1D98-4C62-4BB7-94D9-172555D7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93BAAE-3834-4530-AA44-C5F6CDCB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6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14680-43BB-416B-9399-4CD5A417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563B5-3F39-4FEF-88AD-20E4B931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90A32D-2C6B-4F1B-BCEF-AC6A24DC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B8179-0142-40C4-886F-62484606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E559F-3C5B-4154-B7A5-E8222F29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54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03C58-A22F-4C5E-8E64-A5E69389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9336FB-B47A-4CD3-908C-18876721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5EA87-D83A-44E8-95CC-BE6CB905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8ABC54-BAA3-4DD5-ACCA-933E054A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4E2C1-30CF-47DC-BCAA-45849039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32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60AC1-B04E-4EB6-818A-2E4A5FD2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F7D72D-9D44-4C08-B3AE-68ABAD61E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394BC8-D808-4203-AC63-893193606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AF3D0F-F2C8-4DDC-A746-E2D0104A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E58943-FE09-4102-AB74-3F5BBD35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5BEDE8-3138-4792-9E81-B9DBBBD1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29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119B3-4FA2-44E3-A620-80653326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8111DA-E9DC-4F7D-9B10-4C5C66FD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7AA25C-7477-4A22-A861-4DF906991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18195C-92B2-4560-8F22-8742CB451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5468FA-DF0F-419B-9E4F-76FDCE32F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E57E19-49D9-4B79-8D02-A5F93E73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419363-4D9B-4894-B9FE-A746A0F8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E33C6F-A745-43AC-89A5-DF46F5BD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60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582C3-827A-48A6-96DD-A5CB9996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191E56-072D-4016-876F-2DB37B47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1CC196-4D83-4290-BB64-5F001DF0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C9922B-34CA-4F6D-B66A-4862103B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21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A2054-0E95-4BE1-B192-717AB62E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FF6FB0-AEFB-4EDF-806B-EF48FB67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752C06-FA45-497E-931A-EEFE5415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3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3F91E-6995-4A2C-9E87-1EE15E08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7C19D4-E934-48E9-A205-036AD611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66C6A1-8C7C-4690-A8D9-0C1B624A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93391C-1C01-4142-B6DA-041B79B1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C4B7E5-B4D2-4927-8E02-F686A17C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36DC64-CF0B-489C-A5D5-3D1B64CB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22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6FF31-0C75-422C-9494-4DBD7C8B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2BC373-BF41-49DC-A674-AB26B92C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26FB86-FA1C-489E-8F27-15A3D7FB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DC3B60-7361-4A53-8B66-AB8EE886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20B273-2098-4622-B3E6-A45822BD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34F5A6-CFD7-4520-9552-43BD6EAB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5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9BDE9B-0C51-4D51-A40D-F937AA91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59A55-B310-40B7-8103-F267966A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6C69-100C-45FA-A54C-0F686B8B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03B59E-14C2-488C-8025-C8E7A2BEF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BF594-07F2-43C4-844D-862DC003D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3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2FB0E-2E97-4C2A-886E-E05A18800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705" y="484099"/>
            <a:ext cx="5219094" cy="3246016"/>
          </a:xfrm>
        </p:spPr>
        <p:txBody>
          <a:bodyPr anchor="b">
            <a:normAutofit/>
          </a:bodyPr>
          <a:lstStyle/>
          <a:p>
            <a:r>
              <a:rPr kumimoji="1" lang="ja-JP" altLang="en-US" sz="5600" dirty="0">
                <a:latin typeface="+mj-ea"/>
              </a:rPr>
              <a:t>成果発表会</a:t>
            </a:r>
            <a:br>
              <a:rPr kumimoji="1" lang="en-US" altLang="ja-JP" sz="5600" dirty="0">
                <a:latin typeface="+mj-ea"/>
              </a:rPr>
            </a:br>
            <a:r>
              <a:rPr kumimoji="1" lang="ja-JP" altLang="en-US" sz="3200" dirty="0">
                <a:latin typeface="+mj-ea"/>
              </a:rPr>
              <a:t>ー</a:t>
            </a:r>
            <a:r>
              <a:rPr kumimoji="1" lang="ja-JP" altLang="en-US" sz="3200" b="1" dirty="0">
                <a:solidFill>
                  <a:srgbClr val="00B0F0"/>
                </a:solidFill>
                <a:latin typeface="+mj-ea"/>
              </a:rPr>
              <a:t>チケット</a:t>
            </a:r>
            <a:r>
              <a:rPr kumimoji="1" lang="ja-JP" altLang="en-US" sz="3200" dirty="0">
                <a:latin typeface="+mj-ea"/>
              </a:rPr>
              <a:t>予約システムー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EC997B-E8BF-462F-A212-7A6D716A1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8728" y="4750893"/>
            <a:ext cx="7055893" cy="1147863"/>
          </a:xfrm>
        </p:spPr>
        <p:txBody>
          <a:bodyPr anchor="t">
            <a:normAutofit fontScale="92500"/>
          </a:bodyPr>
          <a:lstStyle/>
          <a:p>
            <a:r>
              <a:rPr lang="en-US" altLang="ja-JP" sz="3200" dirty="0">
                <a:latin typeface="+mn-ea"/>
              </a:rPr>
              <a:t>Team : </a:t>
            </a:r>
            <a:r>
              <a:rPr kumimoji="1" lang="en-US" altLang="ja-JP" sz="3200" b="1" dirty="0">
                <a:latin typeface="+mn-ea"/>
              </a:rPr>
              <a:t>SHOCK</a:t>
            </a:r>
          </a:p>
          <a:p>
            <a:pPr algn="l"/>
            <a:r>
              <a:rPr lang="en-US" altLang="ja-JP" sz="2800" b="1" dirty="0">
                <a:solidFill>
                  <a:srgbClr val="00B0F0"/>
                </a:solidFill>
                <a:latin typeface="+mn-ea"/>
              </a:rPr>
              <a:t>S</a:t>
            </a:r>
            <a:r>
              <a:rPr lang="en-US" altLang="ja-JP" sz="2800" dirty="0">
                <a:latin typeface="+mn-ea"/>
              </a:rPr>
              <a:t>uzuki</a:t>
            </a:r>
            <a:r>
              <a:rPr lang="ja-JP" altLang="en-US" sz="2800" dirty="0">
                <a:latin typeface="+mn-ea"/>
              </a:rPr>
              <a:t>・</a:t>
            </a:r>
            <a:r>
              <a:rPr lang="en-US" altLang="ja-JP" sz="2800" b="1" dirty="0" err="1">
                <a:solidFill>
                  <a:srgbClr val="00B0F0"/>
                </a:solidFill>
                <a:latin typeface="+mn-ea"/>
              </a:rPr>
              <a:t>H</a:t>
            </a:r>
            <a:r>
              <a:rPr lang="en-US" altLang="ja-JP" sz="2800" dirty="0" err="1">
                <a:latin typeface="+mn-ea"/>
              </a:rPr>
              <a:t>ideta</a:t>
            </a:r>
            <a:r>
              <a:rPr lang="ja-JP" altLang="en-US" sz="2800" dirty="0">
                <a:latin typeface="+mn-ea"/>
              </a:rPr>
              <a:t>・</a:t>
            </a:r>
            <a:r>
              <a:rPr lang="en-US" altLang="ja-JP" sz="2800" b="1" dirty="0">
                <a:solidFill>
                  <a:srgbClr val="00B0F0"/>
                </a:solidFill>
                <a:latin typeface="+mn-ea"/>
              </a:rPr>
              <a:t>O</a:t>
            </a:r>
            <a:r>
              <a:rPr lang="en-US" altLang="ja-JP" sz="2800" dirty="0">
                <a:latin typeface="+mn-ea"/>
              </a:rPr>
              <a:t>ishi</a:t>
            </a:r>
            <a:r>
              <a:rPr lang="ja-JP" altLang="en-US" sz="2800" dirty="0">
                <a:latin typeface="+mn-ea"/>
              </a:rPr>
              <a:t>・</a:t>
            </a:r>
            <a:r>
              <a:rPr lang="en-US" altLang="ja-JP" sz="2800" b="1" dirty="0">
                <a:solidFill>
                  <a:srgbClr val="00B0F0"/>
                </a:solidFill>
                <a:latin typeface="+mn-ea"/>
              </a:rPr>
              <a:t>C</a:t>
            </a:r>
            <a:r>
              <a:rPr lang="en-US" altLang="ja-JP" sz="2800" dirty="0">
                <a:latin typeface="+mn-ea"/>
              </a:rPr>
              <a:t>hino</a:t>
            </a:r>
            <a:r>
              <a:rPr lang="ja-JP" altLang="en-US" sz="2800" dirty="0">
                <a:latin typeface="+mn-ea"/>
              </a:rPr>
              <a:t>・</a:t>
            </a:r>
            <a:r>
              <a:rPr lang="en-US" altLang="ja-JP" sz="2800" b="1" dirty="0" err="1">
                <a:solidFill>
                  <a:srgbClr val="00B0F0"/>
                </a:solidFill>
                <a:latin typeface="+mn-ea"/>
              </a:rPr>
              <a:t>K</a:t>
            </a:r>
            <a:r>
              <a:rPr lang="en-US" altLang="ja-JP" sz="2800" dirty="0" err="1">
                <a:latin typeface="+mn-ea"/>
              </a:rPr>
              <a:t>awabe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図 20" descr="記号 が含まれている画像&#10;&#10;自動的に生成された説明">
            <a:extLst>
              <a:ext uri="{FF2B5EF4-FFF2-40B4-BE49-F238E27FC236}">
                <a16:creationId xmlns:a16="http://schemas.microsoft.com/office/drawing/2014/main" id="{2C4894C2-C083-486E-A563-E38418267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r="14786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稲妻 5">
            <a:extLst>
              <a:ext uri="{FF2B5EF4-FFF2-40B4-BE49-F238E27FC236}">
                <a16:creationId xmlns:a16="http://schemas.microsoft.com/office/drawing/2014/main" id="{074B6484-A02F-48B1-81FD-E00FD3D1D06C}"/>
              </a:ext>
            </a:extLst>
          </p:cNvPr>
          <p:cNvSpPr/>
          <p:nvPr/>
        </p:nvSpPr>
        <p:spPr>
          <a:xfrm flipH="1">
            <a:off x="9687697" y="4500926"/>
            <a:ext cx="605480" cy="499933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32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bg1"/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096000" y="3429000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193186" y="2967068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49433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反復：第二反復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0C968C5-990B-4851-8AE2-6BACBEFB3CDC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E6236E5-BD4A-4665-B4F9-1192E530ACFF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D10E5C7-75AE-4C25-A43D-4B2AB93F4C38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ADB8B6D-817D-4CF1-A095-C8A242B8F3CC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DA4AF79-A714-4D2B-95E7-7192C0F4C32F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B80A733-6A4B-406F-B75C-40F17EC63F25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25E86C-9AC5-4CE4-B34F-4A369F5DF1FD}"/>
              </a:ext>
            </a:extLst>
          </p:cNvPr>
          <p:cNvSpPr txBox="1"/>
          <p:nvPr/>
        </p:nvSpPr>
        <p:spPr>
          <a:xfrm>
            <a:off x="7648833" y="204282"/>
            <a:ext cx="129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B4B3FFA-D728-42BB-841B-16A4915B20DA}"/>
              </a:ext>
            </a:extLst>
          </p:cNvPr>
          <p:cNvSpPr/>
          <p:nvPr/>
        </p:nvSpPr>
        <p:spPr>
          <a:xfrm>
            <a:off x="87636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85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反復：第二反復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285709C-61B9-4C65-A2D1-72E74AEC8A4E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330E8F9-9A40-4135-B725-69382169BDA2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7CC00C1-4844-4C8A-B653-4965D7CC80F6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1F52F4E2-64C7-4751-AFF2-26AECD921673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7C03EF7-0BFE-4D44-AC18-FC3D196C347A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D4D1479-70EC-4A28-81E3-A61B95205522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ABF6C26-9398-40B0-BD4E-73DAFEF47A07}"/>
              </a:ext>
            </a:extLst>
          </p:cNvPr>
          <p:cNvSpPr txBox="1"/>
          <p:nvPr/>
        </p:nvSpPr>
        <p:spPr>
          <a:xfrm>
            <a:off x="7648833" y="204282"/>
            <a:ext cx="129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FA7DC186-041D-4D1F-8361-5A0D5D4A68B3}"/>
              </a:ext>
            </a:extLst>
          </p:cNvPr>
          <p:cNvSpPr/>
          <p:nvPr/>
        </p:nvSpPr>
        <p:spPr>
          <a:xfrm>
            <a:off x="87636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87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bg1"/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096000" y="3872397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193186" y="3410465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51762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反復：第三反復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69B0997-36B0-46C4-BF5A-3655CDE9EF5B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85579588-9B10-40BA-880E-AC11A6319628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A539B7C-D1AD-4BA4-9E3D-07ADA370D04E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51D5391-3E0B-4A4E-9A5F-4CAE91968A6C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E73040B-B8DF-4156-9439-4B842D7B47C3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D30E472-EB33-47E1-B68F-9B6D47109593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CBA27E1-487B-4E84-9794-1E512EB0EB68}"/>
              </a:ext>
            </a:extLst>
          </p:cNvPr>
          <p:cNvSpPr txBox="1"/>
          <p:nvPr/>
        </p:nvSpPr>
        <p:spPr>
          <a:xfrm>
            <a:off x="7648833" y="204282"/>
            <a:ext cx="129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AF42A61-9CDF-4C8A-BB3E-0E4AFE1C68B8}"/>
              </a:ext>
            </a:extLst>
          </p:cNvPr>
          <p:cNvSpPr/>
          <p:nvPr/>
        </p:nvSpPr>
        <p:spPr>
          <a:xfrm>
            <a:off x="87636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19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反復：第三反復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BBEA221-0460-440A-ABA9-CA668EFF3E87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C434D1D4-4D37-499A-A2C8-124445D4BB59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772A5FB-5181-4946-A96D-7791DAB27F6C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0F01464-EE4E-42D9-91F2-76B957EDE83C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C28AE27-5257-4115-9AB4-4DAB8D499EC8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F53EDA4-823A-4AC3-A8E7-8B2C8402274B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76FE77-68C1-46E9-8D9A-34247145339A}"/>
              </a:ext>
            </a:extLst>
          </p:cNvPr>
          <p:cNvSpPr txBox="1"/>
          <p:nvPr/>
        </p:nvSpPr>
        <p:spPr>
          <a:xfrm>
            <a:off x="7648833" y="204282"/>
            <a:ext cx="129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C6C4037-A50A-4AC1-9A8C-4B4256CFEC4A}"/>
              </a:ext>
            </a:extLst>
          </p:cNvPr>
          <p:cNvSpPr/>
          <p:nvPr/>
        </p:nvSpPr>
        <p:spPr>
          <a:xfrm>
            <a:off x="87636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23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096000" y="4490235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193186" y="4028303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7770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9D702FD-5E3B-4145-8280-C3303C54C4AE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F2006FF-1521-415D-9BB7-B21EE0A8731B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E6A771B-4A38-4317-A533-894F36A9E481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14E763CB-7DD4-4A81-BE73-A58D9BD09928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18FD03A7-81EB-483E-AD88-32DC261C42CA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02CC9B1-493F-488E-AC44-F930E7096B34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F0946AF-0781-47D9-B7D9-B21FA3974168}"/>
              </a:ext>
            </a:extLst>
          </p:cNvPr>
          <p:cNvSpPr txBox="1"/>
          <p:nvPr/>
        </p:nvSpPr>
        <p:spPr>
          <a:xfrm>
            <a:off x="7648833" y="204282"/>
            <a:ext cx="129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E97A435-2BDD-47FE-8529-F6AC8CA9D4B0}"/>
              </a:ext>
            </a:extLst>
          </p:cNvPr>
          <p:cNvSpPr/>
          <p:nvPr/>
        </p:nvSpPr>
        <p:spPr>
          <a:xfrm>
            <a:off x="96018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52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bg1"/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120129" y="5063885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217315" y="4601953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32426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反省点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9F13F0A-1726-496C-B6CD-78A17E0B00B5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C3E27CB-5081-4E81-A96D-C321AA92A563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3B4F04B-A2AF-4EEB-92C0-534C60E71838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B30FAA2-2A67-483C-9BE3-2A8EB52351FD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5B144D7-E4BD-422B-8709-D6B2A607E489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FC2A1F0-7E1B-4239-9365-8EB7E4C37B0C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B55718A-3ACE-46A2-9342-1248219F2688}"/>
              </a:ext>
            </a:extLst>
          </p:cNvPr>
          <p:cNvSpPr txBox="1"/>
          <p:nvPr/>
        </p:nvSpPr>
        <p:spPr>
          <a:xfrm>
            <a:off x="7648833" y="204282"/>
            <a:ext cx="129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86AB61C-991C-43C8-B25C-3B1319B1D128}"/>
              </a:ext>
            </a:extLst>
          </p:cNvPr>
          <p:cNvSpPr/>
          <p:nvPr/>
        </p:nvSpPr>
        <p:spPr>
          <a:xfrm>
            <a:off x="104400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82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3AE48-D486-4265-9B50-CD74CB15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bg1"/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bg1"/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bg1"/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bg1"/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bg1"/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solidFill>
                  <a:schemeClr val="accent1"/>
                </a:solidFill>
              </a:rPr>
              <a:t>1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29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214584" y="5618856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311770" y="5156924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3134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今後の展望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8EEDCC2-26DD-42F5-9187-DF1AE2D757D5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016BC11-B57C-432C-9DA8-9E87AEF3AF30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D24B200-FEAB-4751-A5F5-AA0793BE5C6F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179E0BD-10E8-44BA-A052-8EF9A7FFCB31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0008BE5-CAA5-4EE8-9457-FD447EC5728F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AB11994-EF02-485F-8C6E-6A67AE143207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24E6F6-F752-48EE-B8BC-9965300CCE1A}"/>
              </a:ext>
            </a:extLst>
          </p:cNvPr>
          <p:cNvSpPr txBox="1"/>
          <p:nvPr/>
        </p:nvSpPr>
        <p:spPr>
          <a:xfrm>
            <a:off x="7648833" y="204282"/>
            <a:ext cx="129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1EB4D02-8426-471B-A8CF-D65B9D0B777A}"/>
              </a:ext>
            </a:extLst>
          </p:cNvPr>
          <p:cNvSpPr/>
          <p:nvPr/>
        </p:nvSpPr>
        <p:spPr>
          <a:xfrm>
            <a:off x="11284941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7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bg1"/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000" b="1" dirty="0">
                <a:solidFill>
                  <a:srgbClr val="4472C4"/>
                </a:solidFill>
                <a:latin typeface="Calibri" panose="020F0502020204030204"/>
                <a:ea typeface="メイリオ" panose="020B0604030504040204" pitchFamily="50" charset="-128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096000" y="1909823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193186" y="1447891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81689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制作物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8899C33-BA3A-4722-B6BB-DCF521FC54C1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AB730D8-6E83-4EC3-8626-A318C7C89DB2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C6879FB1-9C00-45E7-938E-26E9D2374A38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5EA2362-DCC9-4E50-BAAC-99CF8012C434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9EA33D-790C-4CDB-A65A-0CA1807F3CF6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E809437-33DB-4CC5-8104-D796876E776F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B526227-3A2F-4575-B72C-A4C404EC76E0}"/>
              </a:ext>
            </a:extLst>
          </p:cNvPr>
          <p:cNvSpPr txBox="1"/>
          <p:nvPr/>
        </p:nvSpPr>
        <p:spPr>
          <a:xfrm>
            <a:off x="7648833" y="204282"/>
            <a:ext cx="129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B570EF0C-DB23-4084-AC3B-F554857E05F1}"/>
              </a:ext>
            </a:extLst>
          </p:cNvPr>
          <p:cNvSpPr/>
          <p:nvPr/>
        </p:nvSpPr>
        <p:spPr>
          <a:xfrm>
            <a:off x="79254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30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制作物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17CCB0E-9D60-48FA-95FA-6393EA55C9B5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FF44196-4D5F-44A8-91F0-C0D1C7C06A90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8E2167D-150A-47B6-9881-8FED488416EA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C7DC91A-5C8F-46FD-8C26-B7C70744703F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E974583-D8A0-4BEE-BE48-83F67EFF73B5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74E17CC-1515-447D-BA0C-18385BCE7B29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B211B7-130F-4832-9F4B-1C475218C89B}"/>
              </a:ext>
            </a:extLst>
          </p:cNvPr>
          <p:cNvSpPr txBox="1"/>
          <p:nvPr/>
        </p:nvSpPr>
        <p:spPr>
          <a:xfrm>
            <a:off x="7648833" y="204282"/>
            <a:ext cx="129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B83B845-DFA9-4A90-9626-F2BDA3DE4954}"/>
              </a:ext>
            </a:extLst>
          </p:cNvPr>
          <p:cNvSpPr/>
          <p:nvPr/>
        </p:nvSpPr>
        <p:spPr>
          <a:xfrm>
            <a:off x="79254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13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制作物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A2C0617-B82F-4C74-A05C-DAB399510A2D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C288F9F7-9B68-48FB-9CF4-A6E0A51AA587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AA18D9BB-0754-40D8-8EED-6A4FC549C394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199B93A-60EF-44FE-87B0-584E6C8C5D31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285589C-CFC8-4C4B-B4F7-1554051E4B66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B760FA1-A695-4345-AC8A-BF43D7B48A50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304433-A19C-4538-8954-4B53273DD271}"/>
              </a:ext>
            </a:extLst>
          </p:cNvPr>
          <p:cNvSpPr txBox="1"/>
          <p:nvPr/>
        </p:nvSpPr>
        <p:spPr>
          <a:xfrm>
            <a:off x="7648833" y="204282"/>
            <a:ext cx="129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68DE153-B1F0-4021-AEE9-EE76456239F4}"/>
              </a:ext>
            </a:extLst>
          </p:cNvPr>
          <p:cNvSpPr/>
          <p:nvPr/>
        </p:nvSpPr>
        <p:spPr>
          <a:xfrm>
            <a:off x="79254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56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bg1"/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096000" y="2960147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193186" y="2498215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32949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反復：第一反復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582A904-1CB8-4D61-BE0C-E203AE4E668F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904B0F8-70E5-483A-A58C-DCB4988A47A6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A1AE9E7-8F0D-4EBD-BFC8-E59DAA595B6E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9FBCE3D-0209-443D-A6E5-F1D3999938B8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3D9B8FB-3BE2-4E0B-B669-C1C7FEEE880B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275EED0-5271-4C88-8F02-B53741035AE4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3FA092-F09A-4FEF-8347-10C6D4CFEEE0}"/>
              </a:ext>
            </a:extLst>
          </p:cNvPr>
          <p:cNvSpPr txBox="1"/>
          <p:nvPr/>
        </p:nvSpPr>
        <p:spPr>
          <a:xfrm>
            <a:off x="7648833" y="204282"/>
            <a:ext cx="129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FEB09215-8C0D-442C-A409-E0BB9D3C53B0}"/>
              </a:ext>
            </a:extLst>
          </p:cNvPr>
          <p:cNvSpPr/>
          <p:nvPr/>
        </p:nvSpPr>
        <p:spPr>
          <a:xfrm>
            <a:off x="87636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02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反復：第一反復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21EBB99-31FB-49B3-A514-E9DD6C8291B6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83525A82-452F-4A6B-BD79-260910ED892F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B8D4F93-9638-4C58-A2E9-283984B4B1F6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6F5E99F-0760-48E6-9545-B1D508D273AF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75EEEBB-661D-4EB0-A53D-9FC71ED391CA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2A6E08-C308-45C2-89A2-AC4ECBC7177F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756D07C-6218-4F30-A66A-BC39FAC81ECA}"/>
              </a:ext>
            </a:extLst>
          </p:cNvPr>
          <p:cNvSpPr txBox="1"/>
          <p:nvPr/>
        </p:nvSpPr>
        <p:spPr>
          <a:xfrm>
            <a:off x="7648833" y="204282"/>
            <a:ext cx="129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2B19C2A-403A-484C-8851-39A2B6E9CC94}"/>
              </a:ext>
            </a:extLst>
          </p:cNvPr>
          <p:cNvSpPr/>
          <p:nvPr/>
        </p:nvSpPr>
        <p:spPr>
          <a:xfrm>
            <a:off x="87636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9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198</Words>
  <Application>Microsoft Office PowerPoint</Application>
  <PresentationFormat>ワイド画面</PresentationFormat>
  <Paragraphs>119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メイリオ</vt:lpstr>
      <vt:lpstr>Arial</vt:lpstr>
      <vt:lpstr>Calibri</vt:lpstr>
      <vt:lpstr>Wingdings</vt:lpstr>
      <vt:lpstr>Office テーマ</vt:lpstr>
      <vt:lpstr>成果発表会 ーチケット予約システムー</vt:lpstr>
      <vt:lpstr>目  次</vt:lpstr>
      <vt:lpstr>目  次</vt:lpstr>
      <vt:lpstr>制作物</vt:lpstr>
      <vt:lpstr>制作物</vt:lpstr>
      <vt:lpstr>制作物</vt:lpstr>
      <vt:lpstr>目  次</vt:lpstr>
      <vt:lpstr>反復：第一反復</vt:lpstr>
      <vt:lpstr>反復：第一反復</vt:lpstr>
      <vt:lpstr>目  次</vt:lpstr>
      <vt:lpstr>反復：第二反復</vt:lpstr>
      <vt:lpstr>反復：第二反復</vt:lpstr>
      <vt:lpstr>目  次</vt:lpstr>
      <vt:lpstr>反復：第三反復</vt:lpstr>
      <vt:lpstr>反復：第三反復</vt:lpstr>
      <vt:lpstr>目  次</vt:lpstr>
      <vt:lpstr>まとめ</vt:lpstr>
      <vt:lpstr>目  次</vt:lpstr>
      <vt:lpstr>反省点</vt:lpstr>
      <vt:lpstr>目  次</vt:lpstr>
      <vt:lpstr>今後の展望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成果発表会 ーチケット予約システムー</dc:title>
  <dc:creator>SEC 鈴木 翔太</dc:creator>
  <cp:lastModifiedBy>SEC 鈴木 翔太</cp:lastModifiedBy>
  <cp:revision>10</cp:revision>
  <dcterms:created xsi:type="dcterms:W3CDTF">2020-06-14T13:13:24Z</dcterms:created>
  <dcterms:modified xsi:type="dcterms:W3CDTF">2020-06-14T14:26:06Z</dcterms:modified>
</cp:coreProperties>
</file>