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57" r:id="rId4"/>
    <p:sldId id="278" r:id="rId5"/>
    <p:sldId id="281" r:id="rId6"/>
    <p:sldId id="280" r:id="rId7"/>
    <p:sldId id="259" r:id="rId8"/>
    <p:sldId id="260" r:id="rId9"/>
    <p:sldId id="261" r:id="rId10"/>
    <p:sldId id="262" r:id="rId11"/>
    <p:sldId id="275" r:id="rId12"/>
    <p:sldId id="264" r:id="rId13"/>
    <p:sldId id="276" r:id="rId14"/>
    <p:sldId id="266" r:id="rId15"/>
    <p:sldId id="267" r:id="rId16"/>
    <p:sldId id="277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7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48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488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68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47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47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00927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64728209-4240-4571-B09B-B78CF5BE3428}"/>
              </a:ext>
            </a:extLst>
          </p:cNvPr>
          <p:cNvCxnSpPr/>
          <p:nvPr/>
        </p:nvCxnSpPr>
        <p:spPr>
          <a:xfrm>
            <a:off x="6096000" y="3855578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7D4AB72F-C604-42B3-A109-2A8590E835A8}"/>
              </a:ext>
            </a:extLst>
          </p:cNvPr>
          <p:cNvSpPr/>
          <p:nvPr/>
        </p:nvSpPr>
        <p:spPr>
          <a:xfrm flipH="1">
            <a:off x="9354023" y="332052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1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8436FF2-9EE6-419A-ADC5-0E0D8BAB6C80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B15E096-C933-4973-A224-501A0314110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795E429-2077-4F2F-AF1C-D0A77356ED9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59BF40B-D5A5-4BC4-871A-3C81ED6EB89E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450D3CB-4DCE-4AEE-B791-3C843B2F5A56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700470A-F526-4211-9CC9-7862D9E6684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6A879E-E7A3-41DF-B9D7-F0EB0BB14996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07870E4-F36D-45BD-BC96-B2B96D9A863E}"/>
              </a:ext>
            </a:extLst>
          </p:cNvPr>
          <p:cNvSpPr/>
          <p:nvPr/>
        </p:nvSpPr>
        <p:spPr>
          <a:xfrm>
            <a:off x="96018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6523DFD7-BD20-44B5-956B-D73F34CCC2A2}"/>
              </a:ext>
            </a:extLst>
          </p:cNvPr>
          <p:cNvCxnSpPr/>
          <p:nvPr/>
        </p:nvCxnSpPr>
        <p:spPr>
          <a:xfrm>
            <a:off x="6096000" y="450528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2214FC5C-AD01-4E8F-B1F4-AA6F6E4587B4}"/>
              </a:ext>
            </a:extLst>
          </p:cNvPr>
          <p:cNvSpPr/>
          <p:nvPr/>
        </p:nvSpPr>
        <p:spPr>
          <a:xfrm flipH="1">
            <a:off x="9354023" y="397022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3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課題</a:t>
            </a:r>
            <a:r>
              <a:rPr lang="ja-JP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とその影響</a:t>
            </a:r>
            <a:br>
              <a:rPr lang="ja-JP" sz="25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229ADCD-2D9E-42E1-818A-A9B0AB22C5A6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F0C5C88-77BE-474E-AA46-DDABF5E638C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A74EAE-9B6F-4EBA-B628-F75BFA3FF892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D62626A-2E53-466B-9846-520F8283E4B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9F1062-2DC8-4DFB-AEBE-EDC0544DAB6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9102133-00C7-4C2E-9A6B-141D0B8D382A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4BBE29F-1E8B-422A-93E1-6F5CE62138C2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D164A18-64C8-4022-A292-57B936AD1726}"/>
              </a:ext>
            </a:extLst>
          </p:cNvPr>
          <p:cNvSpPr/>
          <p:nvPr/>
        </p:nvSpPr>
        <p:spPr>
          <a:xfrm>
            <a:off x="10440034" y="693738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altLang="en-US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解決への取り組み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期待される効果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EB68FD6-4827-4032-B5A4-594467652DF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262D71F-7EA6-46D5-978E-2E0B32F1CEBD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5245764-32BB-42F6-9022-8FF26140020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00969BA-824E-4549-A6D7-F2DD4E4FC917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0D1D099-10E2-4BED-AD66-EE6E318208D9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D8D3C66-2CFE-4FA4-961D-E9AB1C1F45DF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E0F899-1481-4DD8-A442-52FBEA54FDE5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F5A578B-5DAB-48AC-9298-F8DB1ADA5324}"/>
              </a:ext>
            </a:extLst>
          </p:cNvPr>
          <p:cNvSpPr/>
          <p:nvPr/>
        </p:nvSpPr>
        <p:spPr>
          <a:xfrm>
            <a:off x="104400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13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3FF5059E-4CE4-479C-AF5A-650FDE0B9BE9}"/>
              </a:ext>
            </a:extLst>
          </p:cNvPr>
          <p:cNvCxnSpPr>
            <a:cxnSpLocks/>
          </p:cNvCxnSpPr>
          <p:nvPr/>
        </p:nvCxnSpPr>
        <p:spPr>
          <a:xfrm flipV="1">
            <a:off x="6096000" y="5125058"/>
            <a:ext cx="4665945" cy="775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F63450E2-BD7B-4E45-AFAF-65800900BEF0}"/>
              </a:ext>
            </a:extLst>
          </p:cNvPr>
          <p:cNvSpPr/>
          <p:nvPr/>
        </p:nvSpPr>
        <p:spPr>
          <a:xfrm flipH="1">
            <a:off x="10335368" y="459000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55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2017411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37228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AAC7A5-421F-4EB2-93C3-105E540007CD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DC1B302-7EEE-43CA-98F1-66B1A184761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58E8EA1-AD78-439C-8D0B-C653D346770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7F79A4E-D70C-4068-944B-33BCF722FD0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9A5A755-1B71-45CB-ABC1-B1ECA8C4CFF7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8128020-1B16-4562-9FC1-EBE3991E0B1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15C70CD-FF51-4F84-95B2-69E60FE5E5D3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42BDE05-5984-44E2-B28D-D241DB59F5D5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Google Shape;495;g89c571fa45_1_182">
            <a:extLst>
              <a:ext uri="{FF2B5EF4-FFF2-40B4-BE49-F238E27FC236}">
                <a16:creationId xmlns:a16="http://schemas.microsoft.com/office/drawing/2014/main" id="{6655ACB5-2644-47EA-94F3-301F1227F208}"/>
              </a:ext>
            </a:extLst>
          </p:cNvPr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" name="Google Shape;496;g89c571fa45_1_182">
              <a:extLst>
                <a:ext uri="{FF2B5EF4-FFF2-40B4-BE49-F238E27FC236}">
                  <a16:creationId xmlns:a16="http://schemas.microsoft.com/office/drawing/2014/main" id="{897943CE-548E-4097-89A8-E9225B47273A}"/>
                </a:ext>
              </a:extLst>
            </p:cNvPr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97;g89c571fa45_1_182">
              <a:extLst>
                <a:ext uri="{FF2B5EF4-FFF2-40B4-BE49-F238E27FC236}">
                  <a16:creationId xmlns:a16="http://schemas.microsoft.com/office/drawing/2014/main" id="{6BABC915-2EAC-4865-A8B6-EDAFB4726073}"/>
                </a:ext>
              </a:extLst>
            </p:cNvPr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98;g89c571fa45_1_182">
              <a:extLst>
                <a:ext uri="{FF2B5EF4-FFF2-40B4-BE49-F238E27FC236}">
                  <a16:creationId xmlns:a16="http://schemas.microsoft.com/office/drawing/2014/main" id="{0D33AA90-97FF-4BDB-96DB-0710E4791DAD}"/>
                </a:ext>
              </a:extLst>
            </p:cNvPr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499;g89c571fa45_1_182">
              <a:extLst>
                <a:ext uri="{FF2B5EF4-FFF2-40B4-BE49-F238E27FC236}">
                  <a16:creationId xmlns:a16="http://schemas.microsoft.com/office/drawing/2014/main" id="{EA13B482-CAE4-4EED-B2BE-9DB28C62393A}"/>
                </a:ext>
              </a:extLst>
            </p:cNvPr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" name="Google Shape;500;g89c571fa45_1_182">
              <a:extLst>
                <a:ext uri="{FF2B5EF4-FFF2-40B4-BE49-F238E27FC236}">
                  <a16:creationId xmlns:a16="http://schemas.microsoft.com/office/drawing/2014/main" id="{A75CE9BF-F924-4AEF-9712-56DA7F4E9B6C}"/>
                </a:ext>
              </a:extLst>
            </p:cNvPr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01;g89c571fa45_1_182">
              <a:extLst>
                <a:ext uri="{FF2B5EF4-FFF2-40B4-BE49-F238E27FC236}">
                  <a16:creationId xmlns:a16="http://schemas.microsoft.com/office/drawing/2014/main" id="{5ECB1BD1-B623-42A0-A0F5-21A64EE0F6E5}"/>
                </a:ext>
              </a:extLst>
            </p:cNvPr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02;g89c571fa45_1_182">
              <a:extLst>
                <a:ext uri="{FF2B5EF4-FFF2-40B4-BE49-F238E27FC236}">
                  <a16:creationId xmlns:a16="http://schemas.microsoft.com/office/drawing/2014/main" id="{9035713F-D624-44E6-A2D6-90CD0E468ECF}"/>
                </a:ext>
              </a:extLst>
            </p:cNvPr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503;g89c571fa45_1_182">
              <a:extLst>
                <a:ext uri="{FF2B5EF4-FFF2-40B4-BE49-F238E27FC236}">
                  <a16:creationId xmlns:a16="http://schemas.microsoft.com/office/drawing/2014/main" id="{0DFB2E7C-164C-4B4C-9A8A-0A8AEEF69DF3}"/>
                </a:ext>
              </a:extLst>
            </p:cNvPr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504;g89c571fa45_1_182">
              <a:extLst>
                <a:ext uri="{FF2B5EF4-FFF2-40B4-BE49-F238E27FC236}">
                  <a16:creationId xmlns:a16="http://schemas.microsoft.com/office/drawing/2014/main" id="{7BE60CB9-63BF-4714-99C2-E16885D033F4}"/>
                </a:ext>
              </a:extLst>
            </p:cNvPr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505;g89c571fa45_1_182">
            <a:extLst>
              <a:ext uri="{FF2B5EF4-FFF2-40B4-BE49-F238E27FC236}">
                <a16:creationId xmlns:a16="http://schemas.microsoft.com/office/drawing/2014/main" id="{9E5AC74D-D7D9-4283-877C-6763D05D58B3}"/>
              </a:ext>
            </a:extLst>
          </p:cNvPr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 dirty="0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42B5B93C-EAC9-490E-AD0E-98E8FD3DC372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5395731-ADCD-4008-A8CF-6002A2AA78E5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C386673-4CB9-49F5-99E2-EF74838B0C7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18AC7FF-92A8-4B0A-B5B9-5F302CF4EF0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CBFC3C9-9789-44F8-8D33-F258406DF57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3652494-AAAC-48A7-96AA-B9658BBFF89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8AD5D0F-1458-4DA8-8780-0B757FF4FC17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DD5D6D3-0E64-46A4-B091-31791951B9E0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9EE72BCF-AA36-4237-8905-AB3253B2350F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0341325-D5C1-4498-8D39-FF5D5A40495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E602F4-DC46-4145-9BE8-9802683B3E1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DC7DE00-21B8-4289-8418-D088D003DAA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B6BD2AE-EFE7-40FA-8F7D-4815FE0827A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732A673-4EB3-49CB-B572-FB2AE7A7F63D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F770F4-BD41-4CA9-A441-B1EA61EFC686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814A094-6EC8-41DE-8F0F-16C1A9130EE2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83A54DC-26DB-4FBA-A758-F022468F023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1E79A5-C54A-49AE-A3B8-F6BCC2FF19D8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98886F4E-956F-44ED-98EA-52BD51FE3B27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D4F93CD-A849-4DC0-B548-344A06317BD6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6C67CE2-B49F-437D-B2E7-B34586710E6A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AD3804E-32B1-4178-8D38-AF454A18DB01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816C377-FB32-4DD8-BE09-2D617F22B073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F8EB3F0-E3B3-458D-BAC5-9C5DFF458F5F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・Swingを利用したGUIの実装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・UML図(分析・設計)の記述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・情報の取捨選択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対策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・参考書を活用する　：　</a:t>
            </a:r>
            <a:r>
              <a:rPr lang="ja-JP" sz="23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未達成</a:t>
            </a:r>
            <a:endParaRPr sz="23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・研修内容を振り返る：　</a:t>
            </a:r>
            <a:r>
              <a:rPr lang="ja-JP" sz="2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継続中</a:t>
            </a:r>
            <a:endParaRPr sz="23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4" y="2203588"/>
            <a:ext cx="6127439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社会人としての学び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・報連相の大切さ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・個人で行うことの限界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今後目指す人財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sz="24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壁にぶつかってもあきらめない人財</a:t>
            </a:r>
            <a:endParaRPr sz="24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B9CF90A-1A99-47D7-B505-D9B9BC97A54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EAF99C7-ACFE-44AA-8F9D-12B5C25E5DBD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FD59798-B6BE-40FD-A166-DAB079F623B7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7744152-8A4A-409A-9D70-DB109753917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6BC748F-DB0B-422E-9DF5-6BA64CBF3CE5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829E8D1-6CD0-4751-A5AD-73E18DD06C1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A0D0582-4EF4-4E3D-BA9C-45089EE1C41D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0876F42-8560-4BF1-840B-2D837650EB14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718DA204-AA50-43A4-A8E0-CA76585C0877}"/>
              </a:ext>
            </a:extLst>
          </p:cNvPr>
          <p:cNvCxnSpPr/>
          <p:nvPr/>
        </p:nvCxnSpPr>
        <p:spPr>
          <a:xfrm>
            <a:off x="6096000" y="2580231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A5832348-93C1-4F70-AB48-9B7858146D7A}"/>
              </a:ext>
            </a:extLst>
          </p:cNvPr>
          <p:cNvSpPr/>
          <p:nvPr/>
        </p:nvSpPr>
        <p:spPr>
          <a:xfrm flipH="1">
            <a:off x="9354023" y="2045174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2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alt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チーム紹介</a:t>
            </a:r>
            <a:endParaRPr dirty="0"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26FC387-3377-4AED-A637-4DC131039F25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F86809A-2A82-4399-B9AA-1EB2680D24D7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3321CF9-A2FE-4EEE-8F12-1A63FCAFF282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2974A38-ECF4-4863-8716-00F004870ED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A11ACC-0364-4C3F-9245-586CDE92C4A7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05FCFE9-0D83-4698-81E5-E128771FDE2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D8F3E4-E94B-475E-8C5B-87DEA4FF8F5B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83A8D59-D023-422C-8282-F4CFF507824B}"/>
              </a:ext>
            </a:extLst>
          </p:cNvPr>
          <p:cNvSpPr/>
          <p:nvPr/>
        </p:nvSpPr>
        <p:spPr>
          <a:xfrm>
            <a:off x="79254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Google Shape;151;p4">
            <a:extLst>
              <a:ext uri="{FF2B5EF4-FFF2-40B4-BE49-F238E27FC236}">
                <a16:creationId xmlns:a16="http://schemas.microsoft.com/office/drawing/2014/main" id="{2EB729C1-6FD8-4A96-AB11-BF13934F5261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2;p4">
            <a:extLst>
              <a:ext uri="{FF2B5EF4-FFF2-40B4-BE49-F238E27FC236}">
                <a16:creationId xmlns:a16="http://schemas.microsoft.com/office/drawing/2014/main" id="{88CD8B98-3943-4616-834A-98B5469ADCBB}"/>
              </a:ext>
            </a:extLst>
          </p:cNvPr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53;p4">
            <a:extLst>
              <a:ext uri="{FF2B5EF4-FFF2-40B4-BE49-F238E27FC236}">
                <a16:creationId xmlns:a16="http://schemas.microsoft.com/office/drawing/2014/main" id="{668AE18B-2596-42B1-959D-06858C5AE7BC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156;p4">
            <a:extLst>
              <a:ext uri="{FF2B5EF4-FFF2-40B4-BE49-F238E27FC236}">
                <a16:creationId xmlns:a16="http://schemas.microsoft.com/office/drawing/2014/main" id="{C7E53C10-E239-4998-A915-BE1F11BB0F47}"/>
              </a:ext>
            </a:extLst>
          </p:cNvPr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29" name="Google Shape;157;p4">
              <a:extLst>
                <a:ext uri="{FF2B5EF4-FFF2-40B4-BE49-F238E27FC236}">
                  <a16:creationId xmlns:a16="http://schemas.microsoft.com/office/drawing/2014/main" id="{6F63FB7C-FC83-44D5-9750-C4553CCB1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58;p4">
              <a:extLst>
                <a:ext uri="{FF2B5EF4-FFF2-40B4-BE49-F238E27FC236}">
                  <a16:creationId xmlns:a16="http://schemas.microsoft.com/office/drawing/2014/main" id="{B04BBCCB-9920-47BE-89E1-5F14C1F4E5CD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59;p4">
              <a:extLst>
                <a:ext uri="{FF2B5EF4-FFF2-40B4-BE49-F238E27FC236}">
                  <a16:creationId xmlns:a16="http://schemas.microsoft.com/office/drawing/2014/main" id="{9A318A03-41A7-4C07-95B7-60B6BF0561AC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" name="Google Shape;160;p4">
              <a:extLst>
                <a:ext uri="{FF2B5EF4-FFF2-40B4-BE49-F238E27FC236}">
                  <a16:creationId xmlns:a16="http://schemas.microsoft.com/office/drawing/2014/main" id="{E342208F-B1B5-42D6-9556-A9585C47C239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" name="Google Shape;161;p4">
              <a:extLst>
                <a:ext uri="{FF2B5EF4-FFF2-40B4-BE49-F238E27FC236}">
                  <a16:creationId xmlns:a16="http://schemas.microsoft.com/office/drawing/2014/main" id="{3EB882DE-06DE-4C2B-B79B-3475156F6C2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62;p4">
              <a:extLst>
                <a:ext uri="{FF2B5EF4-FFF2-40B4-BE49-F238E27FC236}">
                  <a16:creationId xmlns:a16="http://schemas.microsoft.com/office/drawing/2014/main" id="{BE4E4C8D-388B-4544-AC43-C03C7A80D4FA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63;p4">
              <a:extLst>
                <a:ext uri="{FF2B5EF4-FFF2-40B4-BE49-F238E27FC236}">
                  <a16:creationId xmlns:a16="http://schemas.microsoft.com/office/drawing/2014/main" id="{3A0B62EB-AE48-40C7-91C8-6A2417FDBDA2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64;p4">
              <a:extLst>
                <a:ext uri="{FF2B5EF4-FFF2-40B4-BE49-F238E27FC236}">
                  <a16:creationId xmlns:a16="http://schemas.microsoft.com/office/drawing/2014/main" id="{75342475-CEB9-430B-94F7-90148FA4FFE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65;p4">
              <a:extLst>
                <a:ext uri="{FF2B5EF4-FFF2-40B4-BE49-F238E27FC236}">
                  <a16:creationId xmlns:a16="http://schemas.microsoft.com/office/drawing/2014/main" id="{169B6645-21C5-4DBA-B664-D5AFE0E4B061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166;p4">
            <a:extLst>
              <a:ext uri="{FF2B5EF4-FFF2-40B4-BE49-F238E27FC236}">
                <a16:creationId xmlns:a16="http://schemas.microsoft.com/office/drawing/2014/main" id="{5399382C-9AA3-4ED0-92CA-F59D761B308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03;p1">
            <a:extLst>
              <a:ext uri="{FF2B5EF4-FFF2-40B4-BE49-F238E27FC236}">
                <a16:creationId xmlns:a16="http://schemas.microsoft.com/office/drawing/2014/main" id="{757814ED-F145-4A7F-9712-F2DFBEE019A8}"/>
              </a:ext>
            </a:extLst>
          </p:cNvPr>
          <p:cNvSpPr txBox="1">
            <a:spLocks/>
          </p:cNvSpPr>
          <p:nvPr/>
        </p:nvSpPr>
        <p:spPr>
          <a:xfrm>
            <a:off x="5547125" y="2106031"/>
            <a:ext cx="6191198" cy="416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グランドルール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 algn="ctr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挨拶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・疑問点をすぐに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全体共有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納期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優先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・意見に対し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反応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休憩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を必ず取る</a:t>
            </a:r>
            <a:endParaRPr lang="en-US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0" name="Google Shape;103;p1">
            <a:extLst>
              <a:ext uri="{FF2B5EF4-FFF2-40B4-BE49-F238E27FC236}">
                <a16:creationId xmlns:a16="http://schemas.microsoft.com/office/drawing/2014/main" id="{E9DD0F37-2D3D-47D9-B88B-2D4F62BAC8B1}"/>
              </a:ext>
            </a:extLst>
          </p:cNvPr>
          <p:cNvSpPr txBox="1">
            <a:spLocks/>
          </p:cNvSpPr>
          <p:nvPr/>
        </p:nvSpPr>
        <p:spPr>
          <a:xfrm>
            <a:off x="1093134" y="1933733"/>
            <a:ext cx="430886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Clr>
                <a:srgbClr val="00B0F0"/>
              </a:buClr>
              <a:buSzPts val="2590"/>
              <a:buFont typeface="Arial"/>
              <a:buNone/>
            </a:pP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チーム名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S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uzuki</a:t>
            </a:r>
            <a:r>
              <a:rPr lang="ja-JP" altLang="en-US" sz="3200" dirty="0">
                <a:latin typeface="Meiryo"/>
                <a:ea typeface="Meiryo"/>
                <a:cs typeface="Meiryo"/>
                <a:sym typeface="Meiryo"/>
              </a:rPr>
              <a:t>　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H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ideta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O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ishi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C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hino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K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awabe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endParaRPr lang="en-US" altLang="ja-JP" sz="1000" b="1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None/>
            </a:pPr>
            <a:r>
              <a:rPr lang="en-US" altLang="ja-JP" b="1" dirty="0">
                <a:latin typeface="Meiryo"/>
                <a:ea typeface="Meiryo"/>
                <a:cs typeface="Meiryo"/>
                <a:sym typeface="Meiryo"/>
              </a:rPr>
              <a:t>      </a:t>
            </a:r>
            <a:r>
              <a:rPr lang="en-US" altLang="ja-JP" b="1" dirty="0">
                <a:highlight>
                  <a:srgbClr val="000000"/>
                </a:highlight>
                <a:latin typeface="Meiryo"/>
                <a:ea typeface="Meiryo"/>
                <a:cs typeface="Meiryo"/>
                <a:sym typeface="Meiryo"/>
              </a:rPr>
              <a:t>  </a:t>
            </a:r>
            <a:r>
              <a:rPr lang="en-US" altLang="ja-JP" sz="5400" b="1" dirty="0">
                <a:solidFill>
                  <a:schemeClr val="bg1"/>
                </a:solidFill>
                <a:highlight>
                  <a:srgbClr val="000000"/>
                </a:highlight>
                <a:latin typeface="Meiryo"/>
                <a:ea typeface="Meiryo"/>
                <a:cs typeface="Meiryo"/>
                <a:sym typeface="Meiryo"/>
              </a:rPr>
              <a:t>SHOCK </a:t>
            </a:r>
            <a:r>
              <a:rPr lang="en-US" altLang="ja-JP" sz="600" b="1" dirty="0">
                <a:solidFill>
                  <a:srgbClr val="F2F2F2"/>
                </a:solidFill>
                <a:latin typeface="Meiryo"/>
                <a:ea typeface="Meiryo"/>
                <a:cs typeface="Meiryo"/>
                <a:sym typeface="Meiryo"/>
              </a:rPr>
              <a:t>a</a:t>
            </a:r>
            <a:r>
              <a:rPr lang="en-US" altLang="ja-JP" sz="5400" b="1" dirty="0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lang="en-US" altLang="ja-JP" sz="5400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endParaRPr lang="en-US" sz="2590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1" name="Google Shape;482;g89c571fa45_1_156">
            <a:extLst>
              <a:ext uri="{FF2B5EF4-FFF2-40B4-BE49-F238E27FC236}">
                <a16:creationId xmlns:a16="http://schemas.microsoft.com/office/drawing/2014/main" id="{9E9BD8FC-28EC-4792-B6A7-BEB6376C9E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54030" y="5453074"/>
            <a:ext cx="466638" cy="9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46;g89c571fa45_1_278">
            <a:extLst>
              <a:ext uri="{FF2B5EF4-FFF2-40B4-BE49-F238E27FC236}">
                <a16:creationId xmlns:a16="http://schemas.microsoft.com/office/drawing/2014/main" id="{69FE01FC-9CB1-44ED-8307-D67BF45B7014}"/>
              </a:ext>
            </a:extLst>
          </p:cNvPr>
          <p:cNvSpPr/>
          <p:nvPr/>
        </p:nvSpPr>
        <p:spPr>
          <a:xfrm flipH="1">
            <a:off x="4232357" y="5378353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F6B796-9FE8-444B-ADE2-42CB78511499}"/>
              </a:ext>
            </a:extLst>
          </p:cNvPr>
          <p:cNvCxnSpPr/>
          <p:nvPr/>
        </p:nvCxnSpPr>
        <p:spPr>
          <a:xfrm>
            <a:off x="1561514" y="2841674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3BA3FB3-C1A1-47D8-83BF-18BF30B0B384}"/>
              </a:ext>
            </a:extLst>
          </p:cNvPr>
          <p:cNvCxnSpPr/>
          <p:nvPr/>
        </p:nvCxnSpPr>
        <p:spPr>
          <a:xfrm>
            <a:off x="1561514" y="3414933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2B98B97-B33D-4E3C-ABF1-21573E96C26E}"/>
              </a:ext>
            </a:extLst>
          </p:cNvPr>
          <p:cNvCxnSpPr/>
          <p:nvPr/>
        </p:nvCxnSpPr>
        <p:spPr>
          <a:xfrm>
            <a:off x="1561514" y="3986706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46250C7-C06D-4BB8-B274-5DEAF66AB2DE}"/>
              </a:ext>
            </a:extLst>
          </p:cNvPr>
          <p:cNvCxnSpPr/>
          <p:nvPr/>
        </p:nvCxnSpPr>
        <p:spPr>
          <a:xfrm>
            <a:off x="1561514" y="4549413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FFE26DD-5F92-4017-A669-E243A842A665}"/>
              </a:ext>
            </a:extLst>
          </p:cNvPr>
          <p:cNvCxnSpPr>
            <a:cxnSpLocks/>
          </p:cNvCxnSpPr>
          <p:nvPr/>
        </p:nvCxnSpPr>
        <p:spPr>
          <a:xfrm>
            <a:off x="1561514" y="5111039"/>
            <a:ext cx="1758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rgbClr val="BFBFBF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rgbClr val="BFBFB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tx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tx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718DA204-AA50-43A4-A8E0-CA76585C0877}"/>
              </a:ext>
            </a:extLst>
          </p:cNvPr>
          <p:cNvCxnSpPr/>
          <p:nvPr/>
        </p:nvCxnSpPr>
        <p:spPr>
          <a:xfrm>
            <a:off x="6096000" y="3229937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A5832348-93C1-4F70-AB48-9B7858146D7A}"/>
              </a:ext>
            </a:extLst>
          </p:cNvPr>
          <p:cNvSpPr/>
          <p:nvPr/>
        </p:nvSpPr>
        <p:spPr>
          <a:xfrm flipH="1">
            <a:off x="9354023" y="2694880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9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98026B9-E708-43D0-8372-6EE64C7C1110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A79D413-8962-4F8C-852B-E396CBD9A322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E817AF3-7DD9-47C1-8A76-97DEC89DB80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85FCE28-F895-415C-9467-71BE207FF58B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3C50072-BC6F-4722-83DD-D6646E79BE38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BB5EFE9-90E7-433B-9A31-29D0FC16CF8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322057-D0E1-421B-8330-5F80C24088DE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DCCCA27-E994-4A42-A97E-9E5038170271}"/>
              </a:ext>
            </a:extLst>
          </p:cNvPr>
          <p:cNvSpPr/>
          <p:nvPr/>
        </p:nvSpPr>
        <p:spPr>
          <a:xfrm>
            <a:off x="8764168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 dirty="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853AA5E-6EFE-410D-BA62-C90BA1C8990E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65F5797-BE4B-4D87-9466-78D9AE570125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292A50-26AD-4AFC-811C-B6FFD83EBB8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49F0A41B-F185-4229-B15C-4E89AD0C3875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F98207-AF43-4CA8-99CA-1B7BCD1EA27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13443EE-B13F-4109-A6E0-6B63F0F1C27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B644BD-6247-4D4A-8D15-0FDF331132F4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98112CF-9488-47D6-8A8A-F6699520E93A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8FBCA2DD-CCD1-47D5-B054-E9E383A1F07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FA992DE-FAFF-4A3B-9645-B2FF6F8DEAA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5D5E417-DBEA-4AA4-96B7-FC92074D5C3C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C7F27D9-60A1-43A5-AAF1-1E36964CC1C9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3DE4F3F-6AAB-40D5-BC69-5BD72D980251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1D79BC-120A-4FAF-8E3E-5C733634DAD5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E127CE-81F4-4B56-9E35-BFA3A857B5A4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1FBA06E-E569-4168-B661-5C09368EECEA}"/>
              </a:ext>
            </a:extLst>
          </p:cNvPr>
          <p:cNvSpPr/>
          <p:nvPr/>
        </p:nvSpPr>
        <p:spPr>
          <a:xfrm>
            <a:off x="8763634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>
            <p:extLst>
              <p:ext uri="{D42A27DB-BD31-4B8C-83A1-F6EECF244321}">
                <p14:modId xmlns:p14="http://schemas.microsoft.com/office/powerpoint/2010/main" val="2918617263"/>
              </p:ext>
            </p:extLst>
          </p:nvPr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 dirty="0">
                          <a:solidFill>
                            <a:schemeClr val="tx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 dirty="0">
                        <a:solidFill>
                          <a:schemeClr val="tx1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dirty="0">
                          <a:solidFill>
                            <a:srgbClr val="C0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 dirty="0">
                        <a:solidFill>
                          <a:srgbClr val="C0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楕円 25">
            <a:extLst>
              <a:ext uri="{FF2B5EF4-FFF2-40B4-BE49-F238E27FC236}">
                <a16:creationId xmlns:a16="http://schemas.microsoft.com/office/drawing/2014/main" id="{B7B46A93-DD07-4C3F-B0C0-CEFE72B8C7B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191FEE-3CE0-4578-81F3-7F98D9141381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0F22CE7-0E59-409E-BB4B-F9B95F31B12D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5DAC410-D24C-4582-840B-321159668F08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8BB11E7-E303-4B02-9958-8C652A7B5D42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AA5137-D42F-4CB9-8421-911ACDCEE522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81319C-5376-4318-94E6-9C01158702D8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C6D3C25-B079-4955-8D84-1ABE6B1BAFD4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711</Words>
  <Application>Microsoft Office PowerPoint</Application>
  <PresentationFormat>ワイド画面</PresentationFormat>
  <Paragraphs>321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チーム紹介</vt:lpstr>
      <vt:lpstr>目  次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大石 詩央里</cp:lastModifiedBy>
  <cp:revision>10</cp:revision>
  <dcterms:created xsi:type="dcterms:W3CDTF">2020-06-14T13:13:24Z</dcterms:created>
  <dcterms:modified xsi:type="dcterms:W3CDTF">2020-06-16T02:00:08Z</dcterms:modified>
</cp:coreProperties>
</file>