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FB4AF-E5C5-4D38-BA02-4F06AC72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FA0296-F73B-45DE-968D-16C8FCAC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46D3D-A9D3-4AEF-898B-DB6ECAA0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17F103-708F-4845-A6FB-E6DD61B1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9DA75-9326-4BE6-AE83-BC6E192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1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1BAE6-0AA4-4CA7-9A1A-A6E3BAB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BE3970-6022-46E8-B3E2-0CF94DBA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4D989-D450-45C3-A5AB-968EAA34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9B881-50BD-440F-BFE5-9218FFF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37B9B-7798-491F-A370-76CAFDC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2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39C9F-F12C-46E5-B426-1E4D691D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71B555-6C7F-4BDB-BA2A-31522863C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7BA39-F9FF-4450-853F-5FCD10A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3BA6F-94A3-4B87-95B9-80F58861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A0BF4-3EB9-4523-AFA9-2DDE78A1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060CB-49BC-406F-854F-2C851723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B44BD-FF0E-4083-8F4E-EEDC7706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3C4E1-0AA5-423A-9257-FDF48D85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E00AE-79FD-42EF-8048-A8778F06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04930-C733-432C-A147-E3D1127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8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32C85-E489-4476-B61E-3EDFC6E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E4F8F-0E40-4ABA-8820-050D13AB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20CBC-F433-405C-A64E-B39F8522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5DA5B-1953-4A0E-B57C-58CC301A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2AA93-5774-453F-BFE7-A7B7ED02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2EBB-C2E4-4B37-B832-079D2F48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86D2E-6A18-4549-B23F-06728118C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5D5ADA-34AD-4F3E-A0EC-45E0FD37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C4116-FA7F-4B02-AD44-6BD8758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5530B-1F3C-4B41-9C83-27E8E50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B1215D-3C47-413D-84D1-B654FF0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3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F666-6920-437D-B812-8A51CEE6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FF7DBE-A363-414F-ABEF-460A316B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03D798-BD89-410F-BE87-D3B73064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EE68ED-235E-456B-B10F-0E330E40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9539AD-2B89-435F-829A-79C23FB0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6502AA-32B5-4C64-9602-32C4C31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54BADB-1231-44E7-B9F5-340AC294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134E3-012C-454E-ACE7-D3D9770A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CC2B-4065-4FCD-9D5C-E38D40B0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C5221-62EA-4644-84D6-A6685783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5F1CED-A836-410C-B1E9-25FB4884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63E985-68AC-474B-978A-C4E79B34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61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4A46EC-F18F-4176-9B5A-8204D100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B14A4A-A91B-4151-8BEF-F7662EF9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702585-CDC3-4030-BE4F-68F3B611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7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5DDA4-9B6A-46A6-BFFF-3896260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7B7EA-01C5-4017-98FD-B609E1EA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6F391C-B548-4F35-8A6E-E06B2C7E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378364-C6EE-48A1-983B-6E68603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FE612-86FC-46D9-9B85-7F7381CC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363A1-D714-4D3C-9A22-FB12FD03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85C3-977F-4A12-A465-20C45182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681741-2E79-46C2-9F1B-08C86EBB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81CA6-6823-4C6D-ACDF-1CBBD880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1B8DC-3BB4-4F86-93E5-E51F670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5034AC-9923-4417-BA58-9A63DB2E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1D6B58-EBB7-4E94-81E5-A977281F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50A379-5347-4765-BDD9-A6DA9B5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A0568A-5438-48C7-9CA9-21007FD6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ADC78-AA40-4CE7-AE67-C15F9F38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F37F-6152-43A3-8865-C0E6DD8C666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64A4B-B73B-45E5-9161-0C77F7401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9F2B1-D96A-47FF-8821-2CD6A19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B0B0-1C0D-46E0-AB0D-E38354F16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9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45DDEB2-74C7-4C78-B5DB-79C8531F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965730"/>
            <a:ext cx="9906000" cy="28098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C915458-0F40-4D4F-8EEE-0FD0EB285A09}"/>
              </a:ext>
            </a:extLst>
          </p:cNvPr>
          <p:cNvCxnSpPr>
            <a:cxnSpLocks/>
          </p:cNvCxnSpPr>
          <p:nvPr/>
        </p:nvCxnSpPr>
        <p:spPr>
          <a:xfrm>
            <a:off x="5985933" y="3962400"/>
            <a:ext cx="0" cy="322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8" descr="2 人の男性 枠線">
            <a:extLst>
              <a:ext uri="{FF2B5EF4-FFF2-40B4-BE49-F238E27FC236}">
                <a16:creationId xmlns:a16="http://schemas.microsoft.com/office/drawing/2014/main" id="{A7848D1C-A67E-4A00-AFCD-8100487E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824" y="5622793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12E79671-ED3F-4EC9-B48E-C024442DC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6992" y="4562263"/>
            <a:ext cx="722067" cy="72206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29D9B97-BEEA-4745-93A9-2CE0A620AAA4}"/>
              </a:ext>
            </a:extLst>
          </p:cNvPr>
          <p:cNvCxnSpPr/>
          <p:nvPr/>
        </p:nvCxnSpPr>
        <p:spPr>
          <a:xfrm flipH="1">
            <a:off x="3365225" y="4940230"/>
            <a:ext cx="174768" cy="7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D9B3087-777D-4C58-83F7-33F4D23421CF}"/>
              </a:ext>
            </a:extLst>
          </p:cNvPr>
          <p:cNvCxnSpPr/>
          <p:nvPr/>
        </p:nvCxnSpPr>
        <p:spPr>
          <a:xfrm>
            <a:off x="3365225" y="5027930"/>
            <a:ext cx="5915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637479-0BC9-477C-8ED8-ECDF6B493B74}"/>
              </a:ext>
            </a:extLst>
          </p:cNvPr>
          <p:cNvSpPr txBox="1"/>
          <p:nvPr/>
        </p:nvSpPr>
        <p:spPr>
          <a:xfrm>
            <a:off x="2584859" y="42852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桃太郎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5F8A76-A3C4-48F3-8945-5F3062C89421}"/>
              </a:ext>
            </a:extLst>
          </p:cNvPr>
          <p:cNvSpPr txBox="1"/>
          <p:nvPr/>
        </p:nvSpPr>
        <p:spPr>
          <a:xfrm>
            <a:off x="3719899" y="4641665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</a:t>
            </a:r>
            <a:r>
              <a:rPr lang="ja-JP" altLang="en-US" b="1" dirty="0"/>
              <a:t>鬼退治に行くから</a:t>
            </a:r>
            <a:r>
              <a:rPr lang="en-US" altLang="ja-JP" b="1" dirty="0"/>
              <a:t>)</a:t>
            </a:r>
            <a:r>
              <a:rPr kumimoji="1" lang="ja-JP" altLang="en-US" b="1" dirty="0"/>
              <a:t>しばらくお暇をちょうだいよ。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5C98E3-DF1F-4F1F-9556-D6E82894FBA8}"/>
              </a:ext>
            </a:extLst>
          </p:cNvPr>
          <p:cNvSpPr txBox="1"/>
          <p:nvPr/>
        </p:nvSpPr>
        <p:spPr>
          <a:xfrm>
            <a:off x="1969305" y="539185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おじいさん＆おばあさん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6866CD-C837-4C7B-8102-7D2F7059175B}"/>
              </a:ext>
            </a:extLst>
          </p:cNvPr>
          <p:cNvCxnSpPr/>
          <p:nvPr/>
        </p:nvCxnSpPr>
        <p:spPr>
          <a:xfrm flipH="1">
            <a:off x="3365224" y="6184089"/>
            <a:ext cx="174768" cy="7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2275CBA-B8AC-411B-9768-37F15B588160}"/>
              </a:ext>
            </a:extLst>
          </p:cNvPr>
          <p:cNvCxnSpPr/>
          <p:nvPr/>
        </p:nvCxnSpPr>
        <p:spPr>
          <a:xfrm>
            <a:off x="3365224" y="6271789"/>
            <a:ext cx="5915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D91E1D-1BA5-404D-90ED-5B7F4247078B}"/>
              </a:ext>
            </a:extLst>
          </p:cNvPr>
          <p:cNvSpPr txBox="1"/>
          <p:nvPr/>
        </p:nvSpPr>
        <p:spPr>
          <a:xfrm>
            <a:off x="3719898" y="58855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桃太郎、帰ってこないかなぁ・・・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BA64475-5324-4F91-ACBA-A745A0E70071}"/>
              </a:ext>
            </a:extLst>
          </p:cNvPr>
          <p:cNvSpPr txBox="1"/>
          <p:nvPr/>
        </p:nvSpPr>
        <p:spPr>
          <a:xfrm>
            <a:off x="379126" y="32927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LexRank</a:t>
            </a:r>
            <a:r>
              <a:rPr kumimoji="1" lang="ja-JP" altLang="en-US" b="1" u="sng" dirty="0"/>
              <a:t>で桃太郎を要約してみた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615647-8DD5-4016-963B-8C239CA8A1F0}"/>
              </a:ext>
            </a:extLst>
          </p:cNvPr>
          <p:cNvSpPr txBox="1"/>
          <p:nvPr/>
        </p:nvSpPr>
        <p:spPr>
          <a:xfrm>
            <a:off x="6466557" y="3839702"/>
            <a:ext cx="4698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/>
              <a:t>※</a:t>
            </a:r>
            <a:r>
              <a:rPr kumimoji="1" lang="ja-JP" altLang="en-US" sz="1100" b="1" dirty="0"/>
              <a:t>コーパス部分が調整が足りていないのは愛嬌、、、勉強します。。。</a:t>
            </a:r>
          </a:p>
        </p:txBody>
      </p:sp>
    </p:spTree>
    <p:extLst>
      <p:ext uri="{BB962C8B-B14F-4D97-AF65-F5344CB8AC3E}">
        <p14:creationId xmlns:p14="http://schemas.microsoft.com/office/powerpoint/2010/main" val="29652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楕円 51">
            <a:extLst>
              <a:ext uri="{FF2B5EF4-FFF2-40B4-BE49-F238E27FC236}">
                <a16:creationId xmlns:a16="http://schemas.microsoft.com/office/drawing/2014/main" id="{8A9C9BD4-6CA2-4AE1-8303-61821604611E}"/>
              </a:ext>
            </a:extLst>
          </p:cNvPr>
          <p:cNvSpPr/>
          <p:nvPr/>
        </p:nvSpPr>
        <p:spPr>
          <a:xfrm>
            <a:off x="372534" y="4592735"/>
            <a:ext cx="1888276" cy="1036166"/>
          </a:xfrm>
          <a:prstGeom prst="ellipse">
            <a:avLst/>
          </a:prstGeom>
          <a:solidFill>
            <a:srgbClr val="FFE1E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F66EAB7-4F1F-4E24-A1A6-7FA6308905F6}"/>
              </a:ext>
            </a:extLst>
          </p:cNvPr>
          <p:cNvSpPr/>
          <p:nvPr/>
        </p:nvSpPr>
        <p:spPr>
          <a:xfrm>
            <a:off x="590534" y="1229098"/>
            <a:ext cx="1733249" cy="2098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450468-6C35-452D-91E0-76118A4C3F07}"/>
              </a:ext>
            </a:extLst>
          </p:cNvPr>
          <p:cNvSpPr/>
          <p:nvPr/>
        </p:nvSpPr>
        <p:spPr>
          <a:xfrm>
            <a:off x="2647960" y="4334932"/>
            <a:ext cx="8909040" cy="1422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9EB9437-9DB4-4847-A9E0-554505F75FB7}"/>
              </a:ext>
            </a:extLst>
          </p:cNvPr>
          <p:cNvSpPr/>
          <p:nvPr/>
        </p:nvSpPr>
        <p:spPr>
          <a:xfrm>
            <a:off x="2647960" y="1229099"/>
            <a:ext cx="6027083" cy="209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5632A6-3070-41B3-A2B1-5024F9B80957}"/>
              </a:ext>
            </a:extLst>
          </p:cNvPr>
          <p:cNvSpPr txBox="1"/>
          <p:nvPr/>
        </p:nvSpPr>
        <p:spPr>
          <a:xfrm>
            <a:off x="666673" y="13320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おじいさんは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山で芝刈り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837818-393C-4AE3-9461-098FB05A6F75}"/>
              </a:ext>
            </a:extLst>
          </p:cNvPr>
          <p:cNvSpPr txBox="1"/>
          <p:nvPr/>
        </p:nvSpPr>
        <p:spPr>
          <a:xfrm>
            <a:off x="460316" y="3186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桃太郎ってこんな話だったはず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E35897-0C2F-4FF8-8301-61C351C3DDE7}"/>
              </a:ext>
            </a:extLst>
          </p:cNvPr>
          <p:cNvSpPr txBox="1"/>
          <p:nvPr/>
        </p:nvSpPr>
        <p:spPr>
          <a:xfrm>
            <a:off x="666673" y="25202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おばあさんは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川で洗濯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1E05E-943E-480F-8168-F76C1591FAAC}"/>
              </a:ext>
            </a:extLst>
          </p:cNvPr>
          <p:cNvSpPr txBox="1"/>
          <p:nvPr/>
        </p:nvSpPr>
        <p:spPr>
          <a:xfrm>
            <a:off x="2675803" y="2300346"/>
            <a:ext cx="2031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人が入るサイズの</a:t>
            </a:r>
            <a:endParaRPr lang="en-US" altLang="ja-JP" b="1" dirty="0"/>
          </a:p>
          <a:p>
            <a:pPr algn="ctr"/>
            <a:r>
              <a:rPr lang="ja-JP" altLang="en-US" b="1" dirty="0"/>
              <a:t>桃</a:t>
            </a:r>
            <a:r>
              <a:rPr kumimoji="1" lang="ja-JP" altLang="en-US" b="1" dirty="0"/>
              <a:t>が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流れてくる</a:t>
            </a:r>
            <a:endParaRPr kumimoji="1" lang="en-US" altLang="ja-JP" b="1" dirty="0"/>
          </a:p>
          <a:p>
            <a:pPr algn="ctr"/>
            <a:r>
              <a:rPr lang="ja-JP" altLang="en-US" sz="1050" b="1" dirty="0"/>
              <a:t>（そもそも桃なのか？）</a:t>
            </a:r>
            <a:endParaRPr kumimoji="1" lang="ja-JP" altLang="en-US" sz="1050" b="1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ADD3350-FCBC-40BC-B56A-B7EF0DA9BFF4}"/>
              </a:ext>
            </a:extLst>
          </p:cNvPr>
          <p:cNvCxnSpPr/>
          <p:nvPr/>
        </p:nvCxnSpPr>
        <p:spPr>
          <a:xfrm>
            <a:off x="2523067" y="1633896"/>
            <a:ext cx="233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6D4C02-8F77-42B8-977A-81B50A6A419A}"/>
              </a:ext>
            </a:extLst>
          </p:cNvPr>
          <p:cNvCxnSpPr>
            <a:cxnSpLocks/>
          </p:cNvCxnSpPr>
          <p:nvPr/>
        </p:nvCxnSpPr>
        <p:spPr>
          <a:xfrm>
            <a:off x="2476520" y="2793999"/>
            <a:ext cx="34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83D0719-F2CE-4C29-9671-87CFDE5AA6AC}"/>
              </a:ext>
            </a:extLst>
          </p:cNvPr>
          <p:cNvCxnSpPr>
            <a:cxnSpLocks/>
          </p:cNvCxnSpPr>
          <p:nvPr/>
        </p:nvCxnSpPr>
        <p:spPr>
          <a:xfrm>
            <a:off x="4516987" y="2808067"/>
            <a:ext cx="34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BFA1EA-6DF4-4C26-9637-2BF47B51E215}"/>
              </a:ext>
            </a:extLst>
          </p:cNvPr>
          <p:cNvCxnSpPr>
            <a:cxnSpLocks/>
          </p:cNvCxnSpPr>
          <p:nvPr/>
        </p:nvCxnSpPr>
        <p:spPr>
          <a:xfrm>
            <a:off x="4859867" y="1633896"/>
            <a:ext cx="0" cy="1160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11C73F5-910D-4A94-9704-5C8ADC8B2C13}"/>
              </a:ext>
            </a:extLst>
          </p:cNvPr>
          <p:cNvCxnSpPr/>
          <p:nvPr/>
        </p:nvCxnSpPr>
        <p:spPr>
          <a:xfrm>
            <a:off x="4859867" y="2213947"/>
            <a:ext cx="416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21AB11-8A68-419F-B7C2-63FE962D874C}"/>
              </a:ext>
            </a:extLst>
          </p:cNvPr>
          <p:cNvSpPr txBox="1"/>
          <p:nvPr/>
        </p:nvSpPr>
        <p:spPr>
          <a:xfrm>
            <a:off x="4872363" y="1779452"/>
            <a:ext cx="2608406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バカでかい</a:t>
            </a:r>
            <a:endParaRPr lang="en-US" altLang="ja-JP" b="1" dirty="0"/>
          </a:p>
          <a:p>
            <a:pPr algn="ctr"/>
            <a:r>
              <a:rPr lang="ja-JP" altLang="en-US" b="1" dirty="0"/>
              <a:t>桃を割って</a:t>
            </a:r>
            <a:endParaRPr lang="en-US" altLang="ja-JP" b="1" dirty="0"/>
          </a:p>
          <a:p>
            <a:pPr algn="ctr"/>
            <a:r>
              <a:rPr lang="ja-JP" altLang="en-US" b="1" dirty="0"/>
              <a:t>食べようとする</a:t>
            </a:r>
            <a:endParaRPr lang="en-US" altLang="ja-JP" b="1" dirty="0"/>
          </a:p>
          <a:p>
            <a:pPr algn="ctr"/>
            <a:r>
              <a:rPr kumimoji="1" lang="ja-JP" altLang="en-US" sz="1050" b="1" dirty="0"/>
              <a:t>（通常の感覚では食べたいと思わない）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188793E-3755-4722-B80A-E5A0ABD31676}"/>
              </a:ext>
            </a:extLst>
          </p:cNvPr>
          <p:cNvCxnSpPr/>
          <p:nvPr/>
        </p:nvCxnSpPr>
        <p:spPr>
          <a:xfrm>
            <a:off x="7076814" y="2206910"/>
            <a:ext cx="416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73A3F3-572C-4FEA-99FC-DC1B04B26740}"/>
              </a:ext>
            </a:extLst>
          </p:cNvPr>
          <p:cNvSpPr txBox="1"/>
          <p:nvPr/>
        </p:nvSpPr>
        <p:spPr>
          <a:xfrm>
            <a:off x="7527806" y="1931834"/>
            <a:ext cx="103105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桃太郎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爆誕</a:t>
            </a:r>
            <a:endParaRPr kumimoji="1" lang="en-US" altLang="ja-JP" b="1" dirty="0"/>
          </a:p>
          <a:p>
            <a:pPr algn="ctr"/>
            <a:r>
              <a:rPr lang="ja-JP" altLang="en-US" sz="1050" b="1" dirty="0"/>
              <a:t>（！？！？）</a:t>
            </a:r>
            <a:endParaRPr kumimoji="1" lang="ja-JP" altLang="en-US" sz="105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8186AD-6A83-4C06-9346-EF8262D189C8}"/>
              </a:ext>
            </a:extLst>
          </p:cNvPr>
          <p:cNvSpPr txBox="1"/>
          <p:nvPr/>
        </p:nvSpPr>
        <p:spPr>
          <a:xfrm>
            <a:off x="460316" y="475540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桃太郎</a:t>
            </a:r>
            <a:r>
              <a:rPr lang="ja-JP" altLang="en-US" b="1" dirty="0"/>
              <a:t>は</a:t>
            </a:r>
            <a:endParaRPr lang="en-US" altLang="ja-JP" b="1" dirty="0"/>
          </a:p>
          <a:p>
            <a:pPr algn="ctr"/>
            <a:r>
              <a:rPr lang="ja-JP" altLang="en-US" b="1" dirty="0"/>
              <a:t>鬼退治に出るぞ</a:t>
            </a:r>
            <a:endParaRPr kumimoji="1" lang="en-US" altLang="ja-JP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D8B60DD-75C7-4407-A250-4D807364FCCD}"/>
              </a:ext>
            </a:extLst>
          </p:cNvPr>
          <p:cNvCxnSpPr>
            <a:cxnSpLocks/>
          </p:cNvCxnSpPr>
          <p:nvPr/>
        </p:nvCxnSpPr>
        <p:spPr>
          <a:xfrm>
            <a:off x="1367085" y="3869267"/>
            <a:ext cx="0" cy="699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17A8C87-5AA4-4FB9-802F-5766161C1C1A}"/>
              </a:ext>
            </a:extLst>
          </p:cNvPr>
          <p:cNvSpPr txBox="1"/>
          <p:nvPr/>
        </p:nvSpPr>
        <p:spPr>
          <a:xfrm>
            <a:off x="3293765" y="4393611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きびだんごという名前の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食べ物？を用いて</a:t>
            </a:r>
            <a:endParaRPr lang="en-US" altLang="ja-JP" b="1" dirty="0"/>
          </a:p>
          <a:p>
            <a:pPr algn="ctr"/>
            <a:r>
              <a:rPr lang="ja-JP" altLang="en-US" b="1" dirty="0"/>
              <a:t>なぜか人以外を好んで</a:t>
            </a:r>
            <a:endParaRPr lang="en-US" altLang="ja-JP" b="1" dirty="0"/>
          </a:p>
          <a:p>
            <a:pPr algn="ctr"/>
            <a:r>
              <a:rPr lang="ja-JP" altLang="en-US" b="1" dirty="0"/>
              <a:t>仲間にする</a:t>
            </a:r>
            <a:endParaRPr lang="en-US" altLang="ja-JP" b="1" dirty="0"/>
          </a:p>
          <a:p>
            <a:pPr algn="ctr"/>
            <a:r>
              <a:rPr kumimoji="1" lang="ja-JP" altLang="en-US" sz="1200" b="1" dirty="0"/>
              <a:t>（きびだんごって何かの隠語？）</a:t>
            </a:r>
            <a:endParaRPr kumimoji="1" lang="en-US" altLang="ja-JP" sz="1200" b="1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3693117-97F9-4081-A5FA-52D274FF56C4}"/>
              </a:ext>
            </a:extLst>
          </p:cNvPr>
          <p:cNvCxnSpPr>
            <a:cxnSpLocks/>
          </p:cNvCxnSpPr>
          <p:nvPr/>
        </p:nvCxnSpPr>
        <p:spPr>
          <a:xfrm>
            <a:off x="6248400" y="5035753"/>
            <a:ext cx="444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A752DDE-0137-4BBC-8351-E5041AB04DE7}"/>
              </a:ext>
            </a:extLst>
          </p:cNvPr>
          <p:cNvSpPr txBox="1"/>
          <p:nvPr/>
        </p:nvSpPr>
        <p:spPr>
          <a:xfrm>
            <a:off x="6916360" y="4712588"/>
            <a:ext cx="159530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鬼を一方的に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やっつける</a:t>
            </a:r>
            <a:endParaRPr kumimoji="1" lang="en-US" altLang="ja-JP" b="1" dirty="0"/>
          </a:p>
          <a:p>
            <a:pPr algn="ctr"/>
            <a:r>
              <a:rPr lang="ja-JP" altLang="en-US" sz="1100" b="1" dirty="0"/>
              <a:t>（多勢に無勢である）</a:t>
            </a:r>
            <a:endParaRPr kumimoji="1" lang="en-US" altLang="ja-JP" sz="11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AA44AC-4F9D-4D1B-ABD4-F9A7282FB72F}"/>
              </a:ext>
            </a:extLst>
          </p:cNvPr>
          <p:cNvCxnSpPr>
            <a:cxnSpLocks/>
          </p:cNvCxnSpPr>
          <p:nvPr/>
        </p:nvCxnSpPr>
        <p:spPr>
          <a:xfrm>
            <a:off x="8809310" y="5035753"/>
            <a:ext cx="505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04219E-543C-46B7-9315-6E6A00031B28}"/>
              </a:ext>
            </a:extLst>
          </p:cNvPr>
          <p:cNvSpPr txBox="1"/>
          <p:nvPr/>
        </p:nvSpPr>
        <p:spPr>
          <a:xfrm>
            <a:off x="9493329" y="4743589"/>
            <a:ext cx="187743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宝を強奪して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ハッピーエンド</a:t>
            </a:r>
            <a:endParaRPr kumimoji="1" lang="en-US" altLang="ja-JP" b="1" dirty="0"/>
          </a:p>
          <a:p>
            <a:pPr algn="ctr"/>
            <a:r>
              <a:rPr lang="ja-JP" altLang="en-US" sz="1100" b="1" dirty="0"/>
              <a:t>（お宝は警察に届けよう）</a:t>
            </a:r>
            <a:endParaRPr kumimoji="1" lang="en-US" altLang="ja-JP" sz="1100" b="1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2C4B659-67A6-464F-93C5-3769C9CCAF25}"/>
              </a:ext>
            </a:extLst>
          </p:cNvPr>
          <p:cNvCxnSpPr>
            <a:cxnSpLocks/>
          </p:cNvCxnSpPr>
          <p:nvPr/>
        </p:nvCxnSpPr>
        <p:spPr>
          <a:xfrm>
            <a:off x="2328333" y="5035753"/>
            <a:ext cx="791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074E40A-2088-4EE3-AE9C-6F613219545C}"/>
              </a:ext>
            </a:extLst>
          </p:cNvPr>
          <p:cNvCxnSpPr/>
          <p:nvPr/>
        </p:nvCxnSpPr>
        <p:spPr>
          <a:xfrm>
            <a:off x="1380067" y="3869267"/>
            <a:ext cx="804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E95803D-4941-45FD-AB6A-453003B14D85}"/>
              </a:ext>
            </a:extLst>
          </p:cNvPr>
          <p:cNvCxnSpPr>
            <a:cxnSpLocks/>
          </p:cNvCxnSpPr>
          <p:nvPr/>
        </p:nvCxnSpPr>
        <p:spPr>
          <a:xfrm>
            <a:off x="8498846" y="2213947"/>
            <a:ext cx="911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21481BF-FB21-4F27-BFBC-BD5F0AC201AF}"/>
              </a:ext>
            </a:extLst>
          </p:cNvPr>
          <p:cNvCxnSpPr>
            <a:cxnSpLocks/>
          </p:cNvCxnSpPr>
          <p:nvPr/>
        </p:nvCxnSpPr>
        <p:spPr>
          <a:xfrm flipV="1">
            <a:off x="9410418" y="2206910"/>
            <a:ext cx="0" cy="16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1FAEEAF-F6B6-481E-A43C-924933121969}"/>
              </a:ext>
            </a:extLst>
          </p:cNvPr>
          <p:cNvSpPr txBox="1"/>
          <p:nvPr/>
        </p:nvSpPr>
        <p:spPr>
          <a:xfrm>
            <a:off x="2647960" y="98903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ファンタジー感強い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5CF3A10-219F-4EA6-A33E-AC2896E15C19}"/>
              </a:ext>
            </a:extLst>
          </p:cNvPr>
          <p:cNvSpPr txBox="1"/>
          <p:nvPr/>
        </p:nvSpPr>
        <p:spPr>
          <a:xfrm>
            <a:off x="2647960" y="40711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ファンタジー感強い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0AD2196-45E7-4B44-8A7C-6A5B8908716C}"/>
              </a:ext>
            </a:extLst>
          </p:cNvPr>
          <p:cNvSpPr txBox="1"/>
          <p:nvPr/>
        </p:nvSpPr>
        <p:spPr>
          <a:xfrm>
            <a:off x="372534" y="5910753"/>
            <a:ext cx="8443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LexRank</a:t>
            </a:r>
            <a:r>
              <a:rPr kumimoji="1" lang="ja-JP" altLang="en-US" sz="1400" b="1" dirty="0">
                <a:solidFill>
                  <a:srgbClr val="C00000"/>
                </a:solidFill>
              </a:rPr>
              <a:t>はここが重要だと判断した。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ja-JP" altLang="en-US" sz="1400" b="1" dirty="0">
                <a:solidFill>
                  <a:srgbClr val="C00000"/>
                </a:solidFill>
              </a:rPr>
              <a:t>お年頃の桃太郎少年が「鬼退治のために外に出たい」というのは中二病的な観点ではあり得る話。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lang="ja-JP" altLang="en-US" sz="1400" b="1" dirty="0">
                <a:solidFill>
                  <a:srgbClr val="C00000"/>
                </a:solidFill>
              </a:rPr>
              <a:t>それをおじいさん＆おばあさんは心配で仕方がなかったんだね。ファンタジーなんてなかったんや！！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80A688B-9BE9-471D-B1ED-66727DE61EB1}"/>
              </a:ext>
            </a:extLst>
          </p:cNvPr>
          <p:cNvSpPr txBox="1"/>
          <p:nvPr/>
        </p:nvSpPr>
        <p:spPr>
          <a:xfrm>
            <a:off x="609681" y="101093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話の本質ではない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ADCCCD7-5C26-4F49-B2FD-54134BE5458C}"/>
              </a:ext>
            </a:extLst>
          </p:cNvPr>
          <p:cNvCxnSpPr/>
          <p:nvPr/>
        </p:nvCxnSpPr>
        <p:spPr>
          <a:xfrm>
            <a:off x="1316672" y="5690863"/>
            <a:ext cx="0" cy="19222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1B08A6-55DC-4AEE-9FA9-3544D610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"/>
            <a:ext cx="12192000" cy="67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D55A58-7A33-4572-B1D9-63C25CE3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99"/>
            <a:ext cx="12192000" cy="67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244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【DMI】鬼丸 翔平</dc:creator>
  <cp:lastModifiedBy>【DMI】鬼丸 翔平</cp:lastModifiedBy>
  <cp:revision>5</cp:revision>
  <dcterms:created xsi:type="dcterms:W3CDTF">2021-05-23T01:50:46Z</dcterms:created>
  <dcterms:modified xsi:type="dcterms:W3CDTF">2021-05-23T02:36:15Z</dcterms:modified>
</cp:coreProperties>
</file>