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6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D45F2-106D-4E25-BECD-B4AD971F63B4}">
          <p14:sldIdLst>
            <p14:sldId id="256"/>
            <p14:sldId id="257"/>
            <p14:sldId id="258"/>
            <p14:sldId id="259"/>
            <p14:sldId id="265"/>
            <p14:sldId id="260"/>
            <p14:sldId id="261"/>
            <p14:sldId id="266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6E32E-B6D7-4EC3-8A5F-1E6E63746BE5}" v="185" dt="2020-03-11T13:53:0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oya, Harshkumar Nileshbhai (IEE)" userId="00c35ee7-982b-4939-a091-cd0ee6e881c3" providerId="ADAL" clId="{F776E32E-B6D7-4EC3-8A5F-1E6E63746BE5}"/>
    <pc:docChg chg="undo custSel mod addSld modSld delSection">
      <pc:chgData name="Vasoya, Harshkumar Nileshbhai (IEE)" userId="00c35ee7-982b-4939-a091-cd0ee6e881c3" providerId="ADAL" clId="{F776E32E-B6D7-4EC3-8A5F-1E6E63746BE5}" dt="2020-03-11T13:53:02.629" v="590" actId="403"/>
      <pc:docMkLst>
        <pc:docMk/>
      </pc:docMkLst>
      <pc:sldChg chg="modSp">
        <pc:chgData name="Vasoya, Harshkumar Nileshbhai (IEE)" userId="00c35ee7-982b-4939-a091-cd0ee6e881c3" providerId="ADAL" clId="{F776E32E-B6D7-4EC3-8A5F-1E6E63746BE5}" dt="2020-03-11T13:53:02.629" v="590" actId="403"/>
        <pc:sldMkLst>
          <pc:docMk/>
          <pc:sldMk cId="3306075539" sldId="256"/>
        </pc:sldMkLst>
        <pc:spChg chg="mod">
          <ac:chgData name="Vasoya, Harshkumar Nileshbhai (IEE)" userId="00c35ee7-982b-4939-a091-cd0ee6e881c3" providerId="ADAL" clId="{F776E32E-B6D7-4EC3-8A5F-1E6E63746BE5}" dt="2020-03-11T13:53:02.629" v="590" actId="403"/>
          <ac:spMkLst>
            <pc:docMk/>
            <pc:sldMk cId="3306075539" sldId="256"/>
            <ac:spMk id="2" creationId="{441D8A00-1BE3-4907-A85A-30185F947B85}"/>
          </ac:spMkLst>
        </pc:spChg>
        <pc:spChg chg="mod">
          <ac:chgData name="Vasoya, Harshkumar Nileshbhai (IEE)" userId="00c35ee7-982b-4939-a091-cd0ee6e881c3" providerId="ADAL" clId="{F776E32E-B6D7-4EC3-8A5F-1E6E63746BE5}" dt="2020-03-11T13:52:59.878" v="589" actId="403"/>
          <ac:spMkLst>
            <pc:docMk/>
            <pc:sldMk cId="3306075539" sldId="256"/>
            <ac:spMk id="3" creationId="{B5486F19-9D6B-4768-ADC9-D3319C7091DA}"/>
          </ac:spMkLst>
        </pc:spChg>
      </pc:sldChg>
      <pc:sldChg chg="addSp modSp">
        <pc:chgData name="Vasoya, Harshkumar Nileshbhai (IEE)" userId="00c35ee7-982b-4939-a091-cd0ee6e881c3" providerId="ADAL" clId="{F776E32E-B6D7-4EC3-8A5F-1E6E63746BE5}" dt="2020-03-11T13:31:48.450" v="332" actId="14734"/>
        <pc:sldMkLst>
          <pc:docMk/>
          <pc:sldMk cId="473957858" sldId="257"/>
        </pc:sldMkLst>
        <pc:spChg chg="mod">
          <ac:chgData name="Vasoya, Harshkumar Nileshbhai (IEE)" userId="00c35ee7-982b-4939-a091-cd0ee6e881c3" providerId="ADAL" clId="{F776E32E-B6D7-4EC3-8A5F-1E6E63746BE5}" dt="2020-03-11T13:30:47.133" v="317" actId="14100"/>
          <ac:spMkLst>
            <pc:docMk/>
            <pc:sldMk cId="473957858" sldId="257"/>
            <ac:spMk id="2" creationId="{3740DF9A-0419-4D96-A219-9F15C887BC5F}"/>
          </ac:spMkLst>
        </pc:spChg>
        <pc:graphicFrameChg chg="mod modGraphic">
          <ac:chgData name="Vasoya, Harshkumar Nileshbhai (IEE)" userId="00c35ee7-982b-4939-a091-cd0ee6e881c3" providerId="ADAL" clId="{F776E32E-B6D7-4EC3-8A5F-1E6E63746BE5}" dt="2020-03-11T13:31:48.450" v="332" actId="14734"/>
          <ac:graphicFrameMkLst>
            <pc:docMk/>
            <pc:sldMk cId="473957858" sldId="257"/>
            <ac:graphicFrameMk id="4" creationId="{9F19761C-3BC3-4397-A955-C34670ACA636}"/>
          </ac:graphicFrameMkLst>
        </pc:graphicFrameChg>
        <pc:picChg chg="add mod">
          <ac:chgData name="Vasoya, Harshkumar Nileshbhai (IEE)" userId="00c35ee7-982b-4939-a091-cd0ee6e881c3" providerId="ADAL" clId="{F776E32E-B6D7-4EC3-8A5F-1E6E63746BE5}" dt="2020-03-11T13:30:36.298" v="315" actId="167"/>
          <ac:picMkLst>
            <pc:docMk/>
            <pc:sldMk cId="473957858" sldId="257"/>
            <ac:picMk id="1026" creationId="{A2460085-C4BD-4226-9C60-97AD7F8893FE}"/>
          </ac:picMkLst>
        </pc:picChg>
      </pc:sldChg>
      <pc:sldChg chg="modSp">
        <pc:chgData name="Vasoya, Harshkumar Nileshbhai (IEE)" userId="00c35ee7-982b-4939-a091-cd0ee6e881c3" providerId="ADAL" clId="{F776E32E-B6D7-4EC3-8A5F-1E6E63746BE5}" dt="2020-03-11T12:58:13.986" v="9" actId="20577"/>
        <pc:sldMkLst>
          <pc:docMk/>
          <pc:sldMk cId="2196400061" sldId="258"/>
        </pc:sldMkLst>
        <pc:spChg chg="mod">
          <ac:chgData name="Vasoya, Harshkumar Nileshbhai (IEE)" userId="00c35ee7-982b-4939-a091-cd0ee6e881c3" providerId="ADAL" clId="{F776E32E-B6D7-4EC3-8A5F-1E6E63746BE5}" dt="2020-03-11T12:58:13.986" v="9" actId="20577"/>
          <ac:spMkLst>
            <pc:docMk/>
            <pc:sldMk cId="2196400061" sldId="258"/>
            <ac:spMk id="2" creationId="{7572C0C7-AA1A-4D6B-87DE-E8F64BF1589D}"/>
          </ac:spMkLst>
        </pc:spChg>
        <pc:spChg chg="mod">
          <ac:chgData name="Vasoya, Harshkumar Nileshbhai (IEE)" userId="00c35ee7-982b-4939-a091-cd0ee6e881c3" providerId="ADAL" clId="{F776E32E-B6D7-4EC3-8A5F-1E6E63746BE5}" dt="2020-03-11T12:57:47.814" v="0" actId="1076"/>
          <ac:spMkLst>
            <pc:docMk/>
            <pc:sldMk cId="2196400061" sldId="258"/>
            <ac:spMk id="5" creationId="{3DE4B8B4-B5A2-4498-94E2-E2BB406DC281}"/>
          </ac:spMkLst>
        </pc:spChg>
        <pc:picChg chg="mod">
          <ac:chgData name="Vasoya, Harshkumar Nileshbhai (IEE)" userId="00c35ee7-982b-4939-a091-cd0ee6e881c3" providerId="ADAL" clId="{F776E32E-B6D7-4EC3-8A5F-1E6E63746BE5}" dt="2020-03-11T12:58:02.667" v="5" actId="14100"/>
          <ac:picMkLst>
            <pc:docMk/>
            <pc:sldMk cId="2196400061" sldId="258"/>
            <ac:picMk id="4" creationId="{6C795F73-CED4-4438-8BDF-1C51891A8C8C}"/>
          </ac:picMkLst>
        </pc:picChg>
      </pc:sldChg>
      <pc:sldChg chg="addSp delSp modSp">
        <pc:chgData name="Vasoya, Harshkumar Nileshbhai (IEE)" userId="00c35ee7-982b-4939-a091-cd0ee6e881c3" providerId="ADAL" clId="{F776E32E-B6D7-4EC3-8A5F-1E6E63746BE5}" dt="2020-03-11T13:47:11.448" v="532" actId="255"/>
        <pc:sldMkLst>
          <pc:docMk/>
          <pc:sldMk cId="2465769651" sldId="259"/>
        </pc:sldMkLst>
        <pc:spChg chg="mod">
          <ac:chgData name="Vasoya, Harshkumar Nileshbhai (IEE)" userId="00c35ee7-982b-4939-a091-cd0ee6e881c3" providerId="ADAL" clId="{F776E32E-B6D7-4EC3-8A5F-1E6E63746BE5}" dt="2020-03-11T13:32:53.782" v="343" actId="2711"/>
          <ac:spMkLst>
            <pc:docMk/>
            <pc:sldMk cId="2465769651" sldId="259"/>
            <ac:spMk id="2" creationId="{4808E834-788A-4521-AC4F-E09918B5DBB8}"/>
          </ac:spMkLst>
        </pc:spChg>
        <pc:spChg chg="mod">
          <ac:chgData name="Vasoya, Harshkumar Nileshbhai (IEE)" userId="00c35ee7-982b-4939-a091-cd0ee6e881c3" providerId="ADAL" clId="{F776E32E-B6D7-4EC3-8A5F-1E6E63746BE5}" dt="2020-03-11T13:47:11.448" v="532" actId="255"/>
          <ac:spMkLst>
            <pc:docMk/>
            <pc:sldMk cId="2465769651" sldId="259"/>
            <ac:spMk id="3" creationId="{5F1C08FD-E968-4250-BDB3-9A363167D2A2}"/>
          </ac:spMkLst>
        </pc:spChg>
        <pc:picChg chg="add del mod">
          <ac:chgData name="Vasoya, Harshkumar Nileshbhai (IEE)" userId="00c35ee7-982b-4939-a091-cd0ee6e881c3" providerId="ADAL" clId="{F776E32E-B6D7-4EC3-8A5F-1E6E63746BE5}" dt="2020-03-11T13:36:22.137" v="421"/>
          <ac:picMkLst>
            <pc:docMk/>
            <pc:sldMk cId="2465769651" sldId="259"/>
            <ac:picMk id="4" creationId="{55783DE9-CB79-4E5F-8677-656EC06BA9BB}"/>
          </ac:picMkLst>
        </pc:picChg>
        <pc:picChg chg="add mod">
          <ac:chgData name="Vasoya, Harshkumar Nileshbhai (IEE)" userId="00c35ee7-982b-4939-a091-cd0ee6e881c3" providerId="ADAL" clId="{F776E32E-B6D7-4EC3-8A5F-1E6E63746BE5}" dt="2020-03-11T13:33:12.133" v="346" actId="1076"/>
          <ac:picMkLst>
            <pc:docMk/>
            <pc:sldMk cId="2465769651" sldId="259"/>
            <ac:picMk id="2050" creationId="{F67F5747-7903-4E13-B6D6-32EA627386D9}"/>
          </ac:picMkLst>
        </pc:picChg>
        <pc:picChg chg="add del mod">
          <ac:chgData name="Vasoya, Harshkumar Nileshbhai (IEE)" userId="00c35ee7-982b-4939-a091-cd0ee6e881c3" providerId="ADAL" clId="{F776E32E-B6D7-4EC3-8A5F-1E6E63746BE5}" dt="2020-03-11T13:33:36.301" v="355"/>
          <ac:picMkLst>
            <pc:docMk/>
            <pc:sldMk cId="2465769651" sldId="259"/>
            <ac:picMk id="2052" creationId="{4844FE86-8348-4EA1-906A-85B3DD245FEE}"/>
          </ac:picMkLst>
        </pc:picChg>
        <pc:picChg chg="add del mod">
          <ac:chgData name="Vasoya, Harshkumar Nileshbhai (IEE)" userId="00c35ee7-982b-4939-a091-cd0ee6e881c3" providerId="ADAL" clId="{F776E32E-B6D7-4EC3-8A5F-1E6E63746BE5}" dt="2020-03-11T13:34:08.321" v="361"/>
          <ac:picMkLst>
            <pc:docMk/>
            <pc:sldMk cId="2465769651" sldId="259"/>
            <ac:picMk id="2054" creationId="{160821FE-18C1-458B-861C-45F8E38508AF}"/>
          </ac:picMkLst>
        </pc:picChg>
      </pc:sldChg>
      <pc:sldChg chg="addSp delSp modSp add modAnim">
        <pc:chgData name="Vasoya, Harshkumar Nileshbhai (IEE)" userId="00c35ee7-982b-4939-a091-cd0ee6e881c3" providerId="ADAL" clId="{F776E32E-B6D7-4EC3-8A5F-1E6E63746BE5}" dt="2020-03-11T13:51:18.102" v="567"/>
        <pc:sldMkLst>
          <pc:docMk/>
          <pc:sldMk cId="862164628" sldId="260"/>
        </pc:sldMkLst>
        <pc:spChg chg="add mod">
          <ac:chgData name="Vasoya, Harshkumar Nileshbhai (IEE)" userId="00c35ee7-982b-4939-a091-cd0ee6e881c3" providerId="ADAL" clId="{F776E32E-B6D7-4EC3-8A5F-1E6E63746BE5}" dt="2020-03-11T13:03:58.221" v="34" actId="1076"/>
          <ac:spMkLst>
            <pc:docMk/>
            <pc:sldMk cId="862164628" sldId="260"/>
            <ac:spMk id="3" creationId="{2FD0A2F3-AA18-4B67-87A0-B371ECC925F8}"/>
          </ac:spMkLst>
        </pc:spChg>
        <pc:spChg chg="add del mod">
          <ac:chgData name="Vasoya, Harshkumar Nileshbhai (IEE)" userId="00c35ee7-982b-4939-a091-cd0ee6e881c3" providerId="ADAL" clId="{F776E32E-B6D7-4EC3-8A5F-1E6E63746BE5}" dt="2020-03-11T13:04:08.071" v="37"/>
          <ac:spMkLst>
            <pc:docMk/>
            <pc:sldMk cId="862164628" sldId="260"/>
            <ac:spMk id="6" creationId="{198AF25E-63EF-4960-9E39-F7D483E39E41}"/>
          </ac:spMkLst>
        </pc:spChg>
        <pc:spChg chg="add mod">
          <ac:chgData name="Vasoya, Harshkumar Nileshbhai (IEE)" userId="00c35ee7-982b-4939-a091-cd0ee6e881c3" providerId="ADAL" clId="{F776E32E-B6D7-4EC3-8A5F-1E6E63746BE5}" dt="2020-03-11T13:05:31.313" v="57" actId="207"/>
          <ac:spMkLst>
            <pc:docMk/>
            <pc:sldMk cId="862164628" sldId="260"/>
            <ac:spMk id="7" creationId="{8F18B7D1-A175-474B-838D-67467F89DFB6}"/>
          </ac:spMkLst>
        </pc:spChg>
        <pc:picChg chg="add mod">
          <ac:chgData name="Vasoya, Harshkumar Nileshbhai (IEE)" userId="00c35ee7-982b-4939-a091-cd0ee6e881c3" providerId="ADAL" clId="{F776E32E-B6D7-4EC3-8A5F-1E6E63746BE5}" dt="2020-03-11T13:48:54.132" v="553" actId="14100"/>
          <ac:picMkLst>
            <pc:docMk/>
            <pc:sldMk cId="862164628" sldId="260"/>
            <ac:picMk id="8" creationId="{B144157B-DF47-42F6-9F11-A6902A400B94}"/>
          </ac:picMkLst>
        </pc:picChg>
      </pc:sldChg>
      <pc:sldChg chg="modSp add modAnim">
        <pc:chgData name="Vasoya, Harshkumar Nileshbhai (IEE)" userId="00c35ee7-982b-4939-a091-cd0ee6e881c3" providerId="ADAL" clId="{F776E32E-B6D7-4EC3-8A5F-1E6E63746BE5}" dt="2020-03-11T13:51:32.297" v="568" actId="20577"/>
        <pc:sldMkLst>
          <pc:docMk/>
          <pc:sldMk cId="1342285788" sldId="261"/>
        </pc:sldMkLst>
        <pc:graphicFrameChg chg="modGraphic">
          <ac:chgData name="Vasoya, Harshkumar Nileshbhai (IEE)" userId="00c35ee7-982b-4939-a091-cd0ee6e881c3" providerId="ADAL" clId="{F776E32E-B6D7-4EC3-8A5F-1E6E63746BE5}" dt="2020-03-11T13:51:32.297" v="568" actId="20577"/>
          <ac:graphicFrameMkLst>
            <pc:docMk/>
            <pc:sldMk cId="1342285788" sldId="261"/>
            <ac:graphicFrameMk id="4" creationId="{9F19761C-3BC3-4397-A955-C34670ACA636}"/>
          </ac:graphicFrameMkLst>
        </pc:graphicFrameChg>
      </pc:sldChg>
      <pc:sldChg chg="addSp delSp modSp add mod setBg modAnim setClrOvrMap">
        <pc:chgData name="Vasoya, Harshkumar Nileshbhai (IEE)" userId="00c35ee7-982b-4939-a091-cd0ee6e881c3" providerId="ADAL" clId="{F776E32E-B6D7-4EC3-8A5F-1E6E63746BE5}" dt="2020-03-11T13:52:29.908" v="571"/>
        <pc:sldMkLst>
          <pc:docMk/>
          <pc:sldMk cId="1716364715" sldId="262"/>
        </pc:sldMkLst>
        <pc:spChg chg="del">
          <ac:chgData name="Vasoya, Harshkumar Nileshbhai (IEE)" userId="00c35ee7-982b-4939-a091-cd0ee6e881c3" providerId="ADAL" clId="{F776E32E-B6D7-4EC3-8A5F-1E6E63746BE5}" dt="2020-03-11T13:06:12.497" v="65" actId="478"/>
          <ac:spMkLst>
            <pc:docMk/>
            <pc:sldMk cId="1716364715" sldId="262"/>
            <ac:spMk id="2" creationId="{E9014C93-A23D-475C-BADB-034379E646E7}"/>
          </ac:spMkLst>
        </pc:spChg>
        <pc:spChg chg="mod ord">
          <ac:chgData name="Vasoya, Harshkumar Nileshbhai (IEE)" userId="00c35ee7-982b-4939-a091-cd0ee6e881c3" providerId="ADAL" clId="{F776E32E-B6D7-4EC3-8A5F-1E6E63746BE5}" dt="2020-03-11T13:24:14.259" v="248" actId="26606"/>
          <ac:spMkLst>
            <pc:docMk/>
            <pc:sldMk cId="1716364715" sldId="262"/>
            <ac:spMk id="3" creationId="{156BC60A-C014-4C09-925E-4E8F5B1C765D}"/>
          </ac:spMkLst>
        </pc:spChg>
        <pc:spChg chg="add del">
          <ac:chgData name="Vasoya, Harshkumar Nileshbhai (IEE)" userId="00c35ee7-982b-4939-a091-cd0ee6e881c3" providerId="ADAL" clId="{F776E32E-B6D7-4EC3-8A5F-1E6E63746BE5}" dt="2020-03-11T13:24:14.259" v="248" actId="26606"/>
          <ac:spMkLst>
            <pc:docMk/>
            <pc:sldMk cId="1716364715" sldId="262"/>
            <ac:spMk id="8" creationId="{3B854194-185D-494D-905C-7C7CB2E30F6E}"/>
          </ac:spMkLst>
        </pc:spChg>
        <pc:spChg chg="add del">
          <ac:chgData name="Vasoya, Harshkumar Nileshbhai (IEE)" userId="00c35ee7-982b-4939-a091-cd0ee6e881c3" providerId="ADAL" clId="{F776E32E-B6D7-4EC3-8A5F-1E6E63746BE5}" dt="2020-03-11T13:24:14.259" v="248" actId="26606"/>
          <ac:spMkLst>
            <pc:docMk/>
            <pc:sldMk cId="1716364715" sldId="262"/>
            <ac:spMk id="10" creationId="{B4F5FA0D-0104-4987-8241-EFF7C85B88DE}"/>
          </ac:spMkLst>
        </pc:spChg>
        <pc:spChg chg="add del">
          <ac:chgData name="Vasoya, Harshkumar Nileshbhai (IEE)" userId="00c35ee7-982b-4939-a091-cd0ee6e881c3" providerId="ADAL" clId="{F776E32E-B6D7-4EC3-8A5F-1E6E63746BE5}" dt="2020-03-11T13:24:08.666" v="238" actId="26606"/>
          <ac:spMkLst>
            <pc:docMk/>
            <pc:sldMk cId="1716364715" sldId="262"/>
            <ac:spMk id="17" creationId="{F56F5174-31D9-4DBB-AAB7-A1FD7BDB1352}"/>
          </ac:spMkLst>
        </pc:spChg>
        <pc:spChg chg="add del">
          <ac:chgData name="Vasoya, Harshkumar Nileshbhai (IEE)" userId="00c35ee7-982b-4939-a091-cd0ee6e881c3" providerId="ADAL" clId="{F776E32E-B6D7-4EC3-8A5F-1E6E63746BE5}" dt="2020-03-11T13:24:08.666" v="238" actId="26606"/>
          <ac:spMkLst>
            <pc:docMk/>
            <pc:sldMk cId="1716364715" sldId="262"/>
            <ac:spMk id="21" creationId="{F9A95BEE-6BB1-4A28-A8E6-A34B2E42EF87}"/>
          </ac:spMkLst>
        </pc:spChg>
        <pc:spChg chg="add del">
          <ac:chgData name="Vasoya, Harshkumar Nileshbhai (IEE)" userId="00c35ee7-982b-4939-a091-cd0ee6e881c3" providerId="ADAL" clId="{F776E32E-B6D7-4EC3-8A5F-1E6E63746BE5}" dt="2020-03-11T13:24:10.290" v="240" actId="26606"/>
          <ac:spMkLst>
            <pc:docMk/>
            <pc:sldMk cId="1716364715" sldId="262"/>
            <ac:spMk id="23" creationId="{CF62D2A7-8207-488C-9F46-316BA81A16C8}"/>
          </ac:spMkLst>
        </pc:spChg>
        <pc:spChg chg="add del">
          <ac:chgData name="Vasoya, Harshkumar Nileshbhai (IEE)" userId="00c35ee7-982b-4939-a091-cd0ee6e881c3" providerId="ADAL" clId="{F776E32E-B6D7-4EC3-8A5F-1E6E63746BE5}" dt="2020-03-11T13:24:13.509" v="246" actId="26606"/>
          <ac:spMkLst>
            <pc:docMk/>
            <pc:sldMk cId="1716364715" sldId="262"/>
            <ac:spMk id="29" creationId="{4F74D28C-3268-4E35-8EE1-D92CB4A85A7D}"/>
          </ac:spMkLst>
        </pc:spChg>
        <pc:spChg chg="add del">
          <ac:chgData name="Vasoya, Harshkumar Nileshbhai (IEE)" userId="00c35ee7-982b-4939-a091-cd0ee6e881c3" providerId="ADAL" clId="{F776E32E-B6D7-4EC3-8A5F-1E6E63746BE5}" dt="2020-03-11T13:24:14.259" v="248" actId="26606"/>
          <ac:spMkLst>
            <pc:docMk/>
            <pc:sldMk cId="1716364715" sldId="262"/>
            <ac:spMk id="31" creationId="{F56F5174-31D9-4DBB-AAB7-A1FD7BDB1352}"/>
          </ac:spMkLst>
        </pc:spChg>
        <pc:spChg chg="add del">
          <ac:chgData name="Vasoya, Harshkumar Nileshbhai (IEE)" userId="00c35ee7-982b-4939-a091-cd0ee6e881c3" providerId="ADAL" clId="{F776E32E-B6D7-4EC3-8A5F-1E6E63746BE5}" dt="2020-03-11T13:24:14.259" v="248" actId="26606"/>
          <ac:spMkLst>
            <pc:docMk/>
            <pc:sldMk cId="1716364715" sldId="262"/>
            <ac:spMk id="33" creationId="{F9A95BEE-6BB1-4A28-A8E6-A34B2E42EF87}"/>
          </ac:spMkLst>
        </pc:spChg>
        <pc:picChg chg="add mod">
          <ac:chgData name="Vasoya, Harshkumar Nileshbhai (IEE)" userId="00c35ee7-982b-4939-a091-cd0ee6e881c3" providerId="ADAL" clId="{F776E32E-B6D7-4EC3-8A5F-1E6E63746BE5}" dt="2020-03-11T13:24:45.267" v="255" actId="962"/>
          <ac:picMkLst>
            <pc:docMk/>
            <pc:sldMk cId="1716364715" sldId="262"/>
            <ac:picMk id="4" creationId="{0362FD92-2CA1-45E0-AB83-4CC233F8F98F}"/>
          </ac:picMkLst>
        </pc:picChg>
        <pc:picChg chg="add del mod">
          <ac:chgData name="Vasoya, Harshkumar Nileshbhai (IEE)" userId="00c35ee7-982b-4939-a091-cd0ee6e881c3" providerId="ADAL" clId="{F776E32E-B6D7-4EC3-8A5F-1E6E63746BE5}" dt="2020-03-11T13:24:16.753" v="249" actId="478"/>
          <ac:picMkLst>
            <pc:docMk/>
            <pc:sldMk cId="1716364715" sldId="262"/>
            <ac:picMk id="7" creationId="{CEB9F35A-76F1-4780-A838-D9BDEA89E36A}"/>
          </ac:picMkLst>
        </pc:picChg>
        <pc:picChg chg="add del">
          <ac:chgData name="Vasoya, Harshkumar Nileshbhai (IEE)" userId="00c35ee7-982b-4939-a091-cd0ee6e881c3" providerId="ADAL" clId="{F776E32E-B6D7-4EC3-8A5F-1E6E63746BE5}" dt="2020-03-11T13:24:14.259" v="248" actId="26606"/>
          <ac:picMkLst>
            <pc:docMk/>
            <pc:sldMk cId="1716364715" sldId="262"/>
            <ac:picMk id="12" creationId="{2897127E-6CEF-446C-BE87-93B7C46E49D1}"/>
          </ac:picMkLst>
        </pc:picChg>
        <pc:picChg chg="add del">
          <ac:chgData name="Vasoya, Harshkumar Nileshbhai (IEE)" userId="00c35ee7-982b-4939-a091-cd0ee6e881c3" providerId="ADAL" clId="{F776E32E-B6D7-4EC3-8A5F-1E6E63746BE5}" dt="2020-03-11T13:24:08.666" v="238" actId="26606"/>
          <ac:picMkLst>
            <pc:docMk/>
            <pc:sldMk cId="1716364715" sldId="262"/>
            <ac:picMk id="19" creationId="{AE113210-7872-481A-ADE6-3A05CCAF5EB2}"/>
          </ac:picMkLst>
        </pc:picChg>
        <pc:picChg chg="add del">
          <ac:chgData name="Vasoya, Harshkumar Nileshbhai (IEE)" userId="00c35ee7-982b-4939-a091-cd0ee6e881c3" providerId="ADAL" clId="{F776E32E-B6D7-4EC3-8A5F-1E6E63746BE5}" dt="2020-03-11T13:24:11.135" v="242" actId="26606"/>
          <ac:picMkLst>
            <pc:docMk/>
            <pc:sldMk cId="1716364715" sldId="262"/>
            <ac:picMk id="25" creationId="{54DDEBDD-D8BD-41A6-8A0D-B00E3768B0F9}"/>
          </ac:picMkLst>
        </pc:picChg>
        <pc:picChg chg="add del">
          <ac:chgData name="Vasoya, Harshkumar Nileshbhai (IEE)" userId="00c35ee7-982b-4939-a091-cd0ee6e881c3" providerId="ADAL" clId="{F776E32E-B6D7-4EC3-8A5F-1E6E63746BE5}" dt="2020-03-11T13:24:14.259" v="248" actId="26606"/>
          <ac:picMkLst>
            <pc:docMk/>
            <pc:sldMk cId="1716364715" sldId="262"/>
            <ac:picMk id="32" creationId="{AE113210-7872-481A-ADE6-3A05CCAF5EB2}"/>
          </ac:picMkLst>
        </pc:picChg>
        <pc:picChg chg="add del mod">
          <ac:chgData name="Vasoya, Harshkumar Nileshbhai (IEE)" userId="00c35ee7-982b-4939-a091-cd0ee6e881c3" providerId="ADAL" clId="{F776E32E-B6D7-4EC3-8A5F-1E6E63746BE5}" dt="2020-03-11T13:22:56.515" v="229" actId="478"/>
          <ac:picMkLst>
            <pc:docMk/>
            <pc:sldMk cId="1716364715" sldId="262"/>
            <ac:picMk id="2050" creationId="{0996ADF7-6DB0-40B4-8162-EA2C72390259}"/>
          </ac:picMkLst>
        </pc:picChg>
        <pc:cxnChg chg="add del">
          <ac:chgData name="Vasoya, Harshkumar Nileshbhai (IEE)" userId="00c35ee7-982b-4939-a091-cd0ee6e881c3" providerId="ADAL" clId="{F776E32E-B6D7-4EC3-8A5F-1E6E63746BE5}" dt="2020-03-11T13:24:12.063" v="244" actId="26606"/>
          <ac:cxnSpMkLst>
            <pc:docMk/>
            <pc:sldMk cId="1716364715" sldId="262"/>
            <ac:cxnSpMk id="27" creationId="{A7F400EE-A8A5-48AF-B4D6-291B52C6F0B0}"/>
          </ac:cxnSpMkLst>
        </pc:cxnChg>
      </pc:sldChg>
      <pc:sldChg chg="addSp delSp modSp add mod setBg">
        <pc:chgData name="Vasoya, Harshkumar Nileshbhai (IEE)" userId="00c35ee7-982b-4939-a091-cd0ee6e881c3" providerId="ADAL" clId="{F776E32E-B6D7-4EC3-8A5F-1E6E63746BE5}" dt="2020-03-11T13:20:28.308" v="195" actId="14100"/>
        <pc:sldMkLst>
          <pc:docMk/>
          <pc:sldMk cId="993200878" sldId="263"/>
        </pc:sldMkLst>
        <pc:spChg chg="del">
          <ac:chgData name="Vasoya, Harshkumar Nileshbhai (IEE)" userId="00c35ee7-982b-4939-a091-cd0ee6e881c3" providerId="ADAL" clId="{F776E32E-B6D7-4EC3-8A5F-1E6E63746BE5}" dt="2020-03-11T13:20:02.091" v="186" actId="478"/>
          <ac:spMkLst>
            <pc:docMk/>
            <pc:sldMk cId="993200878" sldId="263"/>
            <ac:spMk id="2" creationId="{3C18CC74-00C7-4725-90B4-92356A388090}"/>
          </ac:spMkLst>
        </pc:spChg>
        <pc:spChg chg="add del">
          <ac:chgData name="Vasoya, Harshkumar Nileshbhai (IEE)" userId="00c35ee7-982b-4939-a091-cd0ee6e881c3" providerId="ADAL" clId="{F776E32E-B6D7-4EC3-8A5F-1E6E63746BE5}" dt="2020-03-11T13:20:23.493" v="193"/>
          <ac:spMkLst>
            <pc:docMk/>
            <pc:sldMk cId="993200878" sldId="263"/>
            <ac:spMk id="3" creationId="{BCCBDC0A-9145-43EF-8C18-693C30AD70BC}"/>
          </ac:spMkLst>
        </pc:spChg>
        <pc:spChg chg="add del">
          <ac:chgData name="Vasoya, Harshkumar Nileshbhai (IEE)" userId="00c35ee7-982b-4939-a091-cd0ee6e881c3" providerId="ADAL" clId="{F776E32E-B6D7-4EC3-8A5F-1E6E63746BE5}" dt="2020-03-11T13:20:20.404" v="190" actId="26606"/>
          <ac:spMkLst>
            <pc:docMk/>
            <pc:sldMk cId="993200878" sldId="263"/>
            <ac:spMk id="71" creationId="{B670DBD5-770C-4383-9F54-5B86E86BD5BB}"/>
          </ac:spMkLst>
        </pc:spChg>
        <pc:picChg chg="add del mod">
          <ac:chgData name="Vasoya, Harshkumar Nileshbhai (IEE)" userId="00c35ee7-982b-4939-a091-cd0ee6e881c3" providerId="ADAL" clId="{F776E32E-B6D7-4EC3-8A5F-1E6E63746BE5}" dt="2020-03-11T13:20:28.308" v="195" actId="14100"/>
          <ac:picMkLst>
            <pc:docMk/>
            <pc:sldMk cId="993200878" sldId="263"/>
            <ac:picMk id="1026" creationId="{9D7CE43A-9A84-4EA2-A2E0-F179229B7CA9}"/>
          </ac:picMkLst>
        </pc:picChg>
      </pc:sldChg>
      <pc:sldChg chg="addSp delSp modSp add mod setBg setClrOvrMap">
        <pc:chgData name="Vasoya, Harshkumar Nileshbhai (IEE)" userId="00c35ee7-982b-4939-a091-cd0ee6e881c3" providerId="ADAL" clId="{F776E32E-B6D7-4EC3-8A5F-1E6E63746BE5}" dt="2020-03-11T13:26:40.393" v="310" actId="26606"/>
        <pc:sldMkLst>
          <pc:docMk/>
          <pc:sldMk cId="411296104" sldId="264"/>
        </pc:sldMkLst>
        <pc:spChg chg="mod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2" creationId="{5AD0EBF1-0A28-462F-81B1-26D557563EE8}"/>
          </ac:spMkLst>
        </pc:spChg>
        <pc:spChg chg="del">
          <ac:chgData name="Vasoya, Harshkumar Nileshbhai (IEE)" userId="00c35ee7-982b-4939-a091-cd0ee6e881c3" providerId="ADAL" clId="{F776E32E-B6D7-4EC3-8A5F-1E6E63746BE5}" dt="2020-03-11T13:23:55.813" v="231"/>
          <ac:spMkLst>
            <pc:docMk/>
            <pc:sldMk cId="411296104" sldId="264"/>
            <ac:spMk id="3" creationId="{2119F5BA-F350-4283-B0E6-E5AD88E5EF19}"/>
          </ac:spMkLst>
        </pc:spChg>
        <pc:spChg chg="add del mod">
          <ac:chgData name="Vasoya, Harshkumar Nileshbhai (IEE)" userId="00c35ee7-982b-4939-a091-cd0ee6e881c3" providerId="ADAL" clId="{F776E32E-B6D7-4EC3-8A5F-1E6E63746BE5}" dt="2020-03-11T13:25:33.402" v="288"/>
          <ac:spMkLst>
            <pc:docMk/>
            <pc:sldMk cId="411296104" sldId="264"/>
            <ac:spMk id="6" creationId="{E2FB5D5B-0358-4B3F-8D07-FE49A5B71470}"/>
          </ac:spMkLst>
        </pc:spChg>
        <pc:spChg chg="add del">
          <ac:chgData name="Vasoya, Harshkumar Nileshbhai (IEE)" userId="00c35ee7-982b-4939-a091-cd0ee6e881c3" providerId="ADAL" clId="{F776E32E-B6D7-4EC3-8A5F-1E6E63746BE5}" dt="2020-03-11T13:26:33.805" v="307" actId="26606"/>
          <ac:spMkLst>
            <pc:docMk/>
            <pc:sldMk cId="411296104" sldId="264"/>
            <ac:spMk id="10" creationId="{35555856-9970-4BC3-9AA9-6A917F53AFBD}"/>
          </ac:spMkLst>
        </pc:spChg>
        <pc:spChg chg="add del">
          <ac:chgData name="Vasoya, Harshkumar Nileshbhai (IEE)" userId="00c35ee7-982b-4939-a091-cd0ee6e881c3" providerId="ADAL" clId="{F776E32E-B6D7-4EC3-8A5F-1E6E63746BE5}" dt="2020-03-11T13:25:43.256" v="293" actId="26606"/>
          <ac:spMkLst>
            <pc:docMk/>
            <pc:sldMk cId="411296104" sldId="264"/>
            <ac:spMk id="12" creationId="{1B5FEA59-C521-4CB9-BA2E-43E4CEE355D6}"/>
          </ac:spMkLst>
        </pc:spChg>
        <pc:spChg chg="add del">
          <ac:chgData name="Vasoya, Harshkumar Nileshbhai (IEE)" userId="00c35ee7-982b-4939-a091-cd0ee6e881c3" providerId="ADAL" clId="{F776E32E-B6D7-4EC3-8A5F-1E6E63746BE5}" dt="2020-03-11T13:25:40.972" v="291" actId="26606"/>
          <ac:spMkLst>
            <pc:docMk/>
            <pc:sldMk cId="411296104" sldId="264"/>
            <ac:spMk id="13" creationId="{3E443FD7-A66B-4AA0-872D-B088B9BC5F17}"/>
          </ac:spMkLst>
        </pc:spChg>
        <pc:spChg chg="add del">
          <ac:chgData name="Vasoya, Harshkumar Nileshbhai (IEE)" userId="00c35ee7-982b-4939-a091-cd0ee6e881c3" providerId="ADAL" clId="{F776E32E-B6D7-4EC3-8A5F-1E6E63746BE5}" dt="2020-03-11T13:26:33.805" v="307" actId="26606"/>
          <ac:spMkLst>
            <pc:docMk/>
            <pc:sldMk cId="411296104" sldId="264"/>
            <ac:spMk id="14" creationId="{13722DD7-BA73-4776-93A3-94491FEF7260}"/>
          </ac:spMkLst>
        </pc:spChg>
        <pc:spChg chg="add del">
          <ac:chgData name="Vasoya, Harshkumar Nileshbhai (IEE)" userId="00c35ee7-982b-4939-a091-cd0ee6e881c3" providerId="ADAL" clId="{F776E32E-B6D7-4EC3-8A5F-1E6E63746BE5}" dt="2020-03-11T13:25:40.972" v="291" actId="26606"/>
          <ac:spMkLst>
            <pc:docMk/>
            <pc:sldMk cId="411296104" sldId="264"/>
            <ac:spMk id="15" creationId="{C04BE0EF-3561-49B4-9A29-F283168A91C7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16" creationId="{80E5FECD-C9FF-49B3-B1FD-6B2D855C4AD5}"/>
          </ac:spMkLst>
        </pc:spChg>
        <pc:spChg chg="add del">
          <ac:chgData name="Vasoya, Harshkumar Nileshbhai (IEE)" userId="00c35ee7-982b-4939-a091-cd0ee6e881c3" providerId="ADAL" clId="{F776E32E-B6D7-4EC3-8A5F-1E6E63746BE5}" dt="2020-03-11T13:25:43.256" v="293" actId="26606"/>
          <ac:spMkLst>
            <pc:docMk/>
            <pc:sldMk cId="411296104" sldId="264"/>
            <ac:spMk id="17" creationId="{4330B6AC-E6AB-45E4-A303-C8DE90EB2AAC}"/>
          </ac:spMkLst>
        </pc:spChg>
        <pc:spChg chg="add del">
          <ac:chgData name="Vasoya, Harshkumar Nileshbhai (IEE)" userId="00c35ee7-982b-4939-a091-cd0ee6e881c3" providerId="ADAL" clId="{F776E32E-B6D7-4EC3-8A5F-1E6E63746BE5}" dt="2020-03-11T13:25:43.256" v="293" actId="26606"/>
          <ac:spMkLst>
            <pc:docMk/>
            <pc:sldMk cId="411296104" sldId="264"/>
            <ac:spMk id="18" creationId="{EF9B8DF2-C3F5-49A2-94D2-F7B65A0F1F15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19" creationId="{DF1E3393-B852-4883-B778-ED3525112942}"/>
          </ac:spMkLst>
        </pc:spChg>
        <pc:spChg chg="add del">
          <ac:chgData name="Vasoya, Harshkumar Nileshbhai (IEE)" userId="00c35ee7-982b-4939-a091-cd0ee6e881c3" providerId="ADAL" clId="{F776E32E-B6D7-4EC3-8A5F-1E6E63746BE5}" dt="2020-03-11T13:25:51.681" v="295" actId="26606"/>
          <ac:spMkLst>
            <pc:docMk/>
            <pc:sldMk cId="411296104" sldId="264"/>
            <ac:spMk id="20" creationId="{C0B27210-D0CA-4654-B3E3-9ABB4F178EA1}"/>
          </ac:spMkLst>
        </pc:spChg>
        <pc:spChg chg="add del">
          <ac:chgData name="Vasoya, Harshkumar Nileshbhai (IEE)" userId="00c35ee7-982b-4939-a091-cd0ee6e881c3" providerId="ADAL" clId="{F776E32E-B6D7-4EC3-8A5F-1E6E63746BE5}" dt="2020-03-11T13:25:51.681" v="295" actId="26606"/>
          <ac:spMkLst>
            <pc:docMk/>
            <pc:sldMk cId="411296104" sldId="264"/>
            <ac:spMk id="21" creationId="{1DB7C82F-AB7E-4F0C-B829-FA1B9C415180}"/>
          </ac:spMkLst>
        </pc:spChg>
        <pc:spChg chg="add del">
          <ac:chgData name="Vasoya, Harshkumar Nileshbhai (IEE)" userId="00c35ee7-982b-4939-a091-cd0ee6e881c3" providerId="ADAL" clId="{F776E32E-B6D7-4EC3-8A5F-1E6E63746BE5}" dt="2020-03-11T13:25:51.681" v="295" actId="26606"/>
          <ac:spMkLst>
            <pc:docMk/>
            <pc:sldMk cId="411296104" sldId="264"/>
            <ac:spMk id="22" creationId="{70B66945-4967-4040-926D-DCA44313CDAB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23" creationId="{0D040B79-3E73-4A31-840D-D6B9C9FDFC46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24" creationId="{F5569EEC-E12F-4856-B407-02B2813A4AA5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25" creationId="{156C6AE5-3F8B-42AC-9EA4-1B686A11E93F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26" creationId="{CF860788-3A6A-45A3-B3F1-06F159665603}"/>
          </ac:spMkLst>
        </pc:spChg>
        <pc:spChg chg="add del">
          <ac:chgData name="Vasoya, Harshkumar Nileshbhai (IEE)" userId="00c35ee7-982b-4939-a091-cd0ee6e881c3" providerId="ADAL" clId="{F776E32E-B6D7-4EC3-8A5F-1E6E63746BE5}" dt="2020-03-11T13:26:40.393" v="310" actId="26606"/>
          <ac:spMkLst>
            <pc:docMk/>
            <pc:sldMk cId="411296104" sldId="264"/>
            <ac:spMk id="27" creationId="{39853D09-4205-4CC7-83EB-288E886AC9E4}"/>
          </ac:spMkLst>
        </pc:spChg>
        <pc:picChg chg="add del mod">
          <ac:chgData name="Vasoya, Harshkumar Nileshbhai (IEE)" userId="00c35ee7-982b-4939-a091-cd0ee6e881c3" providerId="ADAL" clId="{F776E32E-B6D7-4EC3-8A5F-1E6E63746BE5}" dt="2020-03-11T13:23:57.610" v="232"/>
          <ac:picMkLst>
            <pc:docMk/>
            <pc:sldMk cId="411296104" sldId="264"/>
            <ac:picMk id="5" creationId="{B7B155D1-0BA4-4A2C-8167-1B0F8D2AA9D8}"/>
          </ac:picMkLst>
        </pc:picChg>
        <pc:picChg chg="add mod">
          <ac:chgData name="Vasoya, Harshkumar Nileshbhai (IEE)" userId="00c35ee7-982b-4939-a091-cd0ee6e881c3" providerId="ADAL" clId="{F776E32E-B6D7-4EC3-8A5F-1E6E63746BE5}" dt="2020-03-11T13:26:40.393" v="310" actId="26606"/>
          <ac:picMkLst>
            <pc:docMk/>
            <pc:sldMk cId="411296104" sldId="264"/>
            <ac:picMk id="8" creationId="{CDF9FFD0-F402-4CC4-B8E2-2DCE66DA7C60}"/>
          </ac:picMkLst>
        </pc:picChg>
        <pc:picChg chg="add del">
          <ac:chgData name="Vasoya, Harshkumar Nileshbhai (IEE)" userId="00c35ee7-982b-4939-a091-cd0ee6e881c3" providerId="ADAL" clId="{F776E32E-B6D7-4EC3-8A5F-1E6E63746BE5}" dt="2020-03-11T13:26:33.805" v="307" actId="26606"/>
          <ac:picMkLst>
            <pc:docMk/>
            <pc:sldMk cId="411296104" sldId="264"/>
            <ac:picMk id="11" creationId="{7F487851-BFAF-46D8-A1ED-50CAD6E46F59}"/>
          </ac:picMkLst>
        </pc:picChg>
      </pc:sldChg>
      <pc:sldChg chg="addSp delSp modSp add modAnim">
        <pc:chgData name="Vasoya, Harshkumar Nileshbhai (IEE)" userId="00c35ee7-982b-4939-a091-cd0ee6e881c3" providerId="ADAL" clId="{F776E32E-B6D7-4EC3-8A5F-1E6E63746BE5}" dt="2020-03-11T13:50:50.104" v="565"/>
        <pc:sldMkLst>
          <pc:docMk/>
          <pc:sldMk cId="2188324040" sldId="265"/>
        </pc:sldMkLst>
        <pc:spChg chg="del">
          <ac:chgData name="Vasoya, Harshkumar Nileshbhai (IEE)" userId="00c35ee7-982b-4939-a091-cd0ee6e881c3" providerId="ADAL" clId="{F776E32E-B6D7-4EC3-8A5F-1E6E63746BE5}" dt="2020-03-11T13:34:52.995" v="367" actId="478"/>
          <ac:spMkLst>
            <pc:docMk/>
            <pc:sldMk cId="2188324040" sldId="265"/>
            <ac:spMk id="2" creationId="{F5D25C42-E61A-4FF2-80A0-C137F6A92CD7}"/>
          </ac:spMkLst>
        </pc:spChg>
        <pc:spChg chg="mod">
          <ac:chgData name="Vasoya, Harshkumar Nileshbhai (IEE)" userId="00c35ee7-982b-4939-a091-cd0ee6e881c3" providerId="ADAL" clId="{F776E32E-B6D7-4EC3-8A5F-1E6E63746BE5}" dt="2020-03-11T13:47:48.952" v="543" actId="20577"/>
          <ac:spMkLst>
            <pc:docMk/>
            <pc:sldMk cId="2188324040" sldId="265"/>
            <ac:spMk id="3" creationId="{F8B49B2C-B19A-4C36-B793-A4D02F019B01}"/>
          </ac:spMkLst>
        </pc:spChg>
        <pc:spChg chg="add mod">
          <ac:chgData name="Vasoya, Harshkumar Nileshbhai (IEE)" userId="00c35ee7-982b-4939-a091-cd0ee6e881c3" providerId="ADAL" clId="{F776E32E-B6D7-4EC3-8A5F-1E6E63746BE5}" dt="2020-03-11T13:48:10.089" v="547" actId="14100"/>
          <ac:spMkLst>
            <pc:docMk/>
            <pc:sldMk cId="2188324040" sldId="265"/>
            <ac:spMk id="6" creationId="{5B737EF0-46A5-4D11-9BE3-1CA1DF8A2AB1}"/>
          </ac:spMkLst>
        </pc:spChg>
        <pc:picChg chg="add mod">
          <ac:chgData name="Vasoya, Harshkumar Nileshbhai (IEE)" userId="00c35ee7-982b-4939-a091-cd0ee6e881c3" providerId="ADAL" clId="{F776E32E-B6D7-4EC3-8A5F-1E6E63746BE5}" dt="2020-03-11T13:47:53.866" v="544" actId="167"/>
          <ac:picMkLst>
            <pc:docMk/>
            <pc:sldMk cId="2188324040" sldId="265"/>
            <ac:picMk id="4" creationId="{334CCBDE-015F-483E-BDE2-5E790EC4373F}"/>
          </ac:picMkLst>
        </pc:picChg>
        <pc:picChg chg="add mod">
          <ac:chgData name="Vasoya, Harshkumar Nileshbhai (IEE)" userId="00c35ee7-982b-4939-a091-cd0ee6e881c3" providerId="ADAL" clId="{F776E32E-B6D7-4EC3-8A5F-1E6E63746BE5}" dt="2020-03-11T13:48:00.965" v="545" actId="1076"/>
          <ac:picMkLst>
            <pc:docMk/>
            <pc:sldMk cId="2188324040" sldId="265"/>
            <ac:picMk id="5" creationId="{AE93336A-280D-4C7B-9798-A7C755B3CC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D721-950A-4A7D-B35F-3E7D9E5D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CCB7A-5483-4A30-9ABF-F2AA8CC8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8010-BF9E-4F56-9E3B-115AB9B0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4F93-D606-4BFE-B12F-40C33DA7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D5A0-7B07-403D-B57A-5B950930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2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DE0-A062-4E90-9D5E-9B2552DD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F9AC8-CF27-4F4B-9C5A-BAE2FE55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747E-A741-421E-A11E-ECD226FD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1FB0-B6DF-4476-9D63-F7629FFE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6969-5452-47DB-89CE-BE686A18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6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EAB9A-59F6-4554-B8A3-EF7038F2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24480-2CED-4553-B304-3C58A7D7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A2FC-AF8E-4242-9B28-2CAE36D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EC0C-F708-4CBD-B279-B5B8DF23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BF51-D89B-4410-8091-4B0B6DD2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3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F58B-4D58-40C4-B2EA-326489FA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CC22-1B34-4084-B459-B5A8F390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4712-B032-4A72-BC76-3D5AA5E0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7B03-3BF7-4984-B22B-57A89FB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5E1-8207-4362-AB08-FD32E7F9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2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F582-4738-4793-9987-CDCF3344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CC7A-522D-4630-928D-1E1EC0BC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6648-8F69-4BD8-9245-F9B2BD67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62E6-19CF-4AD1-80FB-58AE30B6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B237-D48F-4B20-B9BD-C9BA878B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8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E324-1DF0-4F64-843E-AAA3A1EA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5577-2114-4907-B25C-9D06E6DFA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F83A9-45FB-47DA-92C8-6DBAD426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960E-4260-477D-A178-C5AA8CB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EF7A-A17E-49EA-A882-503B36E9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C201-8C62-49BA-9401-7C11DF98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BCC-A309-4775-8B39-914BC274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E6D2-B989-4B85-B067-BE316303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03381-19A6-4B94-AE02-1B8F4FED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C600-6D7F-4766-AA0A-20AF2CAD9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F0477-F170-462D-BC71-8103BD19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9D11-7F17-475C-BDA8-688ACBEE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B0C56-8807-41B4-B74C-336BC9AE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210E3-03DE-481F-8B0A-74D9C75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3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69B9-4B85-40B0-BFE0-D5986800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75359-7D4F-47BC-AEFB-217AA84A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D7FF9-BB01-4AD0-B4E2-E3296373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3105A-500F-4875-B263-230A43D5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2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15F4-7A95-4BE5-9FB5-D137F781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2AA83-DDB5-4211-97C2-6B82591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F562B-DC9D-4028-9EF7-A4F30C66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7D5C-0698-4ADE-B93B-34D59014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73F0-7DCE-4063-9230-EF72D1B3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C5E08-76EF-4D84-819D-29558289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D81D-3D6E-4721-BE6D-335AB5FF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1608C-A90D-4161-862C-D934D12E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C880-6D97-4ACF-AFE8-ED5EF3A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FDD9-3962-4583-AC42-65C01B79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C1B44-B6F5-415B-BE7B-E12D1F6D2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F496-AD3C-4790-8FB8-5755CB0E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A7E84-5ED4-4CDA-BB3A-77E272AB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6CA7-95C3-40B8-9F36-3AE66E35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F13F5-4C61-406F-8A9F-0F16E65F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C410-1DC9-42E8-B711-B74F0BC0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F930-8CB6-4DE8-AD7E-A105D998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838E-3077-4E0C-8FB7-08FF1649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0004-DCA8-4310-BAF6-0F125E12551C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B634-A636-4C3C-AB05-61A5E8A52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FB2E-D0DC-4EE0-8250-2DE7DA14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BD1E-1263-4C54-8B6F-F07C1166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8A00-1BE3-4907-A85A-30185F94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4" y="1112424"/>
            <a:ext cx="9144000" cy="2387600"/>
          </a:xfrm>
        </p:spPr>
        <p:txBody>
          <a:bodyPr>
            <a:noAutofit/>
          </a:bodyPr>
          <a:lstStyle/>
          <a:p>
            <a:pPr algn="r"/>
            <a:br>
              <a:rPr lang="en-IN" sz="8000" b="1" dirty="0">
                <a:latin typeface="+mn-lt"/>
              </a:rPr>
            </a:br>
            <a:r>
              <a:rPr lang="en-IN" sz="7200" b="1" dirty="0">
                <a:latin typeface="+mn-lt"/>
              </a:rPr>
              <a:t>Applied Statistics II</a:t>
            </a:r>
            <a:br>
              <a:rPr lang="en-IN" sz="7200" b="1" dirty="0">
                <a:latin typeface="+mn-lt"/>
              </a:rPr>
            </a:br>
            <a:r>
              <a:rPr lang="en-IN" sz="7200" b="1" dirty="0">
                <a:latin typeface="+mn-lt"/>
              </a:rPr>
              <a:t>Exercise 8</a:t>
            </a:r>
            <a:endParaRPr lang="en-GB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6F19-9D6B-4768-ADC9-D3319C70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12" y="2960378"/>
            <a:ext cx="11070535" cy="1655762"/>
          </a:xfrm>
        </p:spPr>
        <p:txBody>
          <a:bodyPr>
            <a:noAutofit/>
          </a:bodyPr>
          <a:lstStyle/>
          <a:p>
            <a:endParaRPr lang="fr-FR" sz="4400" b="1" dirty="0">
              <a:solidFill>
                <a:schemeClr val="accent6"/>
              </a:solidFill>
            </a:endParaRPr>
          </a:p>
          <a:p>
            <a:pPr algn="r"/>
            <a:r>
              <a:rPr lang="fr-FR" sz="2800" b="1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Harshkumar</a:t>
            </a:r>
            <a:r>
              <a:rPr lang="fr-FR" sz="2800" b="1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Vasoya</a:t>
            </a:r>
            <a:r>
              <a:rPr lang="en-GB" sz="2800" b="1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fr-FR" sz="2800" b="1" dirty="0">
                <a:solidFill>
                  <a:schemeClr val="bg2">
                    <a:lumMod val="75000"/>
                  </a:schemeClr>
                </a:solidFill>
              </a:rPr>
              <a:t>Aurélie Pahud de Mortanges, </a:t>
            </a:r>
            <a:r>
              <a:rPr lang="en-GB" sz="2800" b="1" dirty="0">
                <a:solidFill>
                  <a:schemeClr val="bg2">
                    <a:lumMod val="75000"/>
                  </a:schemeClr>
                </a:solidFill>
              </a:rPr>
              <a:t>Loraine </a:t>
            </a:r>
            <a:r>
              <a:rPr lang="en-GB" sz="2800" b="1" dirty="0" err="1">
                <a:solidFill>
                  <a:schemeClr val="bg2">
                    <a:lumMod val="75000"/>
                  </a:schemeClr>
                </a:solidFill>
              </a:rPr>
              <a:t>Schwander</a:t>
            </a:r>
            <a:endParaRPr lang="en-GB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en-GB" sz="2800" b="1" dirty="0">
                <a:solidFill>
                  <a:schemeClr val="bg2">
                    <a:lumMod val="75000"/>
                  </a:schemeClr>
                </a:solidFill>
              </a:rPr>
              <a:t>Monday, 16.03.2020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30607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! The Arches Theatre will be back for another amazing season in 2020!">
            <a:extLst>
              <a:ext uri="{FF2B5EF4-FFF2-40B4-BE49-F238E27FC236}">
                <a16:creationId xmlns:a16="http://schemas.microsoft.com/office/drawing/2014/main" id="{9D7CE43A-9A84-4EA2-A2E0-F179229B7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77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0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DF9A-0419-4D96-A219-9F15C887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48" y="169183"/>
            <a:ext cx="10643152" cy="2358765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+mn-lt"/>
              </a:rPr>
            </a:br>
            <a:br>
              <a:rPr lang="en-US" sz="2800" b="1" dirty="0">
                <a:latin typeface="+mn-lt"/>
              </a:rPr>
            </a:b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 researcher studied the flexibility of women after taking different sports courses. The flexibility was measured by the spinal extension, a measure of how far the women could bend their backs.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The ANOVA table of the data set looks as follows:</a:t>
            </a:r>
            <a:br>
              <a:rPr lang="en-US" sz="2800" b="1" dirty="0">
                <a:latin typeface="+mn-lt"/>
              </a:rPr>
            </a:br>
            <a:br>
              <a:rPr lang="en-US" sz="2800" b="1" dirty="0">
                <a:latin typeface="+mn-lt"/>
              </a:rPr>
            </a:br>
            <a:r>
              <a:rPr lang="en-GB" sz="2800" dirty="0">
                <a:latin typeface="+mn-lt"/>
              </a:rPr>
              <a:t>Analysis of Variance Table:</a:t>
            </a:r>
            <a:br>
              <a:rPr lang="en-GB" sz="2800" b="1" dirty="0">
                <a:latin typeface="+mn-lt"/>
              </a:rPr>
            </a:br>
            <a:endParaRPr lang="en-GB" sz="2800" b="1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19761C-3BC3-4397-A955-C34670AC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9901"/>
              </p:ext>
            </p:extLst>
          </p:nvPr>
        </p:nvGraphicFramePr>
        <p:xfrm>
          <a:off x="838200" y="3169045"/>
          <a:ext cx="8217022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110">
                  <a:extLst>
                    <a:ext uri="{9D8B030D-6E8A-4147-A177-3AD203B41FA5}">
                      <a16:colId xmlns:a16="http://schemas.microsoft.com/office/drawing/2014/main" val="2504508664"/>
                    </a:ext>
                  </a:extLst>
                </a:gridCol>
                <a:gridCol w="598015">
                  <a:extLst>
                    <a:ext uri="{9D8B030D-6E8A-4147-A177-3AD203B41FA5}">
                      <a16:colId xmlns:a16="http://schemas.microsoft.com/office/drawing/2014/main" val="2680102586"/>
                    </a:ext>
                  </a:extLst>
                </a:gridCol>
                <a:gridCol w="1380804">
                  <a:extLst>
                    <a:ext uri="{9D8B030D-6E8A-4147-A177-3AD203B41FA5}">
                      <a16:colId xmlns:a16="http://schemas.microsoft.com/office/drawing/2014/main" val="3273736487"/>
                    </a:ext>
                  </a:extLst>
                </a:gridCol>
                <a:gridCol w="1491547">
                  <a:extLst>
                    <a:ext uri="{9D8B030D-6E8A-4147-A177-3AD203B41FA5}">
                      <a16:colId xmlns:a16="http://schemas.microsoft.com/office/drawing/2014/main" val="918950412"/>
                    </a:ext>
                  </a:extLst>
                </a:gridCol>
                <a:gridCol w="1246879">
                  <a:extLst>
                    <a:ext uri="{9D8B030D-6E8A-4147-A177-3AD203B41FA5}">
                      <a16:colId xmlns:a16="http://schemas.microsoft.com/office/drawing/2014/main" val="604936449"/>
                    </a:ext>
                  </a:extLst>
                </a:gridCol>
                <a:gridCol w="1920667">
                  <a:extLst>
                    <a:ext uri="{9D8B030D-6E8A-4147-A177-3AD203B41FA5}">
                      <a16:colId xmlns:a16="http://schemas.microsoft.com/office/drawing/2014/main" val="2056056948"/>
                    </a:ext>
                  </a:extLst>
                </a:gridCol>
              </a:tblGrid>
              <a:tr h="472440">
                <a:tc gridSpan="6">
                  <a:txBody>
                    <a:bodyPr/>
                    <a:lstStyle/>
                    <a:p>
                      <a:r>
                        <a:rPr lang="en-GB" sz="2800" b="1" dirty="0"/>
                        <a:t>Response: </a:t>
                      </a:r>
                      <a:r>
                        <a:rPr lang="en-GB" sz="2800" b="1" dirty="0" err="1"/>
                        <a:t>SpineExtension</a:t>
                      </a:r>
                      <a:endParaRPr lang="en-GB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877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Df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Sum </a:t>
                      </a:r>
                      <a:r>
                        <a:rPr lang="en-GB" sz="2800" b="1" u="none" strike="noStrike" kern="1200" baseline="0" dirty="0" err="1"/>
                        <a:t>Sq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Mean </a:t>
                      </a:r>
                      <a:r>
                        <a:rPr lang="en-GB" sz="2800" b="1" u="none" strike="noStrike" kern="1200" baseline="0" dirty="0" err="1"/>
                        <a:t>Sq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F value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 err="1"/>
                        <a:t>Pr</a:t>
                      </a:r>
                      <a:r>
                        <a:rPr lang="en-GB" sz="2800" b="1" u="none" strike="noStrike" kern="1200" baseline="0" dirty="0"/>
                        <a:t>(&gt;F)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9263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IN" sz="2800" b="1" dirty="0"/>
                        <a:t>Activity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2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7.0352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3.5178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6.0667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0.006882**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1865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Residuals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26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15.0764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0.5799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6367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E132D1F-E0F1-4DCE-982F-B3B86DD155C6}"/>
              </a:ext>
            </a:extLst>
          </p:cNvPr>
          <p:cNvSpPr/>
          <p:nvPr/>
        </p:nvSpPr>
        <p:spPr>
          <a:xfrm>
            <a:off x="838200" y="5467283"/>
            <a:ext cx="9321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Signif</a:t>
            </a:r>
            <a:r>
              <a:rPr lang="en-GB" sz="2400" dirty="0"/>
              <a:t>. codes:</a:t>
            </a:r>
            <a:br>
              <a:rPr lang="en-GB" sz="2400" dirty="0"/>
            </a:br>
            <a:r>
              <a:rPr lang="en-GB" sz="2400" dirty="0"/>
              <a:t>0 `***' 0.001 `**' 0.01 `*' 0.05 `.' 0.1 ` ' 1</a:t>
            </a:r>
          </a:p>
        </p:txBody>
      </p:sp>
    </p:spTree>
    <p:extLst>
      <p:ext uri="{BB962C8B-B14F-4D97-AF65-F5344CB8AC3E}">
        <p14:creationId xmlns:p14="http://schemas.microsoft.com/office/powerpoint/2010/main" val="47395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0C7-AA1A-4D6B-87DE-E8F64BF1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46" y="5243864"/>
            <a:ext cx="10362409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“g” is the number of groups and hence the number of parameters to fit in </a:t>
            </a:r>
            <a:r>
              <a:rPr lang="en-GB" sz="3200" dirty="0">
                <a:latin typeface="+mn-lt"/>
              </a:rPr>
              <a:t>the model.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95F73-CED4-4438-8BDF-1C51891A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47" y="976544"/>
            <a:ext cx="10362410" cy="40748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4B8B4-B5A2-4498-94E2-E2BB406DC281}"/>
              </a:ext>
            </a:extLst>
          </p:cNvPr>
          <p:cNvSpPr/>
          <p:nvPr/>
        </p:nvSpPr>
        <p:spPr>
          <a:xfrm>
            <a:off x="891247" y="137742"/>
            <a:ext cx="8969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ANOVA table summarizes sources of variance</a:t>
            </a:r>
          </a:p>
        </p:txBody>
      </p:sp>
    </p:spTree>
    <p:extLst>
      <p:ext uri="{BB962C8B-B14F-4D97-AF65-F5344CB8AC3E}">
        <p14:creationId xmlns:p14="http://schemas.microsoft.com/office/powerpoint/2010/main" val="219640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834-788A-4521-AC4F-E09918B5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7000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From the table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08FD-E968-4250-BDB3-9A363167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3012"/>
            <a:ext cx="10572750" cy="4802187"/>
          </a:xfrm>
        </p:spPr>
        <p:txBody>
          <a:bodyPr/>
          <a:lstStyle/>
          <a:p>
            <a:r>
              <a:rPr lang="en-IN" dirty="0"/>
              <a:t>Answers</a:t>
            </a:r>
          </a:p>
          <a:p>
            <a:pPr lvl="1"/>
            <a:r>
              <a:rPr lang="en-IN" sz="2800" dirty="0"/>
              <a:t>A</a:t>
            </a:r>
          </a:p>
          <a:p>
            <a:pPr lvl="2"/>
            <a:r>
              <a:rPr lang="en-GB" sz="2800" dirty="0"/>
              <a:t>Degrees of freedom (df) is g-1 = 2, g = 3 which means that the number of groups participated is 3.</a:t>
            </a:r>
          </a:p>
          <a:p>
            <a:pPr lvl="2"/>
            <a:r>
              <a:rPr lang="en-GB" sz="2800" dirty="0"/>
              <a:t>As n – g = 26, and g = 3, n = 29. Number of women participated: 29.</a:t>
            </a:r>
            <a:endParaRPr lang="en-IN" sz="2800" dirty="0"/>
          </a:p>
          <a:p>
            <a:pPr lvl="1"/>
            <a:r>
              <a:rPr lang="en-IN" sz="2800" dirty="0"/>
              <a:t>C: </a:t>
            </a:r>
            <a:r>
              <a:rPr lang="en-GB" sz="2800" dirty="0"/>
              <a:t>pooled standard deviation, s</a:t>
            </a:r>
            <a:r>
              <a:rPr lang="en-GB" sz="2800" baseline="-25000" dirty="0"/>
              <a:t>pool </a:t>
            </a:r>
            <a:endParaRPr lang="en-IN" sz="2800" dirty="0"/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76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B2C-B19A-4C36-B793-A4D02F01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IN" sz="2800" dirty="0"/>
              <a:t>B</a:t>
            </a:r>
          </a:p>
          <a:p>
            <a:pPr marL="685800" lvl="2">
              <a:spcBef>
                <a:spcPts val="1000"/>
              </a:spcBef>
            </a:pPr>
            <a:r>
              <a:rPr lang="en-IN" sz="2800" dirty="0"/>
              <a:t>If our null hypothesis is that all sport courses lead to equal flexibility, at 5% level of null hypothesis, </a:t>
            </a:r>
            <a:r>
              <a:rPr lang="en-US" sz="2800" dirty="0"/>
              <a:t>we can reject the null hypothesis as p value (</a:t>
            </a:r>
            <a:r>
              <a:rPr lang="en-GB" sz="2800" dirty="0"/>
              <a:t>0.006882</a:t>
            </a:r>
            <a:r>
              <a:rPr lang="en-US" sz="2800" dirty="0"/>
              <a:t>) &lt; 0.05. Therefore not all sport courses lead to the same flexibility. But we do not know which sport course is better or worse.</a:t>
            </a:r>
          </a:p>
          <a:p>
            <a:pPr marL="685800" lvl="2">
              <a:spcBef>
                <a:spcPts val="1000"/>
              </a:spcBef>
            </a:pPr>
            <a:endParaRPr lang="en-IN" sz="2800" dirty="0"/>
          </a:p>
          <a:p>
            <a:r>
              <a:rPr lang="en-IN" dirty="0"/>
              <a:t>C: </a:t>
            </a:r>
            <a:r>
              <a:rPr lang="en-GB" dirty="0"/>
              <a:t>pooled standard deviation, s</a:t>
            </a:r>
            <a:r>
              <a:rPr lang="en-GB" baseline="-25000" dirty="0"/>
              <a:t>pool </a:t>
            </a:r>
            <a:endParaRPr lang="en-IN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3336A-280D-4C7B-9798-A7C755B3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33" y="3926109"/>
            <a:ext cx="4804817" cy="1144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37EF0-46A5-4D11-9BE3-1CA1DF8A2AB1}"/>
              </a:ext>
            </a:extLst>
          </p:cNvPr>
          <p:cNvSpPr txBox="1"/>
          <p:nvPr/>
        </p:nvSpPr>
        <p:spPr>
          <a:xfrm>
            <a:off x="967333" y="5070949"/>
            <a:ext cx="4804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Where n = number of observations, </a:t>
            </a:r>
          </a:p>
          <a:p>
            <a:r>
              <a:rPr lang="en-IN" sz="2400" dirty="0"/>
              <a:t>g = number of groups</a:t>
            </a:r>
          </a:p>
          <a:p>
            <a:r>
              <a:rPr lang="en-GB" sz="2400" dirty="0"/>
              <a:t>s</a:t>
            </a:r>
            <a:r>
              <a:rPr lang="en-GB" sz="2400" baseline="-25000" dirty="0"/>
              <a:t>i</a:t>
            </a:r>
            <a:r>
              <a:rPr lang="en-GB" sz="2400" baseline="30000" dirty="0"/>
              <a:t>2</a:t>
            </a:r>
            <a:r>
              <a:rPr lang="en-GB" sz="2400" dirty="0"/>
              <a:t> = variance in the different groups: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83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0C7-AA1A-4D6B-87DE-E8F64BF1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46" y="5243864"/>
            <a:ext cx="10362409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“g” is the number of groups and hence the number of parameters to fit in </a:t>
            </a:r>
            <a:r>
              <a:rPr lang="en-GB" sz="2800" dirty="0">
                <a:latin typeface="+mn-lt"/>
              </a:rPr>
              <a:t>the model.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95F73-CED4-4438-8BDF-1C51891A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47" y="976544"/>
            <a:ext cx="10362410" cy="40748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4B8B4-B5A2-4498-94E2-E2BB406DC281}"/>
              </a:ext>
            </a:extLst>
          </p:cNvPr>
          <p:cNvSpPr/>
          <p:nvPr/>
        </p:nvSpPr>
        <p:spPr>
          <a:xfrm>
            <a:off x="891247" y="137742"/>
            <a:ext cx="8969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ANOVA table summarizes sources of variance: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D0A2F3-AA18-4B67-87A0-B371ECC925F8}"/>
              </a:ext>
            </a:extLst>
          </p:cNvPr>
          <p:cNvSpPr/>
          <p:nvPr/>
        </p:nvSpPr>
        <p:spPr>
          <a:xfrm>
            <a:off x="7918882" y="2812001"/>
            <a:ext cx="3381871" cy="12339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8B7D1-A175-474B-838D-67467F89DFB6}"/>
              </a:ext>
            </a:extLst>
          </p:cNvPr>
          <p:cNvSpPr txBox="1"/>
          <p:nvPr/>
        </p:nvSpPr>
        <p:spPr>
          <a:xfrm>
            <a:off x="10056191" y="4090933"/>
            <a:ext cx="133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</a:t>
            </a:r>
            <a:r>
              <a:rPr lang="en-IN" sz="2800" b="1" baseline="30000" dirty="0">
                <a:solidFill>
                  <a:srgbClr val="FF0000"/>
                </a:solidFill>
              </a:rPr>
              <a:t>2</a:t>
            </a:r>
            <a:r>
              <a:rPr lang="en-IN" sz="2800" b="1" baseline="-25000" dirty="0">
                <a:solidFill>
                  <a:srgbClr val="FF0000"/>
                </a:solidFill>
              </a:rPr>
              <a:t>pool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DF9A-0419-4D96-A219-9F15C887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25" y="283264"/>
            <a:ext cx="10409583" cy="290293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Exercise 8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 researcher studied the flexibility of women after taking different sports courses. The flexibility was measured by the spinal extension, a measure of how far the women could bend her back.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The ANOVA table of the data set looks as follows:</a:t>
            </a:r>
            <a:br>
              <a:rPr lang="en-US" sz="2800" b="1" dirty="0">
                <a:latin typeface="+mn-lt"/>
              </a:rPr>
            </a:br>
            <a:r>
              <a:rPr lang="en-GB" sz="2800" b="1" dirty="0">
                <a:latin typeface="+mn-lt"/>
              </a:rPr>
              <a:t>Analysis of Variance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19761C-3BC3-4397-A955-C34670AC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88899"/>
              </p:ext>
            </p:extLst>
          </p:nvPr>
        </p:nvGraphicFramePr>
        <p:xfrm>
          <a:off x="730525" y="2981915"/>
          <a:ext cx="10067798" cy="249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04508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01025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737364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18950412"/>
                    </a:ext>
                  </a:extLst>
                </a:gridCol>
                <a:gridCol w="1304798">
                  <a:extLst>
                    <a:ext uri="{9D8B030D-6E8A-4147-A177-3AD203B41FA5}">
                      <a16:colId xmlns:a16="http://schemas.microsoft.com/office/drawing/2014/main" val="6049364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56056948"/>
                    </a:ext>
                  </a:extLst>
                </a:gridCol>
              </a:tblGrid>
              <a:tr h="472440">
                <a:tc gridSpan="6">
                  <a:txBody>
                    <a:bodyPr/>
                    <a:lstStyle/>
                    <a:p>
                      <a:r>
                        <a:rPr lang="en-GB" sz="2800" b="1" dirty="0"/>
                        <a:t>Response: </a:t>
                      </a:r>
                      <a:r>
                        <a:rPr lang="en-GB" sz="2800" b="1" dirty="0" err="1"/>
                        <a:t>SpineExtension</a:t>
                      </a:r>
                      <a:endParaRPr lang="en-GB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877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Df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Sum </a:t>
                      </a:r>
                      <a:r>
                        <a:rPr lang="en-GB" sz="2800" b="1" u="none" strike="noStrike" kern="1200" baseline="0" dirty="0" err="1"/>
                        <a:t>Sq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Mean </a:t>
                      </a:r>
                      <a:r>
                        <a:rPr lang="en-GB" sz="2800" b="1" u="none" strike="noStrike" kern="1200" baseline="0" dirty="0" err="1"/>
                        <a:t>Sq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F value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 err="1"/>
                        <a:t>Pr</a:t>
                      </a:r>
                      <a:r>
                        <a:rPr lang="en-GB" sz="2800" b="1" u="none" strike="noStrike" kern="1200" baseline="0" dirty="0"/>
                        <a:t> (&gt;F)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9263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IN" sz="2800" b="1" dirty="0"/>
                        <a:t>Activity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2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7.0352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3.5178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6.0667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0.006882 **</a:t>
                      </a:r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1865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Residuals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26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/>
                        <a:t>15.0764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u="none" strike="noStrike" kern="1200" baseline="0" dirty="0">
                          <a:solidFill>
                            <a:srgbClr val="FF0000"/>
                          </a:solidFill>
                        </a:rPr>
                        <a:t>0.5799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6367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E132D1F-E0F1-4DCE-982F-B3B86DD155C6}"/>
              </a:ext>
            </a:extLst>
          </p:cNvPr>
          <p:cNvSpPr/>
          <p:nvPr/>
        </p:nvSpPr>
        <p:spPr>
          <a:xfrm>
            <a:off x="730525" y="5580666"/>
            <a:ext cx="9321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Signif</a:t>
            </a:r>
            <a:r>
              <a:rPr lang="en-GB" sz="2400" dirty="0"/>
              <a:t>. codes:</a:t>
            </a:r>
            <a:br>
              <a:rPr lang="en-GB" sz="2400" dirty="0"/>
            </a:br>
            <a:r>
              <a:rPr lang="en-GB" sz="2400" dirty="0"/>
              <a:t>0 `***' 0.001 `**' 0.01 `*' 0.05 `.' 0.1 ` ' 1</a:t>
            </a:r>
          </a:p>
        </p:txBody>
      </p:sp>
    </p:spTree>
    <p:extLst>
      <p:ext uri="{BB962C8B-B14F-4D97-AF65-F5344CB8AC3E}">
        <p14:creationId xmlns:p14="http://schemas.microsoft.com/office/powerpoint/2010/main" val="134228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22128CE-BF5E-4C7B-AF4F-2AC7FC812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5205" y="931075"/>
                <a:ext cx="5306084" cy="523063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3600" dirty="0">
                    <a:solidFill>
                      <a:srgbClr val="000000"/>
                    </a:solidFill>
                  </a:rPr>
                  <a:t>C: </a:t>
                </a:r>
                <a:r>
                  <a:rPr lang="en-GB" sz="3600" dirty="0">
                    <a:solidFill>
                      <a:srgbClr val="000000"/>
                    </a:solidFill>
                  </a:rPr>
                  <a:t>pooled standard deviation, s</a:t>
                </a:r>
                <a:r>
                  <a:rPr lang="en-GB" sz="3600" baseline="-25000" dirty="0">
                    <a:solidFill>
                      <a:srgbClr val="000000"/>
                    </a:solidFill>
                  </a:rPr>
                  <a:t>pool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3600" baseline="-25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3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IN" sz="3600" b="1">
                        <a:solidFill>
                          <a:srgbClr val="00000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IN" sz="3600" b="1" baseline="30000">
                        <a:solidFill>
                          <a:srgbClr val="00000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IN" sz="3600" b="1" baseline="-25000">
                        <a:solidFill>
                          <a:srgbClr val="000000"/>
                        </a:solidFill>
                      </a:rPr>
                      <m:t>pool</m:t>
                    </m:r>
                    <m:r>
                      <m:rPr>
                        <m:nor/>
                      </m:rPr>
                      <a:rPr lang="en-IN" sz="3600" b="1" baseline="-250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3600">
                        <a:solidFill>
                          <a:srgbClr val="000000"/>
                        </a:solidFill>
                      </a:rPr>
                      <m:t>= </m:t>
                    </m:r>
                    <m:r>
                      <a:rPr lang="en-GB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en-GB" sz="3600">
                        <a:solidFill>
                          <a:srgbClr val="000000"/>
                        </a:solidFill>
                      </a:rPr>
                      <m:t>0.5799 = 0.7615</m:t>
                    </m:r>
                  </m:oMath>
                </a14:m>
                <a:endParaRPr lang="en-IN" sz="3600" dirty="0">
                  <a:solidFill>
                    <a:srgbClr val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22128CE-BF5E-4C7B-AF4F-2AC7FC81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05" y="931075"/>
                <a:ext cx="5306084" cy="5230634"/>
              </a:xfrm>
              <a:prstGeom prst="rect">
                <a:avLst/>
              </a:prstGeom>
              <a:blipFill>
                <a:blip r:embed="rId2"/>
                <a:stretch>
                  <a:fillRect l="-31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73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EBF1-0A28-462F-81B1-26D5575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938" y="2634076"/>
            <a:ext cx="575495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+mn-lt"/>
              </a:rPr>
              <a:t>Questions???</a:t>
            </a:r>
            <a:endParaRPr lang="en-GB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1B922A53F1F5409B24E69DFEE5FD12" ma:contentTypeVersion="13" ma:contentTypeDescription="Ein neues Dokument erstellen." ma:contentTypeScope="" ma:versionID="d1eb12fafcacc02383f18782705292f4">
  <xsd:schema xmlns:xsd="http://www.w3.org/2001/XMLSchema" xmlns:xs="http://www.w3.org/2001/XMLSchema" xmlns:p="http://schemas.microsoft.com/office/2006/metadata/properties" xmlns:ns3="3a45a862-a238-45c4-bb4f-e655685d2ca4" xmlns:ns4="00903d88-5198-48ba-8704-e73d51e89eab" targetNamespace="http://schemas.microsoft.com/office/2006/metadata/properties" ma:root="true" ma:fieldsID="85f2d29a2bce6e5370c11e980e7d8474" ns3:_="" ns4:_="">
    <xsd:import namespace="3a45a862-a238-45c4-bb4f-e655685d2ca4"/>
    <xsd:import namespace="00903d88-5198-48ba-8704-e73d51e89e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5a862-a238-45c4-bb4f-e655685d2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03d88-5198-48ba-8704-e73d51e89e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FFC630-BC66-439E-92B8-3C1DE95A28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18046-740C-4703-B40E-642040B2CD3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00903d88-5198-48ba-8704-e73d51e89eab"/>
    <ds:schemaRef ds:uri="3a45a862-a238-45c4-bb4f-e655685d2ca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C849A46-9FDC-4FEF-AE82-ABF37561E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5a862-a238-45c4-bb4f-e655685d2ca4"/>
    <ds:schemaRef ds:uri="00903d88-5198-48ba-8704-e73d51e89e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435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 Applied Statistics II Exercise 8</vt:lpstr>
      <vt:lpstr>   A researcher studied the flexibility of women after taking different sports courses. The flexibility was measured by the spinal extension, a measure of how far the women could bend their backs. The ANOVA table of the data set looks as follows:  Analysis of Variance Table: </vt:lpstr>
      <vt:lpstr>“g” is the number of groups and hence the number of parameters to fit in the model. </vt:lpstr>
      <vt:lpstr>From the table</vt:lpstr>
      <vt:lpstr>PowerPoint Presentation</vt:lpstr>
      <vt:lpstr>“g” is the number of groups and hence the number of parameters to fit in the model. </vt:lpstr>
      <vt:lpstr>Exercise 8 A researcher studied the flexibility of women after taking different sports courses. The flexibility was measured by the spinal extension, a measure of how far the women could bend her back. The ANOVA table of the data set looks as follows: Analysis of Variance Table:</vt:lpstr>
      <vt:lpstr>PowerPoint Presentation</vt:lpstr>
      <vt:lpstr>Questions???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Applied Statistics 2 Exercise 8</dc:title>
  <dc:creator>Vasoya, Harshkumar Nileshbhai (IEE)</dc:creator>
  <cp:lastModifiedBy>Schwander, Loraine (STUDENTS)</cp:lastModifiedBy>
  <cp:revision>5</cp:revision>
  <dcterms:created xsi:type="dcterms:W3CDTF">2020-03-11T13:20:44Z</dcterms:created>
  <dcterms:modified xsi:type="dcterms:W3CDTF">2020-03-13T13:34:11Z</dcterms:modified>
</cp:coreProperties>
</file>