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4" r:id="rId6"/>
    <p:sldId id="268" r:id="rId7"/>
    <p:sldId id="271" r:id="rId8"/>
    <p:sldId id="273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vedhitha" initials="N" lastIdx="1" clrIdx="0">
    <p:extLst>
      <p:ext uri="{19B8F6BF-5375-455C-9EA6-DF929625EA0E}">
        <p15:presenceInfo xmlns:p15="http://schemas.microsoft.com/office/powerpoint/2012/main" userId="Nivedhit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D0778-BB2C-44B9-9281-35271148C04A}" v="338" dt="2021-04-08T20:10:19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an, Neothisha" userId="0d2ec974-7026-43df-be7f-931df19f282f" providerId="ADAL" clId="{155D0778-BB2C-44B9-9281-35271148C04A}"/>
    <pc:docChg chg="undo redo custSel addSld delSld modSld sldOrd">
      <pc:chgData name="Raghavan, Neothisha" userId="0d2ec974-7026-43df-be7f-931df19f282f" providerId="ADAL" clId="{155D0778-BB2C-44B9-9281-35271148C04A}" dt="2021-04-08T20:10:19.395" v="1090"/>
      <pc:docMkLst>
        <pc:docMk/>
      </pc:docMkLst>
      <pc:sldChg chg="modTransition">
        <pc:chgData name="Raghavan, Neothisha" userId="0d2ec974-7026-43df-be7f-931df19f282f" providerId="ADAL" clId="{155D0778-BB2C-44B9-9281-35271148C04A}" dt="2021-04-08T19:19:13.178" v="151"/>
        <pc:sldMkLst>
          <pc:docMk/>
          <pc:sldMk cId="590038554" sldId="256"/>
        </pc:sldMkLst>
      </pc:sldChg>
      <pc:sldChg chg="addSp delSp modSp mod modTransition setBg modAnim setClrOvrMap">
        <pc:chgData name="Raghavan, Neothisha" userId="0d2ec974-7026-43df-be7f-931df19f282f" providerId="ADAL" clId="{155D0778-BB2C-44B9-9281-35271148C04A}" dt="2021-04-08T19:19:47.181" v="155"/>
        <pc:sldMkLst>
          <pc:docMk/>
          <pc:sldMk cId="2505976881" sldId="257"/>
        </pc:sldMkLst>
        <pc:spChg chg="mod ord">
          <ac:chgData name="Raghavan, Neothisha" userId="0d2ec974-7026-43df-be7f-931df19f282f" providerId="ADAL" clId="{155D0778-BB2C-44B9-9281-35271148C04A}" dt="2021-04-08T19:17:20.995" v="134" actId="14100"/>
          <ac:spMkLst>
            <pc:docMk/>
            <pc:sldMk cId="2505976881" sldId="257"/>
            <ac:spMk id="2" creationId="{29E39615-74D1-4E50-B734-3D9892471160}"/>
          </ac:spMkLst>
        </pc:spChg>
        <pc:spChg chg="del">
          <ac:chgData name="Raghavan, Neothisha" userId="0d2ec974-7026-43df-be7f-931df19f282f" providerId="ADAL" clId="{155D0778-BB2C-44B9-9281-35271148C04A}" dt="2021-04-08T19:09:30.279" v="0"/>
          <ac:spMkLst>
            <pc:docMk/>
            <pc:sldMk cId="2505976881" sldId="257"/>
            <ac:spMk id="3" creationId="{381FE196-A3D9-494D-9A94-7564ED912888}"/>
          </ac:spMkLst>
        </pc:spChg>
        <pc:spChg chg="add del mod">
          <ac:chgData name="Raghavan, Neothisha" userId="0d2ec974-7026-43df-be7f-931df19f282f" providerId="ADAL" clId="{155D0778-BB2C-44B9-9281-35271148C04A}" dt="2021-04-08T19:16:15.821" v="112" actId="478"/>
          <ac:spMkLst>
            <pc:docMk/>
            <pc:sldMk cId="2505976881" sldId="257"/>
            <ac:spMk id="6" creationId="{0D598D59-5281-405D-923D-5026184851B9}"/>
          </ac:spMkLst>
        </pc:spChg>
        <pc:spChg chg="add mod">
          <ac:chgData name="Raghavan, Neothisha" userId="0d2ec974-7026-43df-be7f-931df19f282f" providerId="ADAL" clId="{155D0778-BB2C-44B9-9281-35271148C04A}" dt="2021-04-08T19:17:26.429" v="135" actId="1076"/>
          <ac:spMkLst>
            <pc:docMk/>
            <pc:sldMk cId="2505976881" sldId="257"/>
            <ac:spMk id="7" creationId="{D09E0550-7A91-43A9-AC3E-2BB577D87DA3}"/>
          </ac:spMkLst>
        </pc:spChg>
        <pc:spChg chg="add mod">
          <ac:chgData name="Raghavan, Neothisha" userId="0d2ec974-7026-43df-be7f-931df19f282f" providerId="ADAL" clId="{155D0778-BB2C-44B9-9281-35271148C04A}" dt="2021-04-08T19:17:30.744" v="136" actId="1076"/>
          <ac:spMkLst>
            <pc:docMk/>
            <pc:sldMk cId="2505976881" sldId="257"/>
            <ac:spMk id="9" creationId="{18D88D73-D4EC-4887-9A54-BD89C79B9331}"/>
          </ac:spMkLst>
        </pc:spChg>
        <pc:spChg chg="add del">
          <ac:chgData name="Raghavan, Neothisha" userId="0d2ec974-7026-43df-be7f-931df19f282f" providerId="ADAL" clId="{155D0778-BB2C-44B9-9281-35271148C04A}" dt="2021-04-08T19:13:00.177" v="31" actId="26606"/>
          <ac:spMkLst>
            <pc:docMk/>
            <pc:sldMk cId="2505976881" sldId="257"/>
            <ac:spMk id="11" creationId="{9B76D444-2756-434F-AE61-96D69830C13E}"/>
          </ac:spMkLst>
        </pc:spChg>
        <pc:spChg chg="add del">
          <ac:chgData name="Raghavan, Neothisha" userId="0d2ec974-7026-43df-be7f-931df19f282f" providerId="ADAL" clId="{155D0778-BB2C-44B9-9281-35271148C04A}" dt="2021-04-08T19:13:00.177" v="31" actId="26606"/>
          <ac:spMkLst>
            <pc:docMk/>
            <pc:sldMk cId="2505976881" sldId="257"/>
            <ac:spMk id="13" creationId="{A27B6159-7734-4564-9E0F-C4BC43C36E52}"/>
          </ac:spMkLst>
        </pc:spChg>
        <pc:spChg chg="add del">
          <ac:chgData name="Raghavan, Neothisha" userId="0d2ec974-7026-43df-be7f-931df19f282f" providerId="ADAL" clId="{155D0778-BB2C-44B9-9281-35271148C04A}" dt="2021-04-08T19:13:03.450" v="33" actId="26606"/>
          <ac:spMkLst>
            <pc:docMk/>
            <pc:sldMk cId="2505976881" sldId="257"/>
            <ac:spMk id="17" creationId="{829A1E2C-5AC8-40FC-99E9-832069D39792}"/>
          </ac:spMkLst>
        </pc:spChg>
        <pc:spChg chg="add del">
          <ac:chgData name="Raghavan, Neothisha" userId="0d2ec974-7026-43df-be7f-931df19f282f" providerId="ADAL" clId="{155D0778-BB2C-44B9-9281-35271148C04A}" dt="2021-04-08T19:13:03.450" v="33" actId="26606"/>
          <ac:spMkLst>
            <pc:docMk/>
            <pc:sldMk cId="2505976881" sldId="257"/>
            <ac:spMk id="18" creationId="{8181FC64-B306-4821-98E2-780662EFC486}"/>
          </ac:spMkLst>
        </pc:spChg>
        <pc:spChg chg="add del">
          <ac:chgData name="Raghavan, Neothisha" userId="0d2ec974-7026-43df-be7f-931df19f282f" providerId="ADAL" clId="{155D0778-BB2C-44B9-9281-35271148C04A}" dt="2021-04-08T19:13:03.450" v="33" actId="26606"/>
          <ac:spMkLst>
            <pc:docMk/>
            <pc:sldMk cId="2505976881" sldId="257"/>
            <ac:spMk id="19" creationId="{5871FC61-DD4E-47D4-81FD-8A7E7D12B371}"/>
          </ac:spMkLst>
        </pc:spChg>
        <pc:spChg chg="add del">
          <ac:chgData name="Raghavan, Neothisha" userId="0d2ec974-7026-43df-be7f-931df19f282f" providerId="ADAL" clId="{155D0778-BB2C-44B9-9281-35271148C04A}" dt="2021-04-08T19:13:03.450" v="33" actId="26606"/>
          <ac:spMkLst>
            <pc:docMk/>
            <pc:sldMk cId="2505976881" sldId="257"/>
            <ac:spMk id="20" creationId="{F9EC3F91-A75C-4F74-867E-E4C28C13546B}"/>
          </ac:spMkLst>
        </pc:spChg>
        <pc:spChg chg="add">
          <ac:chgData name="Raghavan, Neothisha" userId="0d2ec974-7026-43df-be7f-931df19f282f" providerId="ADAL" clId="{155D0778-BB2C-44B9-9281-35271148C04A}" dt="2021-04-08T19:13:03.471" v="34" actId="26606"/>
          <ac:spMkLst>
            <pc:docMk/>
            <pc:sldMk cId="2505976881" sldId="257"/>
            <ac:spMk id="22" creationId="{3BA513B0-82FF-4F41-8178-885375D1CFB5}"/>
          </ac:spMkLst>
        </pc:spChg>
        <pc:grpChg chg="add">
          <ac:chgData name="Raghavan, Neothisha" userId="0d2ec974-7026-43df-be7f-931df19f282f" providerId="ADAL" clId="{155D0778-BB2C-44B9-9281-35271148C04A}" dt="2021-04-08T19:13:03.471" v="34" actId="26606"/>
          <ac:grpSpMkLst>
            <pc:docMk/>
            <pc:sldMk cId="2505976881" sldId="257"/>
            <ac:grpSpMk id="23" creationId="{93DB8501-F9F2-4ACD-B56A-9019CD5006D6}"/>
          </ac:grpSpMkLst>
        </pc:grpChg>
        <pc:graphicFrameChg chg="add mod">
          <ac:chgData name="Raghavan, Neothisha" userId="0d2ec974-7026-43df-be7f-931df19f282f" providerId="ADAL" clId="{155D0778-BB2C-44B9-9281-35271148C04A}" dt="2021-04-08T19:16:30.466" v="115" actId="14100"/>
          <ac:graphicFrameMkLst>
            <pc:docMk/>
            <pc:sldMk cId="2505976881" sldId="257"/>
            <ac:graphicFrameMk id="8" creationId="{29352861-F575-48C7-84E7-9FA69FFCE823}"/>
          </ac:graphicFrameMkLst>
        </pc:graphicFrameChg>
        <pc:picChg chg="add mod">
          <ac:chgData name="Raghavan, Neothisha" userId="0d2ec974-7026-43df-be7f-931df19f282f" providerId="ADAL" clId="{155D0778-BB2C-44B9-9281-35271148C04A}" dt="2021-04-08T19:13:03.471" v="34" actId="26606"/>
          <ac:picMkLst>
            <pc:docMk/>
            <pc:sldMk cId="2505976881" sldId="257"/>
            <ac:picMk id="5" creationId="{A47B2B95-3534-4083-969B-F872712352E2}"/>
          </ac:picMkLst>
        </pc:picChg>
        <pc:cxnChg chg="add del mod">
          <ac:chgData name="Raghavan, Neothisha" userId="0d2ec974-7026-43df-be7f-931df19f282f" providerId="ADAL" clId="{155D0778-BB2C-44B9-9281-35271148C04A}" dt="2021-04-08T19:17:58.579" v="141" actId="478"/>
          <ac:cxnSpMkLst>
            <pc:docMk/>
            <pc:sldMk cId="2505976881" sldId="257"/>
            <ac:cxnSpMk id="12" creationId="{8EBFB8CD-4352-42F0-B920-02DB0A8110C4}"/>
          </ac:cxnSpMkLst>
        </pc:cxnChg>
        <pc:cxnChg chg="add del">
          <ac:chgData name="Raghavan, Neothisha" userId="0d2ec974-7026-43df-be7f-931df19f282f" providerId="ADAL" clId="{155D0778-BB2C-44B9-9281-35271148C04A}" dt="2021-04-08T19:13:00.177" v="31" actId="26606"/>
          <ac:cxnSpMkLst>
            <pc:docMk/>
            <pc:sldMk cId="2505976881" sldId="257"/>
            <ac:cxnSpMk id="15" creationId="{E2FFB46B-05BC-4950-B18A-9593FDAE6ED7}"/>
          </ac:cxnSpMkLst>
        </pc:cxnChg>
        <pc:cxnChg chg="add mod">
          <ac:chgData name="Raghavan, Neothisha" userId="0d2ec974-7026-43df-be7f-931df19f282f" providerId="ADAL" clId="{155D0778-BB2C-44B9-9281-35271148C04A}" dt="2021-04-08T19:18:23.108" v="146"/>
          <ac:cxnSpMkLst>
            <pc:docMk/>
            <pc:sldMk cId="2505976881" sldId="257"/>
            <ac:cxnSpMk id="29" creationId="{85A0E466-F7F0-4639-B590-DB00F1F4C705}"/>
          </ac:cxnSpMkLst>
        </pc:cxnChg>
      </pc:sldChg>
      <pc:sldChg chg="addSp delSp modSp new mod modTransition setBg">
        <pc:chgData name="Raghavan, Neothisha" userId="0d2ec974-7026-43df-be7f-931df19f282f" providerId="ADAL" clId="{155D0778-BB2C-44B9-9281-35271148C04A}" dt="2021-04-08T19:23:41.752" v="177"/>
        <pc:sldMkLst>
          <pc:docMk/>
          <pc:sldMk cId="2094248422" sldId="258"/>
        </pc:sldMkLst>
        <pc:spChg chg="add del">
          <ac:chgData name="Raghavan, Neothisha" userId="0d2ec974-7026-43df-be7f-931df19f282f" providerId="ADAL" clId="{155D0778-BB2C-44B9-9281-35271148C04A}" dt="2021-04-08T19:21:58.532" v="162" actId="26606"/>
          <ac:spMkLst>
            <pc:docMk/>
            <pc:sldMk cId="2094248422" sldId="258"/>
            <ac:spMk id="2" creationId="{7913E2B9-6C08-462B-BF8B-51707033E9B9}"/>
          </ac:spMkLst>
        </pc:spChg>
        <pc:spChg chg="add del">
          <ac:chgData name="Raghavan, Neothisha" userId="0d2ec974-7026-43df-be7f-931df19f282f" providerId="ADAL" clId="{155D0778-BB2C-44B9-9281-35271148C04A}" dt="2021-04-08T19:21:58.532" v="162" actId="26606"/>
          <ac:spMkLst>
            <pc:docMk/>
            <pc:sldMk cId="2094248422" sldId="258"/>
            <ac:spMk id="3" creationId="{230BA966-DBAD-4DF3-8AB0-780DC81986EE}"/>
          </ac:spMkLst>
        </pc:spChg>
        <pc:spChg chg="add del">
          <ac:chgData name="Raghavan, Neothisha" userId="0d2ec974-7026-43df-be7f-931df19f282f" providerId="ADAL" clId="{155D0778-BB2C-44B9-9281-35271148C04A}" dt="2021-04-08T19:21:43.264" v="159" actId="26606"/>
          <ac:spMkLst>
            <pc:docMk/>
            <pc:sldMk cId="2094248422" sldId="258"/>
            <ac:spMk id="71" creationId="{AB8C311F-7253-4AED-9701-7FC0708C41C7}"/>
          </ac:spMkLst>
        </pc:spChg>
        <pc:spChg chg="add del">
          <ac:chgData name="Raghavan, Neothisha" userId="0d2ec974-7026-43df-be7f-931df19f282f" providerId="ADAL" clId="{155D0778-BB2C-44B9-9281-35271148C04A}" dt="2021-04-08T19:21:43.264" v="159" actId="26606"/>
          <ac:spMkLst>
            <pc:docMk/>
            <pc:sldMk cId="2094248422" sldId="258"/>
            <ac:spMk id="73" creationId="{E2384209-CB15-4CDF-9D31-C44FD9A3F20D}"/>
          </ac:spMkLst>
        </pc:spChg>
        <pc:spChg chg="add del">
          <ac:chgData name="Raghavan, Neothisha" userId="0d2ec974-7026-43df-be7f-931df19f282f" providerId="ADAL" clId="{155D0778-BB2C-44B9-9281-35271148C04A}" dt="2021-04-08T19:21:43.264" v="159" actId="26606"/>
          <ac:spMkLst>
            <pc:docMk/>
            <pc:sldMk cId="2094248422" sldId="258"/>
            <ac:spMk id="75" creationId="{2633B3B5-CC90-43F0-8714-D31D1F3F0209}"/>
          </ac:spMkLst>
        </pc:spChg>
        <pc:spChg chg="add del">
          <ac:chgData name="Raghavan, Neothisha" userId="0d2ec974-7026-43df-be7f-931df19f282f" providerId="ADAL" clId="{155D0778-BB2C-44B9-9281-35271148C04A}" dt="2021-04-08T19:21:43.264" v="159" actId="26606"/>
          <ac:spMkLst>
            <pc:docMk/>
            <pc:sldMk cId="2094248422" sldId="258"/>
            <ac:spMk id="77" creationId="{A8D57A06-A426-446D-B02C-A2DC6B62E45E}"/>
          </ac:spMkLst>
        </pc:spChg>
        <pc:spChg chg="add del">
          <ac:chgData name="Raghavan, Neothisha" userId="0d2ec974-7026-43df-be7f-931df19f282f" providerId="ADAL" clId="{155D0778-BB2C-44B9-9281-35271148C04A}" dt="2021-04-08T19:22:43.145" v="166" actId="26606"/>
          <ac:spMkLst>
            <pc:docMk/>
            <pc:sldMk cId="2094248422" sldId="258"/>
            <ac:spMk id="80" creationId="{AB8C311F-7253-4AED-9701-7FC0708C41C7}"/>
          </ac:spMkLst>
        </pc:spChg>
        <pc:spChg chg="add del">
          <ac:chgData name="Raghavan, Neothisha" userId="0d2ec974-7026-43df-be7f-931df19f282f" providerId="ADAL" clId="{155D0778-BB2C-44B9-9281-35271148C04A}" dt="2021-04-08T19:22:43.145" v="166" actId="26606"/>
          <ac:spMkLst>
            <pc:docMk/>
            <pc:sldMk cId="2094248422" sldId="258"/>
            <ac:spMk id="82" creationId="{E2384209-CB15-4CDF-9D31-C44FD9A3F20D}"/>
          </ac:spMkLst>
        </pc:spChg>
        <pc:spChg chg="add del">
          <ac:chgData name="Raghavan, Neothisha" userId="0d2ec974-7026-43df-be7f-931df19f282f" providerId="ADAL" clId="{155D0778-BB2C-44B9-9281-35271148C04A}" dt="2021-04-08T19:22:43.145" v="166" actId="26606"/>
          <ac:spMkLst>
            <pc:docMk/>
            <pc:sldMk cId="2094248422" sldId="258"/>
            <ac:spMk id="84" creationId="{2633B3B5-CC90-43F0-8714-D31D1F3F0209}"/>
          </ac:spMkLst>
        </pc:spChg>
        <pc:spChg chg="add del">
          <ac:chgData name="Raghavan, Neothisha" userId="0d2ec974-7026-43df-be7f-931df19f282f" providerId="ADAL" clId="{155D0778-BB2C-44B9-9281-35271148C04A}" dt="2021-04-08T19:22:43.145" v="166" actId="26606"/>
          <ac:spMkLst>
            <pc:docMk/>
            <pc:sldMk cId="2094248422" sldId="258"/>
            <ac:spMk id="86" creationId="{A8D57A06-A426-446D-B02C-A2DC6B62E45E}"/>
          </ac:spMkLst>
        </pc:spChg>
        <pc:spChg chg="add del">
          <ac:chgData name="Raghavan, Neothisha" userId="0d2ec974-7026-43df-be7f-931df19f282f" providerId="ADAL" clId="{155D0778-BB2C-44B9-9281-35271148C04A}" dt="2021-04-08T19:21:45.585" v="161" actId="26606"/>
          <ac:spMkLst>
            <pc:docMk/>
            <pc:sldMk cId="2094248422" sldId="258"/>
            <ac:spMk id="1028" creationId="{AB8C311F-7253-4AED-9701-7FC0708C41C7}"/>
          </ac:spMkLst>
        </pc:spChg>
        <pc:spChg chg="add del">
          <ac:chgData name="Raghavan, Neothisha" userId="0d2ec974-7026-43df-be7f-931df19f282f" providerId="ADAL" clId="{155D0778-BB2C-44B9-9281-35271148C04A}" dt="2021-04-08T19:21:45.585" v="161" actId="26606"/>
          <ac:spMkLst>
            <pc:docMk/>
            <pc:sldMk cId="2094248422" sldId="258"/>
            <ac:spMk id="1029" creationId="{E2384209-CB15-4CDF-9D31-C44FD9A3F20D}"/>
          </ac:spMkLst>
        </pc:spChg>
        <pc:spChg chg="add del">
          <ac:chgData name="Raghavan, Neothisha" userId="0d2ec974-7026-43df-be7f-931df19f282f" providerId="ADAL" clId="{155D0778-BB2C-44B9-9281-35271148C04A}" dt="2021-04-08T19:21:45.585" v="161" actId="26606"/>
          <ac:spMkLst>
            <pc:docMk/>
            <pc:sldMk cId="2094248422" sldId="258"/>
            <ac:spMk id="1030" creationId="{2633B3B5-CC90-43F0-8714-D31D1F3F0209}"/>
          </ac:spMkLst>
        </pc:spChg>
        <pc:spChg chg="add del">
          <ac:chgData name="Raghavan, Neothisha" userId="0d2ec974-7026-43df-be7f-931df19f282f" providerId="ADAL" clId="{155D0778-BB2C-44B9-9281-35271148C04A}" dt="2021-04-08T19:21:45.585" v="161" actId="26606"/>
          <ac:spMkLst>
            <pc:docMk/>
            <pc:sldMk cId="2094248422" sldId="258"/>
            <ac:spMk id="1031" creationId="{A8D57A06-A426-446D-B02C-A2DC6B62E45E}"/>
          </ac:spMkLst>
        </pc:spChg>
        <pc:spChg chg="add del">
          <ac:chgData name="Raghavan, Neothisha" userId="0d2ec974-7026-43df-be7f-931df19f282f" providerId="ADAL" clId="{155D0778-BB2C-44B9-9281-35271148C04A}" dt="2021-04-08T19:22:52.507" v="170" actId="26606"/>
          <ac:spMkLst>
            <pc:docMk/>
            <pc:sldMk cId="2094248422" sldId="258"/>
            <ac:spMk id="1032" creationId="{AB8C311F-7253-4AED-9701-7FC0708C41C7}"/>
          </ac:spMkLst>
        </pc:spChg>
        <pc:spChg chg="add del">
          <ac:chgData name="Raghavan, Neothisha" userId="0d2ec974-7026-43df-be7f-931df19f282f" providerId="ADAL" clId="{155D0778-BB2C-44B9-9281-35271148C04A}" dt="2021-04-08T19:22:52.507" v="170" actId="26606"/>
          <ac:spMkLst>
            <pc:docMk/>
            <pc:sldMk cId="2094248422" sldId="258"/>
            <ac:spMk id="1033" creationId="{E2384209-CB15-4CDF-9D31-C44FD9A3F20D}"/>
          </ac:spMkLst>
        </pc:spChg>
        <pc:spChg chg="add del">
          <ac:chgData name="Raghavan, Neothisha" userId="0d2ec974-7026-43df-be7f-931df19f282f" providerId="ADAL" clId="{155D0778-BB2C-44B9-9281-35271148C04A}" dt="2021-04-08T19:22:52.507" v="170" actId="26606"/>
          <ac:spMkLst>
            <pc:docMk/>
            <pc:sldMk cId="2094248422" sldId="258"/>
            <ac:spMk id="1034" creationId="{2633B3B5-CC90-43F0-8714-D31D1F3F0209}"/>
          </ac:spMkLst>
        </pc:spChg>
        <pc:spChg chg="add del">
          <ac:chgData name="Raghavan, Neothisha" userId="0d2ec974-7026-43df-be7f-931df19f282f" providerId="ADAL" clId="{155D0778-BB2C-44B9-9281-35271148C04A}" dt="2021-04-08T19:22:52.507" v="170" actId="26606"/>
          <ac:spMkLst>
            <pc:docMk/>
            <pc:sldMk cId="2094248422" sldId="258"/>
            <ac:spMk id="1035" creationId="{A8D57A06-A426-446D-B02C-A2DC6B62E45E}"/>
          </ac:spMkLst>
        </pc:spChg>
        <pc:spChg chg="add del">
          <ac:chgData name="Raghavan, Neothisha" userId="0d2ec974-7026-43df-be7f-931df19f282f" providerId="ADAL" clId="{155D0778-BB2C-44B9-9281-35271148C04A}" dt="2021-04-08T19:22:49.962" v="168" actId="26606"/>
          <ac:spMkLst>
            <pc:docMk/>
            <pc:sldMk cId="2094248422" sldId="258"/>
            <ac:spMk id="1037" creationId="{AB8C311F-7253-4AED-9701-7FC0708C41C7}"/>
          </ac:spMkLst>
        </pc:spChg>
        <pc:spChg chg="add del">
          <ac:chgData name="Raghavan, Neothisha" userId="0d2ec974-7026-43df-be7f-931df19f282f" providerId="ADAL" clId="{155D0778-BB2C-44B9-9281-35271148C04A}" dt="2021-04-08T19:22:49.962" v="168" actId="26606"/>
          <ac:spMkLst>
            <pc:docMk/>
            <pc:sldMk cId="2094248422" sldId="258"/>
            <ac:spMk id="1038" creationId="{E2384209-CB15-4CDF-9D31-C44FD9A3F20D}"/>
          </ac:spMkLst>
        </pc:spChg>
        <pc:spChg chg="add del">
          <ac:chgData name="Raghavan, Neothisha" userId="0d2ec974-7026-43df-be7f-931df19f282f" providerId="ADAL" clId="{155D0778-BB2C-44B9-9281-35271148C04A}" dt="2021-04-08T19:22:49.962" v="168" actId="26606"/>
          <ac:spMkLst>
            <pc:docMk/>
            <pc:sldMk cId="2094248422" sldId="258"/>
            <ac:spMk id="1039" creationId="{2633B3B5-CC90-43F0-8714-D31D1F3F0209}"/>
          </ac:spMkLst>
        </pc:spChg>
        <pc:spChg chg="add del">
          <ac:chgData name="Raghavan, Neothisha" userId="0d2ec974-7026-43df-be7f-931df19f282f" providerId="ADAL" clId="{155D0778-BB2C-44B9-9281-35271148C04A}" dt="2021-04-08T19:22:49.962" v="168" actId="26606"/>
          <ac:spMkLst>
            <pc:docMk/>
            <pc:sldMk cId="2094248422" sldId="258"/>
            <ac:spMk id="1040" creationId="{A8D57A06-A426-446D-B02C-A2DC6B62E45E}"/>
          </ac:spMkLst>
        </pc:spChg>
        <pc:spChg chg="add del">
          <ac:chgData name="Raghavan, Neothisha" userId="0d2ec974-7026-43df-be7f-931df19f282f" providerId="ADAL" clId="{155D0778-BB2C-44B9-9281-35271148C04A}" dt="2021-04-08T19:22:52.507" v="170" actId="26606"/>
          <ac:spMkLst>
            <pc:docMk/>
            <pc:sldMk cId="2094248422" sldId="258"/>
            <ac:spMk id="1042" creationId="{92CC4BDB-5B81-4023-B967-7DF04BC13389}"/>
          </ac:spMkLst>
        </pc:spChg>
        <pc:picChg chg="add mod">
          <ac:chgData name="Raghavan, Neothisha" userId="0d2ec974-7026-43df-be7f-931df19f282f" providerId="ADAL" clId="{155D0778-BB2C-44B9-9281-35271148C04A}" dt="2021-04-08T19:22:52.507" v="170" actId="26606"/>
          <ac:picMkLst>
            <pc:docMk/>
            <pc:sldMk cId="2094248422" sldId="258"/>
            <ac:picMk id="1026" creationId="{396261EA-88C9-4D74-B425-EC59450D8F9B}"/>
          </ac:picMkLst>
        </pc:picChg>
      </pc:sldChg>
      <pc:sldChg chg="addSp delSp modSp new add del mod modTransition setBg delAnim modAnim">
        <pc:chgData name="Raghavan, Neothisha" userId="0d2ec974-7026-43df-be7f-931df19f282f" providerId="ADAL" clId="{155D0778-BB2C-44B9-9281-35271148C04A}" dt="2021-04-08T20:00:58.419" v="983" actId="47"/>
        <pc:sldMkLst>
          <pc:docMk/>
          <pc:sldMk cId="1973037563" sldId="259"/>
        </pc:sldMkLst>
        <pc:spChg chg="mod">
          <ac:chgData name="Raghavan, Neothisha" userId="0d2ec974-7026-43df-be7f-931df19f282f" providerId="ADAL" clId="{155D0778-BB2C-44B9-9281-35271148C04A}" dt="2021-04-08T19:55:52.753" v="828" actId="20577"/>
          <ac:spMkLst>
            <pc:docMk/>
            <pc:sldMk cId="1973037563" sldId="259"/>
            <ac:spMk id="2" creationId="{957B98BC-DD9C-467A-B132-8C7AFDD45E88}"/>
          </ac:spMkLst>
        </pc:spChg>
        <pc:spChg chg="del">
          <ac:chgData name="Raghavan, Neothisha" userId="0d2ec974-7026-43df-be7f-931df19f282f" providerId="ADAL" clId="{155D0778-BB2C-44B9-9281-35271148C04A}" dt="2021-04-08T19:27:18.862" v="179"/>
          <ac:spMkLst>
            <pc:docMk/>
            <pc:sldMk cId="1973037563" sldId="259"/>
            <ac:spMk id="3" creationId="{C45E9877-6F2C-4D4D-B77A-FEEF71339AFF}"/>
          </ac:spMkLst>
        </pc:spChg>
        <pc:spChg chg="add del mod">
          <ac:chgData name="Raghavan, Neothisha" userId="0d2ec974-7026-43df-be7f-931df19f282f" providerId="ADAL" clId="{155D0778-BB2C-44B9-9281-35271148C04A}" dt="2021-04-08T19:33:36.859" v="232" actId="478"/>
          <ac:spMkLst>
            <pc:docMk/>
            <pc:sldMk cId="1973037563" sldId="259"/>
            <ac:spMk id="8" creationId="{B29A4120-43F4-4426-92A7-EA50DC1C1540}"/>
          </ac:spMkLst>
        </pc:spChg>
        <pc:spChg chg="add del">
          <ac:chgData name="Raghavan, Neothisha" userId="0d2ec974-7026-43df-be7f-931df19f282f" providerId="ADAL" clId="{155D0778-BB2C-44B9-9281-35271148C04A}" dt="2021-04-08T19:28:45.298" v="197" actId="1032"/>
          <ac:spMkLst>
            <pc:docMk/>
            <pc:sldMk cId="1973037563" sldId="259"/>
            <ac:spMk id="9" creationId="{37839D32-05F5-4FE9-BFEA-A21639F88866}"/>
          </ac:spMkLst>
        </pc:spChg>
        <pc:spChg chg="add">
          <ac:chgData name="Raghavan, Neothisha" userId="0d2ec974-7026-43df-be7f-931df19f282f" providerId="ADAL" clId="{155D0778-BB2C-44B9-9281-35271148C04A}" dt="2021-04-08T19:27:46.531" v="183" actId="26606"/>
          <ac:spMkLst>
            <pc:docMk/>
            <pc:sldMk cId="1973037563" sldId="259"/>
            <ac:spMk id="12" creationId="{F56F5174-31D9-4DBB-AAB7-A1FD7BDB1352}"/>
          </ac:spMkLst>
        </pc:spChg>
        <pc:spChg chg="add del mod">
          <ac:chgData name="Raghavan, Neothisha" userId="0d2ec974-7026-43df-be7f-931df19f282f" providerId="ADAL" clId="{155D0778-BB2C-44B9-9281-35271148C04A}" dt="2021-04-08T19:56:03.394" v="829" actId="478"/>
          <ac:spMkLst>
            <pc:docMk/>
            <pc:sldMk cId="1973037563" sldId="259"/>
            <ac:spMk id="13" creationId="{0EDFD2FA-4204-458D-AFEB-8488310409DD}"/>
          </ac:spMkLst>
        </pc:spChg>
        <pc:spChg chg="add del mod">
          <ac:chgData name="Raghavan, Neothisha" userId="0d2ec974-7026-43df-be7f-931df19f282f" providerId="ADAL" clId="{155D0778-BB2C-44B9-9281-35271148C04A}" dt="2021-04-08T19:56:03.394" v="829" actId="478"/>
          <ac:spMkLst>
            <pc:docMk/>
            <pc:sldMk cId="1973037563" sldId="259"/>
            <ac:spMk id="15" creationId="{7BE948BE-CF96-4DCF-9158-30F28E20E819}"/>
          </ac:spMkLst>
        </pc:spChg>
        <pc:spChg chg="add">
          <ac:chgData name="Raghavan, Neothisha" userId="0d2ec974-7026-43df-be7f-931df19f282f" providerId="ADAL" clId="{155D0778-BB2C-44B9-9281-35271148C04A}" dt="2021-04-08T19:27:46.531" v="183" actId="26606"/>
          <ac:spMkLst>
            <pc:docMk/>
            <pc:sldMk cId="1973037563" sldId="259"/>
            <ac:spMk id="16" creationId="{F9A95BEE-6BB1-4A28-A8E6-A34B2E42EF87}"/>
          </ac:spMkLst>
        </pc:spChg>
        <pc:spChg chg="add del mod">
          <ac:chgData name="Raghavan, Neothisha" userId="0d2ec974-7026-43df-be7f-931df19f282f" providerId="ADAL" clId="{155D0778-BB2C-44B9-9281-35271148C04A}" dt="2021-04-08T19:56:03.394" v="829" actId="478"/>
          <ac:spMkLst>
            <pc:docMk/>
            <pc:sldMk cId="1973037563" sldId="259"/>
            <ac:spMk id="17" creationId="{2D2CE13F-45A2-46C4-B768-B3DC063BBF5C}"/>
          </ac:spMkLst>
        </pc:spChg>
        <pc:spChg chg="add del mod">
          <ac:chgData name="Raghavan, Neothisha" userId="0d2ec974-7026-43df-be7f-931df19f282f" providerId="ADAL" clId="{155D0778-BB2C-44B9-9281-35271148C04A}" dt="2021-04-08T19:56:03.394" v="829" actId="478"/>
          <ac:spMkLst>
            <pc:docMk/>
            <pc:sldMk cId="1973037563" sldId="259"/>
            <ac:spMk id="19" creationId="{DAB702D2-0B73-4742-85CC-1F20DAB5E2A1}"/>
          </ac:spMkLst>
        </pc:spChg>
        <pc:spChg chg="add del mod">
          <ac:chgData name="Raghavan, Neothisha" userId="0d2ec974-7026-43df-be7f-931df19f282f" providerId="ADAL" clId="{155D0778-BB2C-44B9-9281-35271148C04A}" dt="2021-04-08T19:56:03.394" v="829" actId="478"/>
          <ac:spMkLst>
            <pc:docMk/>
            <pc:sldMk cId="1973037563" sldId="259"/>
            <ac:spMk id="20" creationId="{13FFE120-BCE3-4377-84A8-97A56BC44511}"/>
          </ac:spMkLst>
        </pc:spChg>
        <pc:spChg chg="add del mod">
          <ac:chgData name="Raghavan, Neothisha" userId="0d2ec974-7026-43df-be7f-931df19f282f" providerId="ADAL" clId="{155D0778-BB2C-44B9-9281-35271148C04A}" dt="2021-04-08T19:56:03.394" v="829" actId="478"/>
          <ac:spMkLst>
            <pc:docMk/>
            <pc:sldMk cId="1973037563" sldId="259"/>
            <ac:spMk id="23" creationId="{E54FD54E-6ED1-46D1-8B38-D172B3B53092}"/>
          </ac:spMkLst>
        </pc:spChg>
        <pc:spChg chg="add del mod">
          <ac:chgData name="Raghavan, Neothisha" userId="0d2ec974-7026-43df-be7f-931df19f282f" providerId="ADAL" clId="{155D0778-BB2C-44B9-9281-35271148C04A}" dt="2021-04-08T19:56:03.394" v="829" actId="478"/>
          <ac:spMkLst>
            <pc:docMk/>
            <pc:sldMk cId="1973037563" sldId="259"/>
            <ac:spMk id="25" creationId="{1F48AF6B-EAAD-4F8A-9E85-EA297974326D}"/>
          </ac:spMkLst>
        </pc:spChg>
        <pc:spChg chg="add del mod">
          <ac:chgData name="Raghavan, Neothisha" userId="0d2ec974-7026-43df-be7f-931df19f282f" providerId="ADAL" clId="{155D0778-BB2C-44B9-9281-35271148C04A}" dt="2021-04-08T19:56:03.394" v="829" actId="478"/>
          <ac:spMkLst>
            <pc:docMk/>
            <pc:sldMk cId="1973037563" sldId="259"/>
            <ac:spMk id="26" creationId="{A4322956-8C3C-43BD-AAC2-9A43343EC6AA}"/>
          </ac:spMkLst>
        </pc:spChg>
        <pc:spChg chg="add del mod">
          <ac:chgData name="Raghavan, Neothisha" userId="0d2ec974-7026-43df-be7f-931df19f282f" providerId="ADAL" clId="{155D0778-BB2C-44B9-9281-35271148C04A}" dt="2021-04-08T19:56:03.394" v="829" actId="478"/>
          <ac:spMkLst>
            <pc:docMk/>
            <pc:sldMk cId="1973037563" sldId="259"/>
            <ac:spMk id="27" creationId="{6844F2D5-2A0C-4D37-9A6D-A7F65F098045}"/>
          </ac:spMkLst>
        </pc:spChg>
        <pc:spChg chg="add del mod">
          <ac:chgData name="Raghavan, Neothisha" userId="0d2ec974-7026-43df-be7f-931df19f282f" providerId="ADAL" clId="{155D0778-BB2C-44B9-9281-35271148C04A}" dt="2021-04-08T19:56:03.394" v="829" actId="478"/>
          <ac:spMkLst>
            <pc:docMk/>
            <pc:sldMk cId="1973037563" sldId="259"/>
            <ac:spMk id="29" creationId="{98BAE43C-F3E4-4F66-A7A0-270C7C46BE51}"/>
          </ac:spMkLst>
        </pc:spChg>
        <pc:spChg chg="add del mod">
          <ac:chgData name="Raghavan, Neothisha" userId="0d2ec974-7026-43df-be7f-931df19f282f" providerId="ADAL" clId="{155D0778-BB2C-44B9-9281-35271148C04A}" dt="2021-04-08T19:56:03.394" v="829" actId="478"/>
          <ac:spMkLst>
            <pc:docMk/>
            <pc:sldMk cId="1973037563" sldId="259"/>
            <ac:spMk id="30" creationId="{D014144E-2953-42F4-8800-CE14F7E241D6}"/>
          </ac:spMkLst>
        </pc:spChg>
        <pc:graphicFrameChg chg="add del mod">
          <ac:chgData name="Raghavan, Neothisha" userId="0d2ec974-7026-43df-be7f-931df19f282f" providerId="ADAL" clId="{155D0778-BB2C-44B9-9281-35271148C04A}" dt="2021-04-08T19:33:31.523" v="231" actId="478"/>
          <ac:graphicFrameMkLst>
            <pc:docMk/>
            <pc:sldMk cId="1973037563" sldId="259"/>
            <ac:graphicFrameMk id="6" creationId="{1BF0EE0D-E460-4EC9-ADF1-5D6F6EEEBC08}"/>
          </ac:graphicFrameMkLst>
        </pc:graphicFrameChg>
        <pc:picChg chg="add mod modCrop">
          <ac:chgData name="Raghavan, Neothisha" userId="0d2ec974-7026-43df-be7f-931df19f282f" providerId="ADAL" clId="{155D0778-BB2C-44B9-9281-35271148C04A}" dt="2021-04-08T19:27:55.901" v="184" actId="732"/>
          <ac:picMkLst>
            <pc:docMk/>
            <pc:sldMk cId="1973037563" sldId="259"/>
            <ac:picMk id="5" creationId="{D3FF709D-BBBD-4DF0-B9FD-80358D955C1E}"/>
          </ac:picMkLst>
        </pc:picChg>
        <pc:picChg chg="add">
          <ac:chgData name="Raghavan, Neothisha" userId="0d2ec974-7026-43df-be7f-931df19f282f" providerId="ADAL" clId="{155D0778-BB2C-44B9-9281-35271148C04A}" dt="2021-04-08T19:27:46.531" v="183" actId="26606"/>
          <ac:picMkLst>
            <pc:docMk/>
            <pc:sldMk cId="1973037563" sldId="259"/>
            <ac:picMk id="14" creationId="{AE113210-7872-481A-ADE6-3A05CCAF5EB2}"/>
          </ac:picMkLst>
        </pc:picChg>
        <pc:picChg chg="add del mod">
          <ac:chgData name="Raghavan, Neothisha" userId="0d2ec974-7026-43df-be7f-931df19f282f" providerId="ADAL" clId="{155D0778-BB2C-44B9-9281-35271148C04A}" dt="2021-04-08T19:56:03.394" v="829" actId="478"/>
          <ac:picMkLst>
            <pc:docMk/>
            <pc:sldMk cId="1973037563" sldId="259"/>
            <ac:picMk id="18" creationId="{FCF8ACFC-64A5-4427-A715-BCBF8C831FDB}"/>
          </ac:picMkLst>
        </pc:picChg>
        <pc:picChg chg="add del mod">
          <ac:chgData name="Raghavan, Neothisha" userId="0d2ec974-7026-43df-be7f-931df19f282f" providerId="ADAL" clId="{155D0778-BB2C-44B9-9281-35271148C04A}" dt="2021-04-08T19:56:03.394" v="829" actId="478"/>
          <ac:picMkLst>
            <pc:docMk/>
            <pc:sldMk cId="1973037563" sldId="259"/>
            <ac:picMk id="28" creationId="{11C99E72-6724-4A18-AFCE-1205BF016218}"/>
          </ac:picMkLst>
        </pc:picChg>
        <pc:cxnChg chg="add del mod">
          <ac:chgData name="Raghavan, Neothisha" userId="0d2ec974-7026-43df-be7f-931df19f282f" providerId="ADAL" clId="{155D0778-BB2C-44B9-9281-35271148C04A}" dt="2021-04-08T19:56:03.394" v="829" actId="478"/>
          <ac:cxnSpMkLst>
            <pc:docMk/>
            <pc:sldMk cId="1973037563" sldId="259"/>
            <ac:cxnSpMk id="21" creationId="{DD731162-7FFD-4C87-9744-D3634E39F9A0}"/>
          </ac:cxnSpMkLst>
        </pc:cxnChg>
        <pc:cxnChg chg="add del mod">
          <ac:chgData name="Raghavan, Neothisha" userId="0d2ec974-7026-43df-be7f-931df19f282f" providerId="ADAL" clId="{155D0778-BB2C-44B9-9281-35271148C04A}" dt="2021-04-08T19:56:03.394" v="829" actId="478"/>
          <ac:cxnSpMkLst>
            <pc:docMk/>
            <pc:sldMk cId="1973037563" sldId="259"/>
            <ac:cxnSpMk id="22" creationId="{D3DEE10F-5381-4021-BE05-9DC6B3C9C8C3}"/>
          </ac:cxnSpMkLst>
        </pc:cxnChg>
        <pc:cxnChg chg="add del mod">
          <ac:chgData name="Raghavan, Neothisha" userId="0d2ec974-7026-43df-be7f-931df19f282f" providerId="ADAL" clId="{155D0778-BB2C-44B9-9281-35271148C04A}" dt="2021-04-08T19:56:03.394" v="829" actId="478"/>
          <ac:cxnSpMkLst>
            <pc:docMk/>
            <pc:sldMk cId="1973037563" sldId="259"/>
            <ac:cxnSpMk id="24" creationId="{0FEE6810-21EE-4294-AD85-C52B92FB2CEE}"/>
          </ac:cxnSpMkLst>
        </pc:cxnChg>
      </pc:sldChg>
      <pc:sldChg chg="addSp delSp modSp new del mod modAnim">
        <pc:chgData name="Raghavan, Neothisha" userId="0d2ec974-7026-43df-be7f-931df19f282f" providerId="ADAL" clId="{155D0778-BB2C-44B9-9281-35271148C04A}" dt="2021-04-08T19:34:22.831" v="236" actId="47"/>
        <pc:sldMkLst>
          <pc:docMk/>
          <pc:sldMk cId="1351486641" sldId="260"/>
        </pc:sldMkLst>
        <pc:spChg chg="del">
          <ac:chgData name="Raghavan, Neothisha" userId="0d2ec974-7026-43df-be7f-931df19f282f" providerId="ADAL" clId="{155D0778-BB2C-44B9-9281-35271148C04A}" dt="2021-04-08T19:33:47.934" v="234" actId="478"/>
          <ac:spMkLst>
            <pc:docMk/>
            <pc:sldMk cId="1351486641" sldId="260"/>
            <ac:spMk id="3" creationId="{7C99F243-4965-42B0-8BA9-3E0410A8C4D3}"/>
          </ac:spMkLst>
        </pc:spChg>
        <pc:spChg chg="add del mod">
          <ac:chgData name="Raghavan, Neothisha" userId="0d2ec974-7026-43df-be7f-931df19f282f" providerId="ADAL" clId="{155D0778-BB2C-44B9-9281-35271148C04A}" dt="2021-04-08T19:33:00.395" v="225"/>
          <ac:spMkLst>
            <pc:docMk/>
            <pc:sldMk cId="1351486641" sldId="260"/>
            <ac:spMk id="4" creationId="{1BB2793D-7483-4119-8CB9-D03A614C4E09}"/>
          </ac:spMkLst>
        </pc:spChg>
        <pc:spChg chg="add del mod">
          <ac:chgData name="Raghavan, Neothisha" userId="0d2ec974-7026-43df-be7f-931df19f282f" providerId="ADAL" clId="{155D0778-BB2C-44B9-9281-35271148C04A}" dt="2021-04-08T19:33:00.395" v="225"/>
          <ac:spMkLst>
            <pc:docMk/>
            <pc:sldMk cId="1351486641" sldId="260"/>
            <ac:spMk id="5" creationId="{B3AA6797-4215-49CC-8B28-CA4353E8F0C6}"/>
          </ac:spMkLst>
        </pc:spChg>
        <pc:spChg chg="add del mod">
          <ac:chgData name="Raghavan, Neothisha" userId="0d2ec974-7026-43df-be7f-931df19f282f" providerId="ADAL" clId="{155D0778-BB2C-44B9-9281-35271148C04A}" dt="2021-04-08T19:33:00.395" v="225"/>
          <ac:spMkLst>
            <pc:docMk/>
            <pc:sldMk cId="1351486641" sldId="260"/>
            <ac:spMk id="6" creationId="{CE83E8CC-2E68-4745-BFB7-3325C07304B3}"/>
          </ac:spMkLst>
        </pc:spChg>
        <pc:spChg chg="add del mod">
          <ac:chgData name="Raghavan, Neothisha" userId="0d2ec974-7026-43df-be7f-931df19f282f" providerId="ADAL" clId="{155D0778-BB2C-44B9-9281-35271148C04A}" dt="2021-04-08T19:33:00.395" v="225"/>
          <ac:spMkLst>
            <pc:docMk/>
            <pc:sldMk cId="1351486641" sldId="260"/>
            <ac:spMk id="8" creationId="{C44F5CE6-0462-4DB4-96C5-93873A7BB8D4}"/>
          </ac:spMkLst>
        </pc:spChg>
        <pc:spChg chg="add del mod">
          <ac:chgData name="Raghavan, Neothisha" userId="0d2ec974-7026-43df-be7f-931df19f282f" providerId="ADAL" clId="{155D0778-BB2C-44B9-9281-35271148C04A}" dt="2021-04-08T19:33:00.395" v="225"/>
          <ac:spMkLst>
            <pc:docMk/>
            <pc:sldMk cId="1351486641" sldId="260"/>
            <ac:spMk id="9" creationId="{2FD31B2F-F58B-447E-B771-B3541DACFF93}"/>
          </ac:spMkLst>
        </pc:spChg>
        <pc:spChg chg="add del mod">
          <ac:chgData name="Raghavan, Neothisha" userId="0d2ec974-7026-43df-be7f-931df19f282f" providerId="ADAL" clId="{155D0778-BB2C-44B9-9281-35271148C04A}" dt="2021-04-08T19:33:00.395" v="225"/>
          <ac:spMkLst>
            <pc:docMk/>
            <pc:sldMk cId="1351486641" sldId="260"/>
            <ac:spMk id="12" creationId="{E52E6F4C-98E2-4296-97AA-889A16AE8148}"/>
          </ac:spMkLst>
        </pc:spChg>
        <pc:spChg chg="add del mod">
          <ac:chgData name="Raghavan, Neothisha" userId="0d2ec974-7026-43df-be7f-931df19f282f" providerId="ADAL" clId="{155D0778-BB2C-44B9-9281-35271148C04A}" dt="2021-04-08T19:33:00.395" v="225"/>
          <ac:spMkLst>
            <pc:docMk/>
            <pc:sldMk cId="1351486641" sldId="260"/>
            <ac:spMk id="14" creationId="{98938675-D2CF-4969-AC06-C706F18D64C4}"/>
          </ac:spMkLst>
        </pc:spChg>
        <pc:spChg chg="add del mod">
          <ac:chgData name="Raghavan, Neothisha" userId="0d2ec974-7026-43df-be7f-931df19f282f" providerId="ADAL" clId="{155D0778-BB2C-44B9-9281-35271148C04A}" dt="2021-04-08T19:33:00.395" v="225"/>
          <ac:spMkLst>
            <pc:docMk/>
            <pc:sldMk cId="1351486641" sldId="260"/>
            <ac:spMk id="15" creationId="{FFB03D11-0DC4-4464-9EA3-5628203C843B}"/>
          </ac:spMkLst>
        </pc:spChg>
        <pc:spChg chg="add del mod">
          <ac:chgData name="Raghavan, Neothisha" userId="0d2ec974-7026-43df-be7f-931df19f282f" providerId="ADAL" clId="{155D0778-BB2C-44B9-9281-35271148C04A}" dt="2021-04-08T19:33:00.395" v="225"/>
          <ac:spMkLst>
            <pc:docMk/>
            <pc:sldMk cId="1351486641" sldId="260"/>
            <ac:spMk id="16" creationId="{C9E11F59-8D44-4F56-B099-46D1247E22C1}"/>
          </ac:spMkLst>
        </pc:spChg>
        <pc:spChg chg="add del mod">
          <ac:chgData name="Raghavan, Neothisha" userId="0d2ec974-7026-43df-be7f-931df19f282f" providerId="ADAL" clId="{155D0778-BB2C-44B9-9281-35271148C04A}" dt="2021-04-08T19:33:00.395" v="225"/>
          <ac:spMkLst>
            <pc:docMk/>
            <pc:sldMk cId="1351486641" sldId="260"/>
            <ac:spMk id="18" creationId="{9F2D79CC-67A3-4663-8101-46729B6CE866}"/>
          </ac:spMkLst>
        </pc:spChg>
        <pc:spChg chg="add del mod">
          <ac:chgData name="Raghavan, Neothisha" userId="0d2ec974-7026-43df-be7f-931df19f282f" providerId="ADAL" clId="{155D0778-BB2C-44B9-9281-35271148C04A}" dt="2021-04-08T19:33:00.395" v="225"/>
          <ac:spMkLst>
            <pc:docMk/>
            <pc:sldMk cId="1351486641" sldId="260"/>
            <ac:spMk id="19" creationId="{E36A1786-2876-44A4-85F6-E4242AA79FBE}"/>
          </ac:spMkLst>
        </pc:spChg>
        <pc:spChg chg="add mod">
          <ac:chgData name="Raghavan, Neothisha" userId="0d2ec974-7026-43df-be7f-931df19f282f" providerId="ADAL" clId="{155D0778-BB2C-44B9-9281-35271148C04A}" dt="2021-04-08T19:33:09.302" v="227" actId="1076"/>
          <ac:spMkLst>
            <pc:docMk/>
            <pc:sldMk cId="1351486641" sldId="260"/>
            <ac:spMk id="20" creationId="{BB2DF9FC-7FDA-46FC-B18A-E698D3D329AF}"/>
          </ac:spMkLst>
        </pc:spChg>
        <pc:spChg chg="add mod">
          <ac:chgData name="Raghavan, Neothisha" userId="0d2ec974-7026-43df-be7f-931df19f282f" providerId="ADAL" clId="{155D0778-BB2C-44B9-9281-35271148C04A}" dt="2021-04-08T19:33:09.302" v="227" actId="1076"/>
          <ac:spMkLst>
            <pc:docMk/>
            <pc:sldMk cId="1351486641" sldId="260"/>
            <ac:spMk id="21" creationId="{9BC8E9A7-7774-4AE1-8C1D-E4CFBE5BDE94}"/>
          </ac:spMkLst>
        </pc:spChg>
        <pc:spChg chg="add mod">
          <ac:chgData name="Raghavan, Neothisha" userId="0d2ec974-7026-43df-be7f-931df19f282f" providerId="ADAL" clId="{155D0778-BB2C-44B9-9281-35271148C04A}" dt="2021-04-08T19:33:09.302" v="227" actId="1076"/>
          <ac:spMkLst>
            <pc:docMk/>
            <pc:sldMk cId="1351486641" sldId="260"/>
            <ac:spMk id="22" creationId="{03EC0BF1-19E7-40E9-8F3A-54D95CAECAAB}"/>
          </ac:spMkLst>
        </pc:spChg>
        <pc:spChg chg="add mod">
          <ac:chgData name="Raghavan, Neothisha" userId="0d2ec974-7026-43df-be7f-931df19f282f" providerId="ADAL" clId="{155D0778-BB2C-44B9-9281-35271148C04A}" dt="2021-04-08T19:33:09.302" v="227" actId="1076"/>
          <ac:spMkLst>
            <pc:docMk/>
            <pc:sldMk cId="1351486641" sldId="260"/>
            <ac:spMk id="24" creationId="{8B604513-12C9-4377-9388-32F3EF77120D}"/>
          </ac:spMkLst>
        </pc:spChg>
        <pc:spChg chg="add mod">
          <ac:chgData name="Raghavan, Neothisha" userId="0d2ec974-7026-43df-be7f-931df19f282f" providerId="ADAL" clId="{155D0778-BB2C-44B9-9281-35271148C04A}" dt="2021-04-08T19:33:09.302" v="227" actId="1076"/>
          <ac:spMkLst>
            <pc:docMk/>
            <pc:sldMk cId="1351486641" sldId="260"/>
            <ac:spMk id="25" creationId="{F9D2A874-5C6C-4FA5-AFA2-04DB46F9FDB8}"/>
          </ac:spMkLst>
        </pc:spChg>
        <pc:spChg chg="add mod">
          <ac:chgData name="Raghavan, Neothisha" userId="0d2ec974-7026-43df-be7f-931df19f282f" providerId="ADAL" clId="{155D0778-BB2C-44B9-9281-35271148C04A}" dt="2021-04-08T19:33:09.302" v="227" actId="1076"/>
          <ac:spMkLst>
            <pc:docMk/>
            <pc:sldMk cId="1351486641" sldId="260"/>
            <ac:spMk id="28" creationId="{FF12BA3A-2942-4C00-8711-38FEACF9F28C}"/>
          </ac:spMkLst>
        </pc:spChg>
        <pc:spChg chg="add mod">
          <ac:chgData name="Raghavan, Neothisha" userId="0d2ec974-7026-43df-be7f-931df19f282f" providerId="ADAL" clId="{155D0778-BB2C-44B9-9281-35271148C04A}" dt="2021-04-08T19:33:09.302" v="227" actId="1076"/>
          <ac:spMkLst>
            <pc:docMk/>
            <pc:sldMk cId="1351486641" sldId="260"/>
            <ac:spMk id="30" creationId="{7EF8D3B1-56F0-4344-8675-D9EE42CE54AC}"/>
          </ac:spMkLst>
        </pc:spChg>
        <pc:spChg chg="add mod">
          <ac:chgData name="Raghavan, Neothisha" userId="0d2ec974-7026-43df-be7f-931df19f282f" providerId="ADAL" clId="{155D0778-BB2C-44B9-9281-35271148C04A}" dt="2021-04-08T19:33:09.302" v="227" actId="1076"/>
          <ac:spMkLst>
            <pc:docMk/>
            <pc:sldMk cId="1351486641" sldId="260"/>
            <ac:spMk id="31" creationId="{94EA05BD-7ACE-41C7-B979-CDC3AE3FC985}"/>
          </ac:spMkLst>
        </pc:spChg>
        <pc:spChg chg="add mod">
          <ac:chgData name="Raghavan, Neothisha" userId="0d2ec974-7026-43df-be7f-931df19f282f" providerId="ADAL" clId="{155D0778-BB2C-44B9-9281-35271148C04A}" dt="2021-04-08T19:33:09.302" v="227" actId="1076"/>
          <ac:spMkLst>
            <pc:docMk/>
            <pc:sldMk cId="1351486641" sldId="260"/>
            <ac:spMk id="32" creationId="{6428FD16-DF44-42A8-9E68-08F36CBD11B1}"/>
          </ac:spMkLst>
        </pc:spChg>
        <pc:spChg chg="add mod">
          <ac:chgData name="Raghavan, Neothisha" userId="0d2ec974-7026-43df-be7f-931df19f282f" providerId="ADAL" clId="{155D0778-BB2C-44B9-9281-35271148C04A}" dt="2021-04-08T19:33:09.302" v="227" actId="1076"/>
          <ac:spMkLst>
            <pc:docMk/>
            <pc:sldMk cId="1351486641" sldId="260"/>
            <ac:spMk id="34" creationId="{9B557191-C33B-46CE-8FF1-F4BDB35A5AD6}"/>
          </ac:spMkLst>
        </pc:spChg>
        <pc:spChg chg="add mod">
          <ac:chgData name="Raghavan, Neothisha" userId="0d2ec974-7026-43df-be7f-931df19f282f" providerId="ADAL" clId="{155D0778-BB2C-44B9-9281-35271148C04A}" dt="2021-04-08T19:33:09.302" v="227" actId="1076"/>
          <ac:spMkLst>
            <pc:docMk/>
            <pc:sldMk cId="1351486641" sldId="260"/>
            <ac:spMk id="35" creationId="{4398BC8E-EF35-4F3D-8505-850F490020D7}"/>
          </ac:spMkLst>
        </pc:spChg>
        <pc:picChg chg="add del mod">
          <ac:chgData name="Raghavan, Neothisha" userId="0d2ec974-7026-43df-be7f-931df19f282f" providerId="ADAL" clId="{155D0778-BB2C-44B9-9281-35271148C04A}" dt="2021-04-08T19:33:00.395" v="225"/>
          <ac:picMkLst>
            <pc:docMk/>
            <pc:sldMk cId="1351486641" sldId="260"/>
            <ac:picMk id="7" creationId="{B214195B-7674-49E5-BDBB-D4B3A8EE00DF}"/>
          </ac:picMkLst>
        </pc:picChg>
        <pc:picChg chg="add del mod">
          <ac:chgData name="Raghavan, Neothisha" userId="0d2ec974-7026-43df-be7f-931df19f282f" providerId="ADAL" clId="{155D0778-BB2C-44B9-9281-35271148C04A}" dt="2021-04-08T19:33:00.395" v="225"/>
          <ac:picMkLst>
            <pc:docMk/>
            <pc:sldMk cId="1351486641" sldId="260"/>
            <ac:picMk id="17" creationId="{D0EEF77D-3A7C-4345-8936-D8DA03385127}"/>
          </ac:picMkLst>
        </pc:picChg>
        <pc:picChg chg="add mod">
          <ac:chgData name="Raghavan, Neothisha" userId="0d2ec974-7026-43df-be7f-931df19f282f" providerId="ADAL" clId="{155D0778-BB2C-44B9-9281-35271148C04A}" dt="2021-04-08T19:33:09.302" v="227" actId="1076"/>
          <ac:picMkLst>
            <pc:docMk/>
            <pc:sldMk cId="1351486641" sldId="260"/>
            <ac:picMk id="23" creationId="{8F7AE1F5-5391-4AD7-9615-1D9ECA0AEFA0}"/>
          </ac:picMkLst>
        </pc:picChg>
        <pc:picChg chg="add mod">
          <ac:chgData name="Raghavan, Neothisha" userId="0d2ec974-7026-43df-be7f-931df19f282f" providerId="ADAL" clId="{155D0778-BB2C-44B9-9281-35271148C04A}" dt="2021-04-08T19:33:09.302" v="227" actId="1076"/>
          <ac:picMkLst>
            <pc:docMk/>
            <pc:sldMk cId="1351486641" sldId="260"/>
            <ac:picMk id="33" creationId="{C86B1B4E-AD8F-4573-865D-3D1ADD932037}"/>
          </ac:picMkLst>
        </pc:picChg>
        <pc:picChg chg="add mod">
          <ac:chgData name="Raghavan, Neothisha" userId="0d2ec974-7026-43df-be7f-931df19f282f" providerId="ADAL" clId="{155D0778-BB2C-44B9-9281-35271148C04A}" dt="2021-04-08T19:33:24.150" v="230" actId="1076"/>
          <ac:picMkLst>
            <pc:docMk/>
            <pc:sldMk cId="1351486641" sldId="260"/>
            <ac:picMk id="36" creationId="{AB09EBEB-0947-4F05-95E0-1D531A1A0616}"/>
          </ac:picMkLst>
        </pc:picChg>
        <pc:cxnChg chg="add del mod">
          <ac:chgData name="Raghavan, Neothisha" userId="0d2ec974-7026-43df-be7f-931df19f282f" providerId="ADAL" clId="{155D0778-BB2C-44B9-9281-35271148C04A}" dt="2021-04-08T19:33:00.395" v="225"/>
          <ac:cxnSpMkLst>
            <pc:docMk/>
            <pc:sldMk cId="1351486641" sldId="260"/>
            <ac:cxnSpMk id="10" creationId="{8F34696D-985E-4963-98CC-0664074E717B}"/>
          </ac:cxnSpMkLst>
        </pc:cxnChg>
        <pc:cxnChg chg="add del mod">
          <ac:chgData name="Raghavan, Neothisha" userId="0d2ec974-7026-43df-be7f-931df19f282f" providerId="ADAL" clId="{155D0778-BB2C-44B9-9281-35271148C04A}" dt="2021-04-08T19:33:00.395" v="225"/>
          <ac:cxnSpMkLst>
            <pc:docMk/>
            <pc:sldMk cId="1351486641" sldId="260"/>
            <ac:cxnSpMk id="11" creationId="{8E14AA9D-CA76-41A4-BEE0-3336872C6EEA}"/>
          </ac:cxnSpMkLst>
        </pc:cxnChg>
        <pc:cxnChg chg="add del mod">
          <ac:chgData name="Raghavan, Neothisha" userId="0d2ec974-7026-43df-be7f-931df19f282f" providerId="ADAL" clId="{155D0778-BB2C-44B9-9281-35271148C04A}" dt="2021-04-08T19:33:00.395" v="225"/>
          <ac:cxnSpMkLst>
            <pc:docMk/>
            <pc:sldMk cId="1351486641" sldId="260"/>
            <ac:cxnSpMk id="13" creationId="{4097CF70-AE29-4D15-A58B-178740A0F872}"/>
          </ac:cxnSpMkLst>
        </pc:cxnChg>
        <pc:cxnChg chg="add mod">
          <ac:chgData name="Raghavan, Neothisha" userId="0d2ec974-7026-43df-be7f-931df19f282f" providerId="ADAL" clId="{155D0778-BB2C-44B9-9281-35271148C04A}" dt="2021-04-08T19:33:09.302" v="227" actId="1076"/>
          <ac:cxnSpMkLst>
            <pc:docMk/>
            <pc:sldMk cId="1351486641" sldId="260"/>
            <ac:cxnSpMk id="26" creationId="{DC0EB59A-D62A-475F-B28A-35D88C49B233}"/>
          </ac:cxnSpMkLst>
        </pc:cxnChg>
        <pc:cxnChg chg="add mod">
          <ac:chgData name="Raghavan, Neothisha" userId="0d2ec974-7026-43df-be7f-931df19f282f" providerId="ADAL" clId="{155D0778-BB2C-44B9-9281-35271148C04A}" dt="2021-04-08T19:33:09.302" v="227" actId="1076"/>
          <ac:cxnSpMkLst>
            <pc:docMk/>
            <pc:sldMk cId="1351486641" sldId="260"/>
            <ac:cxnSpMk id="27" creationId="{9B33AA1E-60B5-4D1F-B7C7-725DD7D81285}"/>
          </ac:cxnSpMkLst>
        </pc:cxnChg>
        <pc:cxnChg chg="add mod">
          <ac:chgData name="Raghavan, Neothisha" userId="0d2ec974-7026-43df-be7f-931df19f282f" providerId="ADAL" clId="{155D0778-BB2C-44B9-9281-35271148C04A}" dt="2021-04-08T19:33:09.302" v="227" actId="1076"/>
          <ac:cxnSpMkLst>
            <pc:docMk/>
            <pc:sldMk cId="1351486641" sldId="260"/>
            <ac:cxnSpMk id="29" creationId="{69729014-9CFD-4976-9495-8BEA1DA09E69}"/>
          </ac:cxnSpMkLst>
        </pc:cxnChg>
      </pc:sldChg>
      <pc:sldChg chg="addSp delSp modSp new del mod">
        <pc:chgData name="Raghavan, Neothisha" userId="0d2ec974-7026-43df-be7f-931df19f282f" providerId="ADAL" clId="{155D0778-BB2C-44B9-9281-35271148C04A}" dt="2021-04-08T20:06:32.474" v="1048" actId="47"/>
        <pc:sldMkLst>
          <pc:docMk/>
          <pc:sldMk cId="1462382441" sldId="260"/>
        </pc:sldMkLst>
        <pc:spChg chg="del">
          <ac:chgData name="Raghavan, Neothisha" userId="0d2ec974-7026-43df-be7f-931df19f282f" providerId="ADAL" clId="{155D0778-BB2C-44B9-9281-35271148C04A}" dt="2021-04-08T20:01:53.506" v="984" actId="478"/>
          <ac:spMkLst>
            <pc:docMk/>
            <pc:sldMk cId="1462382441" sldId="260"/>
            <ac:spMk id="2" creationId="{77E70041-F9F9-4F6A-9132-9E6BC8E9F84B}"/>
          </ac:spMkLst>
        </pc:spChg>
        <pc:spChg chg="del">
          <ac:chgData name="Raghavan, Neothisha" userId="0d2ec974-7026-43df-be7f-931df19f282f" providerId="ADAL" clId="{155D0778-BB2C-44B9-9281-35271148C04A}" dt="2021-04-08T19:41:24.960" v="326"/>
          <ac:spMkLst>
            <pc:docMk/>
            <pc:sldMk cId="1462382441" sldId="260"/>
            <ac:spMk id="3" creationId="{01B7D34A-831C-4934-BA74-0117D3B19A8E}"/>
          </ac:spMkLst>
        </pc:spChg>
        <pc:picChg chg="add mod modCrop">
          <ac:chgData name="Raghavan, Neothisha" userId="0d2ec974-7026-43df-be7f-931df19f282f" providerId="ADAL" clId="{155D0778-BB2C-44B9-9281-35271148C04A}" dt="2021-04-08T19:41:31.725" v="329" actId="732"/>
          <ac:picMkLst>
            <pc:docMk/>
            <pc:sldMk cId="1462382441" sldId="260"/>
            <ac:picMk id="5" creationId="{F8D545D7-95C4-4351-A25B-C53BD7DFA59E}"/>
          </ac:picMkLst>
        </pc:picChg>
      </pc:sldChg>
      <pc:sldChg chg="addSp delSp modSp add del mod delAnim modAnim">
        <pc:chgData name="Raghavan, Neothisha" userId="0d2ec974-7026-43df-be7f-931df19f282f" providerId="ADAL" clId="{155D0778-BB2C-44B9-9281-35271148C04A}" dt="2021-04-08T19:32:53.249" v="222" actId="47"/>
        <pc:sldMkLst>
          <pc:docMk/>
          <pc:sldMk cId="2097025779" sldId="260"/>
        </pc:sldMkLst>
        <pc:spChg chg="add mod">
          <ac:chgData name="Raghavan, Neothisha" userId="0d2ec974-7026-43df-be7f-931df19f282f" providerId="ADAL" clId="{155D0778-BB2C-44B9-9281-35271148C04A}" dt="2021-04-08T19:32:23.724" v="213" actId="478"/>
          <ac:spMkLst>
            <pc:docMk/>
            <pc:sldMk cId="2097025779" sldId="260"/>
            <ac:spMk id="4" creationId="{7CC4D752-383B-408F-B63E-020975B0AFF4}"/>
          </ac:spMkLst>
        </pc:spChg>
        <pc:spChg chg="add del mod">
          <ac:chgData name="Raghavan, Neothisha" userId="0d2ec974-7026-43df-be7f-931df19f282f" providerId="ADAL" clId="{155D0778-BB2C-44B9-9281-35271148C04A}" dt="2021-04-08T19:32:32.162" v="217"/>
          <ac:spMkLst>
            <pc:docMk/>
            <pc:sldMk cId="2097025779" sldId="260"/>
            <ac:spMk id="10" creationId="{BC4DE6B1-41EF-4908-8D44-3E37810BFF4F}"/>
          </ac:spMkLst>
        </pc:spChg>
        <pc:spChg chg="add del mod">
          <ac:chgData name="Raghavan, Neothisha" userId="0d2ec974-7026-43df-be7f-931df19f282f" providerId="ADAL" clId="{155D0778-BB2C-44B9-9281-35271148C04A}" dt="2021-04-08T19:32:32.162" v="217"/>
          <ac:spMkLst>
            <pc:docMk/>
            <pc:sldMk cId="2097025779" sldId="260"/>
            <ac:spMk id="11" creationId="{C8E3D37B-E3B5-4730-A7BD-8CCF01EB8FE6}"/>
          </ac:spMkLst>
        </pc:spChg>
        <pc:spChg chg="add del mod">
          <ac:chgData name="Raghavan, Neothisha" userId="0d2ec974-7026-43df-be7f-931df19f282f" providerId="ADAL" clId="{155D0778-BB2C-44B9-9281-35271148C04A}" dt="2021-04-08T19:32:32.162" v="217"/>
          <ac:spMkLst>
            <pc:docMk/>
            <pc:sldMk cId="2097025779" sldId="260"/>
            <ac:spMk id="13" creationId="{F6791890-5E75-4D78-A13F-BF6640D49C12}"/>
          </ac:spMkLst>
        </pc:spChg>
        <pc:spChg chg="add del mod">
          <ac:chgData name="Raghavan, Neothisha" userId="0d2ec974-7026-43df-be7f-931df19f282f" providerId="ADAL" clId="{155D0778-BB2C-44B9-9281-35271148C04A}" dt="2021-04-08T19:32:32.162" v="217"/>
          <ac:spMkLst>
            <pc:docMk/>
            <pc:sldMk cId="2097025779" sldId="260"/>
            <ac:spMk id="17" creationId="{50AB1AE5-E6E4-4562-8316-2729950A5F29}"/>
          </ac:spMkLst>
        </pc:spChg>
        <pc:spChg chg="add del mod">
          <ac:chgData name="Raghavan, Neothisha" userId="0d2ec974-7026-43df-be7f-931df19f282f" providerId="ADAL" clId="{155D0778-BB2C-44B9-9281-35271148C04A}" dt="2021-04-08T19:32:32.162" v="217"/>
          <ac:spMkLst>
            <pc:docMk/>
            <pc:sldMk cId="2097025779" sldId="260"/>
            <ac:spMk id="18" creationId="{0382B5FF-DDD1-4AD6-A5FA-52D5DBC43843}"/>
          </ac:spMkLst>
        </pc:spChg>
        <pc:spChg chg="add del mod">
          <ac:chgData name="Raghavan, Neothisha" userId="0d2ec974-7026-43df-be7f-931df19f282f" providerId="ADAL" clId="{155D0778-BB2C-44B9-9281-35271148C04A}" dt="2021-04-08T19:32:32.162" v="217"/>
          <ac:spMkLst>
            <pc:docMk/>
            <pc:sldMk cId="2097025779" sldId="260"/>
            <ac:spMk id="21" creationId="{B3FB7A25-61E9-4A14-A159-B0E3CCF6128B}"/>
          </ac:spMkLst>
        </pc:spChg>
        <pc:spChg chg="add del mod">
          <ac:chgData name="Raghavan, Neothisha" userId="0d2ec974-7026-43df-be7f-931df19f282f" providerId="ADAL" clId="{155D0778-BB2C-44B9-9281-35271148C04A}" dt="2021-04-08T19:32:32.162" v="217"/>
          <ac:spMkLst>
            <pc:docMk/>
            <pc:sldMk cId="2097025779" sldId="260"/>
            <ac:spMk id="23" creationId="{4FF7FF0A-1285-4C9D-8230-436631A8DB50}"/>
          </ac:spMkLst>
        </pc:spChg>
        <pc:spChg chg="add del mod">
          <ac:chgData name="Raghavan, Neothisha" userId="0d2ec974-7026-43df-be7f-931df19f282f" providerId="ADAL" clId="{155D0778-BB2C-44B9-9281-35271148C04A}" dt="2021-04-08T19:32:32.162" v="217"/>
          <ac:spMkLst>
            <pc:docMk/>
            <pc:sldMk cId="2097025779" sldId="260"/>
            <ac:spMk id="24" creationId="{9DCDF057-EE77-4298-8996-2E9F945592FD}"/>
          </ac:spMkLst>
        </pc:spChg>
        <pc:spChg chg="add del mod">
          <ac:chgData name="Raghavan, Neothisha" userId="0d2ec974-7026-43df-be7f-931df19f282f" providerId="ADAL" clId="{155D0778-BB2C-44B9-9281-35271148C04A}" dt="2021-04-08T19:32:32.162" v="217"/>
          <ac:spMkLst>
            <pc:docMk/>
            <pc:sldMk cId="2097025779" sldId="260"/>
            <ac:spMk id="25" creationId="{77B5FB3C-3F8E-4615-8163-9A1ED705BF6A}"/>
          </ac:spMkLst>
        </pc:spChg>
        <pc:spChg chg="add del mod">
          <ac:chgData name="Raghavan, Neothisha" userId="0d2ec974-7026-43df-be7f-931df19f282f" providerId="ADAL" clId="{155D0778-BB2C-44B9-9281-35271148C04A}" dt="2021-04-08T19:32:32.162" v="217"/>
          <ac:spMkLst>
            <pc:docMk/>
            <pc:sldMk cId="2097025779" sldId="260"/>
            <ac:spMk id="27" creationId="{94A98387-C892-4DCD-B269-DAF3878038F0}"/>
          </ac:spMkLst>
        </pc:spChg>
        <pc:spChg chg="add del mod">
          <ac:chgData name="Raghavan, Neothisha" userId="0d2ec974-7026-43df-be7f-931df19f282f" providerId="ADAL" clId="{155D0778-BB2C-44B9-9281-35271148C04A}" dt="2021-04-08T19:32:32.162" v="217"/>
          <ac:spMkLst>
            <pc:docMk/>
            <pc:sldMk cId="2097025779" sldId="260"/>
            <ac:spMk id="28" creationId="{6B56A67E-67BC-43A7-A0A8-46FB400C7676}"/>
          </ac:spMkLst>
        </pc:spChg>
        <pc:spChg chg="add del mod">
          <ac:chgData name="Raghavan, Neothisha" userId="0d2ec974-7026-43df-be7f-931df19f282f" providerId="ADAL" clId="{155D0778-BB2C-44B9-9281-35271148C04A}" dt="2021-04-08T19:32:50.260" v="221" actId="478"/>
          <ac:spMkLst>
            <pc:docMk/>
            <pc:sldMk cId="2097025779" sldId="260"/>
            <ac:spMk id="29" creationId="{CCABD3BD-6EA7-4169-AC19-C49FF47DEA2A}"/>
          </ac:spMkLst>
        </pc:spChg>
        <pc:spChg chg="add del mod">
          <ac:chgData name="Raghavan, Neothisha" userId="0d2ec974-7026-43df-be7f-931df19f282f" providerId="ADAL" clId="{155D0778-BB2C-44B9-9281-35271148C04A}" dt="2021-04-08T19:32:50.260" v="221" actId="478"/>
          <ac:spMkLst>
            <pc:docMk/>
            <pc:sldMk cId="2097025779" sldId="260"/>
            <ac:spMk id="30" creationId="{381E86C0-22A9-4B4E-9027-55BCFE5A235C}"/>
          </ac:spMkLst>
        </pc:spChg>
        <pc:spChg chg="add del mod">
          <ac:chgData name="Raghavan, Neothisha" userId="0d2ec974-7026-43df-be7f-931df19f282f" providerId="ADAL" clId="{155D0778-BB2C-44B9-9281-35271148C04A}" dt="2021-04-08T19:32:50.260" v="221" actId="478"/>
          <ac:spMkLst>
            <pc:docMk/>
            <pc:sldMk cId="2097025779" sldId="260"/>
            <ac:spMk id="31" creationId="{0B69EA4C-4B6B-4E47-94D8-693EFF4968CF}"/>
          </ac:spMkLst>
        </pc:spChg>
        <pc:spChg chg="add del mod">
          <ac:chgData name="Raghavan, Neothisha" userId="0d2ec974-7026-43df-be7f-931df19f282f" providerId="ADAL" clId="{155D0778-BB2C-44B9-9281-35271148C04A}" dt="2021-04-08T19:32:50.260" v="221" actId="478"/>
          <ac:spMkLst>
            <pc:docMk/>
            <pc:sldMk cId="2097025779" sldId="260"/>
            <ac:spMk id="33" creationId="{2F4CC93F-0BE3-4DDA-89F3-5F124D7A84BB}"/>
          </ac:spMkLst>
        </pc:spChg>
        <pc:spChg chg="add del mod">
          <ac:chgData name="Raghavan, Neothisha" userId="0d2ec974-7026-43df-be7f-931df19f282f" providerId="ADAL" clId="{155D0778-BB2C-44B9-9281-35271148C04A}" dt="2021-04-08T19:32:50.260" v="221" actId="478"/>
          <ac:spMkLst>
            <pc:docMk/>
            <pc:sldMk cId="2097025779" sldId="260"/>
            <ac:spMk id="34" creationId="{E55164DB-E288-4C4A-AD7C-9DED85B5797F}"/>
          </ac:spMkLst>
        </pc:spChg>
        <pc:spChg chg="add del mod">
          <ac:chgData name="Raghavan, Neothisha" userId="0d2ec974-7026-43df-be7f-931df19f282f" providerId="ADAL" clId="{155D0778-BB2C-44B9-9281-35271148C04A}" dt="2021-04-08T19:32:50.260" v="221" actId="478"/>
          <ac:spMkLst>
            <pc:docMk/>
            <pc:sldMk cId="2097025779" sldId="260"/>
            <ac:spMk id="37" creationId="{1C2D64B3-8E2E-48B1-BDCD-D7E0E7AC2AE1}"/>
          </ac:spMkLst>
        </pc:spChg>
        <pc:spChg chg="add del mod">
          <ac:chgData name="Raghavan, Neothisha" userId="0d2ec974-7026-43df-be7f-931df19f282f" providerId="ADAL" clId="{155D0778-BB2C-44B9-9281-35271148C04A}" dt="2021-04-08T19:32:50.260" v="221" actId="478"/>
          <ac:spMkLst>
            <pc:docMk/>
            <pc:sldMk cId="2097025779" sldId="260"/>
            <ac:spMk id="39" creationId="{C713AAF4-FB15-432A-93E6-E0DD6E5E8808}"/>
          </ac:spMkLst>
        </pc:spChg>
        <pc:spChg chg="add del mod">
          <ac:chgData name="Raghavan, Neothisha" userId="0d2ec974-7026-43df-be7f-931df19f282f" providerId="ADAL" clId="{155D0778-BB2C-44B9-9281-35271148C04A}" dt="2021-04-08T19:32:50.260" v="221" actId="478"/>
          <ac:spMkLst>
            <pc:docMk/>
            <pc:sldMk cId="2097025779" sldId="260"/>
            <ac:spMk id="40" creationId="{68125A68-4582-40C6-86CE-09D30F75CB77}"/>
          </ac:spMkLst>
        </pc:spChg>
        <pc:spChg chg="add del mod">
          <ac:chgData name="Raghavan, Neothisha" userId="0d2ec974-7026-43df-be7f-931df19f282f" providerId="ADAL" clId="{155D0778-BB2C-44B9-9281-35271148C04A}" dt="2021-04-08T19:32:50.260" v="221" actId="478"/>
          <ac:spMkLst>
            <pc:docMk/>
            <pc:sldMk cId="2097025779" sldId="260"/>
            <ac:spMk id="41" creationId="{D8C31270-B2A6-4308-B87B-FB5F529C4262}"/>
          </ac:spMkLst>
        </pc:spChg>
        <pc:spChg chg="add del mod">
          <ac:chgData name="Raghavan, Neothisha" userId="0d2ec974-7026-43df-be7f-931df19f282f" providerId="ADAL" clId="{155D0778-BB2C-44B9-9281-35271148C04A}" dt="2021-04-08T19:32:50.260" v="221" actId="478"/>
          <ac:spMkLst>
            <pc:docMk/>
            <pc:sldMk cId="2097025779" sldId="260"/>
            <ac:spMk id="43" creationId="{3C7CD4BF-740A-48C1-9977-A37E524A23C6}"/>
          </ac:spMkLst>
        </pc:spChg>
        <pc:spChg chg="add del mod">
          <ac:chgData name="Raghavan, Neothisha" userId="0d2ec974-7026-43df-be7f-931df19f282f" providerId="ADAL" clId="{155D0778-BB2C-44B9-9281-35271148C04A}" dt="2021-04-08T19:32:50.260" v="221" actId="478"/>
          <ac:spMkLst>
            <pc:docMk/>
            <pc:sldMk cId="2097025779" sldId="260"/>
            <ac:spMk id="44" creationId="{B34DAA4F-20C2-45AF-A0AB-1135C31F3EB0}"/>
          </ac:spMkLst>
        </pc:spChg>
        <pc:graphicFrameChg chg="del">
          <ac:chgData name="Raghavan, Neothisha" userId="0d2ec974-7026-43df-be7f-931df19f282f" providerId="ADAL" clId="{155D0778-BB2C-44B9-9281-35271148C04A}" dt="2021-04-08T19:32:23.724" v="213" actId="478"/>
          <ac:graphicFrameMkLst>
            <pc:docMk/>
            <pc:sldMk cId="2097025779" sldId="260"/>
            <ac:graphicFrameMk id="6" creationId="{1BF0EE0D-E460-4EC9-ADF1-5D6F6EEEBC08}"/>
          </ac:graphicFrameMkLst>
        </pc:graphicFrameChg>
        <pc:picChg chg="add del mod">
          <ac:chgData name="Raghavan, Neothisha" userId="0d2ec974-7026-43df-be7f-931df19f282f" providerId="ADAL" clId="{155D0778-BB2C-44B9-9281-35271148C04A}" dt="2021-04-08T19:32:32.162" v="217"/>
          <ac:picMkLst>
            <pc:docMk/>
            <pc:sldMk cId="2097025779" sldId="260"/>
            <ac:picMk id="15" creationId="{B86B6EF0-AB75-420C-BBEB-B77E1537C07D}"/>
          </ac:picMkLst>
        </pc:picChg>
        <pc:picChg chg="add del mod">
          <ac:chgData name="Raghavan, Neothisha" userId="0d2ec974-7026-43df-be7f-931df19f282f" providerId="ADAL" clId="{155D0778-BB2C-44B9-9281-35271148C04A}" dt="2021-04-08T19:32:32.162" v="217"/>
          <ac:picMkLst>
            <pc:docMk/>
            <pc:sldMk cId="2097025779" sldId="260"/>
            <ac:picMk id="26" creationId="{6BE8674F-8507-4E08-BAB4-DBF58CAC50D8}"/>
          </ac:picMkLst>
        </pc:picChg>
        <pc:picChg chg="add del mod">
          <ac:chgData name="Raghavan, Neothisha" userId="0d2ec974-7026-43df-be7f-931df19f282f" providerId="ADAL" clId="{155D0778-BB2C-44B9-9281-35271148C04A}" dt="2021-04-08T19:32:50.260" v="221" actId="478"/>
          <ac:picMkLst>
            <pc:docMk/>
            <pc:sldMk cId="2097025779" sldId="260"/>
            <ac:picMk id="32" creationId="{4E7D9FD9-8E74-435C-BABF-DB0E2D7ACF67}"/>
          </ac:picMkLst>
        </pc:picChg>
        <pc:picChg chg="add del mod">
          <ac:chgData name="Raghavan, Neothisha" userId="0d2ec974-7026-43df-be7f-931df19f282f" providerId="ADAL" clId="{155D0778-BB2C-44B9-9281-35271148C04A}" dt="2021-04-08T19:32:50.260" v="221" actId="478"/>
          <ac:picMkLst>
            <pc:docMk/>
            <pc:sldMk cId="2097025779" sldId="260"/>
            <ac:picMk id="42" creationId="{13A09596-E9CD-462A-A6D0-16FA18DAA58E}"/>
          </ac:picMkLst>
        </pc:picChg>
        <pc:cxnChg chg="add del mod">
          <ac:chgData name="Raghavan, Neothisha" userId="0d2ec974-7026-43df-be7f-931df19f282f" providerId="ADAL" clId="{155D0778-BB2C-44B9-9281-35271148C04A}" dt="2021-04-08T19:32:32.162" v="217"/>
          <ac:cxnSpMkLst>
            <pc:docMk/>
            <pc:sldMk cId="2097025779" sldId="260"/>
            <ac:cxnSpMk id="19" creationId="{A7D78AA3-84C7-443E-91FB-364F4DF81030}"/>
          </ac:cxnSpMkLst>
        </pc:cxnChg>
        <pc:cxnChg chg="add del mod">
          <ac:chgData name="Raghavan, Neothisha" userId="0d2ec974-7026-43df-be7f-931df19f282f" providerId="ADAL" clId="{155D0778-BB2C-44B9-9281-35271148C04A}" dt="2021-04-08T19:32:32.162" v="217"/>
          <ac:cxnSpMkLst>
            <pc:docMk/>
            <pc:sldMk cId="2097025779" sldId="260"/>
            <ac:cxnSpMk id="20" creationId="{B08DF7B0-B83E-4D41-BFF3-5BE08434F858}"/>
          </ac:cxnSpMkLst>
        </pc:cxnChg>
        <pc:cxnChg chg="add del mod">
          <ac:chgData name="Raghavan, Neothisha" userId="0d2ec974-7026-43df-be7f-931df19f282f" providerId="ADAL" clId="{155D0778-BB2C-44B9-9281-35271148C04A}" dt="2021-04-08T19:32:32.162" v="217"/>
          <ac:cxnSpMkLst>
            <pc:docMk/>
            <pc:sldMk cId="2097025779" sldId="260"/>
            <ac:cxnSpMk id="22" creationId="{E954D633-AEA2-45BE-8109-BD39CD59F630}"/>
          </ac:cxnSpMkLst>
        </pc:cxnChg>
        <pc:cxnChg chg="add del mod">
          <ac:chgData name="Raghavan, Neothisha" userId="0d2ec974-7026-43df-be7f-931df19f282f" providerId="ADAL" clId="{155D0778-BB2C-44B9-9281-35271148C04A}" dt="2021-04-08T19:32:50.260" v="221" actId="478"/>
          <ac:cxnSpMkLst>
            <pc:docMk/>
            <pc:sldMk cId="2097025779" sldId="260"/>
            <ac:cxnSpMk id="35" creationId="{5B9B4466-9D77-47AD-A3C6-4AC602CA412D}"/>
          </ac:cxnSpMkLst>
        </pc:cxnChg>
        <pc:cxnChg chg="add del mod">
          <ac:chgData name="Raghavan, Neothisha" userId="0d2ec974-7026-43df-be7f-931df19f282f" providerId="ADAL" clId="{155D0778-BB2C-44B9-9281-35271148C04A}" dt="2021-04-08T19:32:50.260" v="221" actId="478"/>
          <ac:cxnSpMkLst>
            <pc:docMk/>
            <pc:sldMk cId="2097025779" sldId="260"/>
            <ac:cxnSpMk id="36" creationId="{87FD6C70-C4AF-49C0-A260-E01FB1D1EDD0}"/>
          </ac:cxnSpMkLst>
        </pc:cxnChg>
        <pc:cxnChg chg="add del mod">
          <ac:chgData name="Raghavan, Neothisha" userId="0d2ec974-7026-43df-be7f-931df19f282f" providerId="ADAL" clId="{155D0778-BB2C-44B9-9281-35271148C04A}" dt="2021-04-08T19:32:50.260" v="221" actId="478"/>
          <ac:cxnSpMkLst>
            <pc:docMk/>
            <pc:sldMk cId="2097025779" sldId="260"/>
            <ac:cxnSpMk id="38" creationId="{0281B323-0F7B-4D3B-BC81-A91AD0F81AC1}"/>
          </ac:cxnSpMkLst>
        </pc:cxnChg>
      </pc:sldChg>
      <pc:sldChg chg="addSp delSp modSp new del mod ord modTransition modAnim">
        <pc:chgData name="Raghavan, Neothisha" userId="0d2ec974-7026-43df-be7f-931df19f282f" providerId="ADAL" clId="{155D0778-BB2C-44B9-9281-35271148C04A}" dt="2021-04-08T20:06:04.708" v="1046" actId="47"/>
        <pc:sldMkLst>
          <pc:docMk/>
          <pc:sldMk cId="3929886265" sldId="261"/>
        </pc:sldMkLst>
        <pc:spChg chg="del">
          <ac:chgData name="Raghavan, Neothisha" userId="0d2ec974-7026-43df-be7f-931df19f282f" providerId="ADAL" clId="{155D0778-BB2C-44B9-9281-35271148C04A}" dt="2021-04-08T19:42:16.015" v="331" actId="478"/>
          <ac:spMkLst>
            <pc:docMk/>
            <pc:sldMk cId="3929886265" sldId="261"/>
            <ac:spMk id="2" creationId="{3EC0A063-392D-474C-BC53-40054F5492A2}"/>
          </ac:spMkLst>
        </pc:spChg>
        <pc:spChg chg="del">
          <ac:chgData name="Raghavan, Neothisha" userId="0d2ec974-7026-43df-be7f-931df19f282f" providerId="ADAL" clId="{155D0778-BB2C-44B9-9281-35271148C04A}" dt="2021-04-08T19:42:16.015" v="331" actId="478"/>
          <ac:spMkLst>
            <pc:docMk/>
            <pc:sldMk cId="3929886265" sldId="261"/>
            <ac:spMk id="3" creationId="{2E29F1AC-2317-490D-AD00-79D53FB12223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5" creationId="{8E921FA7-37D3-45F9-A29D-067780691BBC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6" creationId="{E57CE5F9-1DA4-4221-9DB4-F3A072142B53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7" creationId="{743CFD1E-08BC-47DE-893F-50EFCFE91D22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8" creationId="{EBC095F5-1CBF-46AB-B52F-1844B8A74B4C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10" creationId="{20A27A44-195C-4273-8143-ADBF676A4E47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11" creationId="{9BF7A306-2809-449B-AB51-B8C6EFFE1876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13" creationId="{E13794CF-5CBA-479A-8114-9C3FAC0FCFA3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14" creationId="{D4D2D7EB-1E1F-4372-AE5C-275CA0BA4C3A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16" creationId="{942B8EB9-580B-4A49-86C7-FC32002AB4C2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17" creationId="{44C783C4-FD4F-4641-B605-FB04E0D84751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19" creationId="{59A972F2-4118-44AF-BF37-5F0D0C101319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20" creationId="{39FB50A1-5B2F-4129-BEF3-C209108899FF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22" creationId="{C2B4AF29-1604-4966-A43C-F2F3B4F09287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23" creationId="{E572D5BA-FF38-493C-9AE6-9D644057ACB4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25" creationId="{6DF68415-7421-4B74-8D4F-538CE4208571}"/>
          </ac:spMkLst>
        </pc:spChg>
        <pc:spChg chg="mod">
          <ac:chgData name="Raghavan, Neothisha" userId="0d2ec974-7026-43df-be7f-931df19f282f" providerId="ADAL" clId="{155D0778-BB2C-44B9-9281-35271148C04A}" dt="2021-04-08T19:43:54.896" v="332"/>
          <ac:spMkLst>
            <pc:docMk/>
            <pc:sldMk cId="3929886265" sldId="261"/>
            <ac:spMk id="26" creationId="{60EED0E7-CC9C-4F6C-A102-C59EAFD0B9CC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27" creationId="{B60948A0-1A55-463F-B908-EC18B18AD540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28" creationId="{8F0FFFA9-FAD6-40B4-9C07-AFF88F057872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32" creationId="{AD9D2800-7C10-48F5-A943-3B2CA759E944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33" creationId="{32A522AE-776E-4311-9DA7-E825FCA8DE0C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34" creationId="{B9343F80-E5B4-4183-B079-EC966C3A0E42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35" creationId="{D4B36FB8-05D4-4A40-BD5E-F9802F47541B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36" creationId="{61B62CE4-03A5-428E-B1B0-E834A557745F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37" creationId="{BB32E758-AE8E-4894-8CDC-EB57D9FD2811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41" creationId="{2E9241D8-878C-407A-B7D4-2FDFD0BCF74B}"/>
          </ac:spMkLst>
        </pc:spChg>
        <pc:spChg chg="add del mod">
          <ac:chgData name="Raghavan, Neothisha" userId="0d2ec974-7026-43df-be7f-931df19f282f" providerId="ADAL" clId="{155D0778-BB2C-44B9-9281-35271148C04A}" dt="2021-04-08T19:43:58.101" v="335"/>
          <ac:spMkLst>
            <pc:docMk/>
            <pc:sldMk cId="3929886265" sldId="261"/>
            <ac:spMk id="42" creationId="{E5B989BE-F09C-447C-A275-86BA969C10F3}"/>
          </ac:spMkLst>
        </pc:spChg>
        <pc:spChg chg="mod">
          <ac:chgData name="Raghavan, Neothisha" userId="0d2ec974-7026-43df-be7f-931df19f282f" providerId="ADAL" clId="{155D0778-BB2C-44B9-9281-35271148C04A}" dt="2021-04-08T19:43:58.142" v="336"/>
          <ac:spMkLst>
            <pc:docMk/>
            <pc:sldMk cId="3929886265" sldId="261"/>
            <ac:spMk id="44" creationId="{33C68092-8384-4B76-BD99-ECE6CDED5D29}"/>
          </ac:spMkLst>
        </pc:spChg>
        <pc:spChg chg="mod">
          <ac:chgData name="Raghavan, Neothisha" userId="0d2ec974-7026-43df-be7f-931df19f282f" providerId="ADAL" clId="{155D0778-BB2C-44B9-9281-35271148C04A}" dt="2021-04-08T19:43:58.142" v="336"/>
          <ac:spMkLst>
            <pc:docMk/>
            <pc:sldMk cId="3929886265" sldId="261"/>
            <ac:spMk id="45" creationId="{5F61F8DD-1C94-4531-812C-09CF2BA4F5FE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46" creationId="{CF84E310-B982-46CD-9A11-BC65CFAF55E6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47" creationId="{5EB583AF-0974-4086-BE9C-B7E42104A778}"/>
          </ac:spMkLst>
        </pc:spChg>
        <pc:spChg chg="del mod topLvl">
          <ac:chgData name="Raghavan, Neothisha" userId="0d2ec974-7026-43df-be7f-931df19f282f" providerId="ADAL" clId="{155D0778-BB2C-44B9-9281-35271148C04A}" dt="2021-04-08T19:46:19.778" v="456" actId="478"/>
          <ac:spMkLst>
            <pc:docMk/>
            <pc:sldMk cId="3929886265" sldId="261"/>
            <ac:spMk id="49" creationId="{5F73B881-5527-411C-B448-5FF7AD0D691B}"/>
          </ac:spMkLst>
        </pc:spChg>
        <pc:spChg chg="mod topLvl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50" creationId="{E742688C-A87E-41D9-97C2-2C43D2A778E5}"/>
          </ac:spMkLst>
        </pc:spChg>
        <pc:spChg chg="add del mod topLvl">
          <ac:chgData name="Raghavan, Neothisha" userId="0d2ec974-7026-43df-be7f-931df19f282f" providerId="ADAL" clId="{155D0778-BB2C-44B9-9281-35271148C04A}" dt="2021-04-08T19:49:18.480" v="588" actId="1076"/>
          <ac:spMkLst>
            <pc:docMk/>
            <pc:sldMk cId="3929886265" sldId="261"/>
            <ac:spMk id="52" creationId="{D735335A-45E9-450B-9ECD-C288C83247E8}"/>
          </ac:spMkLst>
        </pc:spChg>
        <pc:spChg chg="mod topLvl">
          <ac:chgData name="Raghavan, Neothisha" userId="0d2ec974-7026-43df-be7f-931df19f282f" providerId="ADAL" clId="{155D0778-BB2C-44B9-9281-35271148C04A}" dt="2021-04-08T19:49:09.710" v="586" actId="6549"/>
          <ac:spMkLst>
            <pc:docMk/>
            <pc:sldMk cId="3929886265" sldId="261"/>
            <ac:spMk id="53" creationId="{12BA6512-9649-4194-B961-ED53D2EC1FBA}"/>
          </ac:spMkLst>
        </pc:spChg>
        <pc:spChg chg="mod">
          <ac:chgData name="Raghavan, Neothisha" userId="0d2ec974-7026-43df-be7f-931df19f282f" providerId="ADAL" clId="{155D0778-BB2C-44B9-9281-35271148C04A}" dt="2021-04-08T19:43:58.142" v="336"/>
          <ac:spMkLst>
            <pc:docMk/>
            <pc:sldMk cId="3929886265" sldId="261"/>
            <ac:spMk id="55" creationId="{C8168A3A-856A-405A-A61A-8CF61A8C35CD}"/>
          </ac:spMkLst>
        </pc:spChg>
        <pc:spChg chg="mod">
          <ac:chgData name="Raghavan, Neothisha" userId="0d2ec974-7026-43df-be7f-931df19f282f" providerId="ADAL" clId="{155D0778-BB2C-44B9-9281-35271148C04A}" dt="2021-04-08T19:43:58.142" v="336"/>
          <ac:spMkLst>
            <pc:docMk/>
            <pc:sldMk cId="3929886265" sldId="261"/>
            <ac:spMk id="56" creationId="{B78F3F23-88D4-45F7-A06C-A9F3A1FE2DEF}"/>
          </ac:spMkLst>
        </pc:spChg>
        <pc:spChg chg="del mod topLvl">
          <ac:chgData name="Raghavan, Neothisha" userId="0d2ec974-7026-43df-be7f-931df19f282f" providerId="ADAL" clId="{155D0778-BB2C-44B9-9281-35271148C04A}" dt="2021-04-08T19:44:55.497" v="367" actId="478"/>
          <ac:spMkLst>
            <pc:docMk/>
            <pc:sldMk cId="3929886265" sldId="261"/>
            <ac:spMk id="58" creationId="{430E49F9-93F7-414A-A956-971BBB17F29C}"/>
          </ac:spMkLst>
        </pc:spChg>
        <pc:spChg chg="mod topLvl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59" creationId="{16C45C1D-A1BC-4E03-A476-CA3959C402A3}"/>
          </ac:spMkLst>
        </pc:spChg>
        <pc:spChg chg="del mod topLvl">
          <ac:chgData name="Raghavan, Neothisha" userId="0d2ec974-7026-43df-be7f-931df19f282f" providerId="ADAL" clId="{155D0778-BB2C-44B9-9281-35271148C04A}" dt="2021-04-08T19:45:23.527" v="400" actId="478"/>
          <ac:spMkLst>
            <pc:docMk/>
            <pc:sldMk cId="3929886265" sldId="261"/>
            <ac:spMk id="61" creationId="{9856A25B-2534-434E-8B7D-E0B4AADEB4A9}"/>
          </ac:spMkLst>
        </pc:spChg>
        <pc:spChg chg="mod topLvl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62" creationId="{157C863C-60AE-42B1-B95D-09FB112D45F0}"/>
          </ac:spMkLst>
        </pc:spChg>
        <pc:spChg chg="del mod topLvl">
          <ac:chgData name="Raghavan, Neothisha" userId="0d2ec974-7026-43df-be7f-931df19f282f" providerId="ADAL" clId="{155D0778-BB2C-44B9-9281-35271148C04A}" dt="2021-04-08T19:45:27.309" v="401" actId="478"/>
          <ac:spMkLst>
            <pc:docMk/>
            <pc:sldMk cId="3929886265" sldId="261"/>
            <ac:spMk id="64" creationId="{D1082B60-1C25-4568-8AAE-DC5454505915}"/>
          </ac:spMkLst>
        </pc:spChg>
        <pc:spChg chg="mod topLvl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65" creationId="{670122A6-3983-4E85-86F7-71562352D8B5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66" creationId="{A6380D6B-A729-4DBB-BEF5-1EBDB128C194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67" creationId="{13EEA3E6-D57D-421F-B366-99632392BB04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71" creationId="{EB48AB3B-BDB5-49B8-AEFF-BDA0B7903101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72" creationId="{FC0D8D7E-CA5A-48A3-A1E6-125101B322AA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73" creationId="{0994881A-C067-47BE-9958-51B542F3DB16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74" creationId="{0D2BCF9A-54B8-45B4-A2EF-04FD009352F3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75" creationId="{6A02FE72-E2B7-4718-93EA-826A772C5BAE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76" creationId="{A601E188-EA43-47B2-A05A-D1020D77B664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80" creationId="{2D4E2CB8-6A6F-4624-AAB9-7E325AF07AB3}"/>
          </ac:spMkLst>
        </pc:spChg>
        <pc:spChg chg="add mod">
          <ac:chgData name="Raghavan, Neothisha" userId="0d2ec974-7026-43df-be7f-931df19f282f" providerId="ADAL" clId="{155D0778-BB2C-44B9-9281-35271148C04A}" dt="2021-04-08T19:52:04.555" v="752" actId="1038"/>
          <ac:spMkLst>
            <pc:docMk/>
            <pc:sldMk cId="3929886265" sldId="261"/>
            <ac:spMk id="81" creationId="{768D54E2-0886-4560-ADD3-CD6BFD27FA88}"/>
          </ac:spMkLst>
        </pc:spChg>
        <pc:spChg chg="add del mod">
          <ac:chgData name="Raghavan, Neothisha" userId="0d2ec974-7026-43df-be7f-931df19f282f" providerId="ADAL" clId="{155D0778-BB2C-44B9-9281-35271148C04A}" dt="2021-04-08T19:51:08.082" v="689" actId="478"/>
          <ac:spMkLst>
            <pc:docMk/>
            <pc:sldMk cId="3929886265" sldId="261"/>
            <ac:spMk id="84" creationId="{536AE0EF-9E45-42D0-A1BA-1C2C31B1CE0B}"/>
          </ac:spMkLst>
        </pc:spChg>
        <pc:spChg chg="add mod">
          <ac:chgData name="Raghavan, Neothisha" userId="0d2ec974-7026-43df-be7f-931df19f282f" providerId="ADAL" clId="{155D0778-BB2C-44B9-9281-35271148C04A}" dt="2021-04-08T19:54:11.551" v="812" actId="20577"/>
          <ac:spMkLst>
            <pc:docMk/>
            <pc:sldMk cId="3929886265" sldId="261"/>
            <ac:spMk id="91" creationId="{610157AB-451E-45D4-A0ED-ED341960523E}"/>
          </ac:spMkLst>
        </pc:spChg>
        <pc:grpChg chg="add del mod">
          <ac:chgData name="Raghavan, Neothisha" userId="0d2ec974-7026-43df-be7f-931df19f282f" providerId="ADAL" clId="{155D0778-BB2C-44B9-9281-35271148C04A}" dt="2021-04-08T19:43:58.101" v="335"/>
          <ac:grpSpMkLst>
            <pc:docMk/>
            <pc:sldMk cId="3929886265" sldId="261"/>
            <ac:grpSpMk id="4" creationId="{E740104A-CCDA-450E-9B5E-387B8A4F5B25}"/>
          </ac:grpSpMkLst>
        </pc:grpChg>
        <pc:grpChg chg="add del mod">
          <ac:chgData name="Raghavan, Neothisha" userId="0d2ec974-7026-43df-be7f-931df19f282f" providerId="ADAL" clId="{155D0778-BB2C-44B9-9281-35271148C04A}" dt="2021-04-08T19:43:58.101" v="335"/>
          <ac:grpSpMkLst>
            <pc:docMk/>
            <pc:sldMk cId="3929886265" sldId="261"/>
            <ac:grpSpMk id="9" creationId="{7683B7B3-B79E-44AF-92D9-9C072D862250}"/>
          </ac:grpSpMkLst>
        </pc:grpChg>
        <pc:grpChg chg="add del mod">
          <ac:chgData name="Raghavan, Neothisha" userId="0d2ec974-7026-43df-be7f-931df19f282f" providerId="ADAL" clId="{155D0778-BB2C-44B9-9281-35271148C04A}" dt="2021-04-08T19:43:58.101" v="335"/>
          <ac:grpSpMkLst>
            <pc:docMk/>
            <pc:sldMk cId="3929886265" sldId="261"/>
            <ac:grpSpMk id="12" creationId="{AB47888C-B953-4C09-A390-A2693AD62BA7}"/>
          </ac:grpSpMkLst>
        </pc:grpChg>
        <pc:grpChg chg="add del mod">
          <ac:chgData name="Raghavan, Neothisha" userId="0d2ec974-7026-43df-be7f-931df19f282f" providerId="ADAL" clId="{155D0778-BB2C-44B9-9281-35271148C04A}" dt="2021-04-08T19:43:58.101" v="335"/>
          <ac:grpSpMkLst>
            <pc:docMk/>
            <pc:sldMk cId="3929886265" sldId="261"/>
            <ac:grpSpMk id="15" creationId="{9FB1ED30-2CDF-4296-B1D4-1CEA20A1907B}"/>
          </ac:grpSpMkLst>
        </pc:grpChg>
        <pc:grpChg chg="add del mod">
          <ac:chgData name="Raghavan, Neothisha" userId="0d2ec974-7026-43df-be7f-931df19f282f" providerId="ADAL" clId="{155D0778-BB2C-44B9-9281-35271148C04A}" dt="2021-04-08T19:43:58.101" v="335"/>
          <ac:grpSpMkLst>
            <pc:docMk/>
            <pc:sldMk cId="3929886265" sldId="261"/>
            <ac:grpSpMk id="18" creationId="{6DB9C365-2B64-471F-BF9A-80A08592F470}"/>
          </ac:grpSpMkLst>
        </pc:grpChg>
        <pc:grpChg chg="add del mod">
          <ac:chgData name="Raghavan, Neothisha" userId="0d2ec974-7026-43df-be7f-931df19f282f" providerId="ADAL" clId="{155D0778-BB2C-44B9-9281-35271148C04A}" dt="2021-04-08T19:43:58.101" v="335"/>
          <ac:grpSpMkLst>
            <pc:docMk/>
            <pc:sldMk cId="3929886265" sldId="261"/>
            <ac:grpSpMk id="21" creationId="{D33D10FA-23FB-4D88-9E6E-6D49423C617D}"/>
          </ac:grpSpMkLst>
        </pc:grpChg>
        <pc:grpChg chg="add del mod">
          <ac:chgData name="Raghavan, Neothisha" userId="0d2ec974-7026-43df-be7f-931df19f282f" providerId="ADAL" clId="{155D0778-BB2C-44B9-9281-35271148C04A}" dt="2021-04-08T19:43:58.101" v="335"/>
          <ac:grpSpMkLst>
            <pc:docMk/>
            <pc:sldMk cId="3929886265" sldId="261"/>
            <ac:grpSpMk id="24" creationId="{CE70834D-8B8E-4AF1-B4BF-F7E6015455F8}"/>
          </ac:grpSpMkLst>
        </pc:grpChg>
        <pc:grpChg chg="add mod">
          <ac:chgData name="Raghavan, Neothisha" userId="0d2ec974-7026-43df-be7f-931df19f282f" providerId="ADAL" clId="{155D0778-BB2C-44B9-9281-35271148C04A}" dt="2021-04-08T19:52:04.555" v="752" actId="1038"/>
          <ac:grpSpMkLst>
            <pc:docMk/>
            <pc:sldMk cId="3929886265" sldId="261"/>
            <ac:grpSpMk id="43" creationId="{194F31F1-8BD1-48A2-973E-CA528C3B1265}"/>
          </ac:grpSpMkLst>
        </pc:grpChg>
        <pc:grpChg chg="add del mod">
          <ac:chgData name="Raghavan, Neothisha" userId="0d2ec974-7026-43df-be7f-931df19f282f" providerId="ADAL" clId="{155D0778-BB2C-44B9-9281-35271148C04A}" dt="2021-04-08T19:46:19.778" v="456" actId="478"/>
          <ac:grpSpMkLst>
            <pc:docMk/>
            <pc:sldMk cId="3929886265" sldId="261"/>
            <ac:grpSpMk id="48" creationId="{05A1ACEC-F437-4A1B-91B3-9306F0066D05}"/>
          </ac:grpSpMkLst>
        </pc:grpChg>
        <pc:grpChg chg="add del mod">
          <ac:chgData name="Raghavan, Neothisha" userId="0d2ec974-7026-43df-be7f-931df19f282f" providerId="ADAL" clId="{155D0778-BB2C-44B9-9281-35271148C04A}" dt="2021-04-08T19:52:04.555" v="752" actId="1038"/>
          <ac:grpSpMkLst>
            <pc:docMk/>
            <pc:sldMk cId="3929886265" sldId="261"/>
            <ac:grpSpMk id="51" creationId="{FC4D9189-3EB3-4D9D-B9B9-4897AF90C431}"/>
          </ac:grpSpMkLst>
        </pc:grpChg>
        <pc:grpChg chg="add del mod">
          <ac:chgData name="Raghavan, Neothisha" userId="0d2ec974-7026-43df-be7f-931df19f282f" providerId="ADAL" clId="{155D0778-BB2C-44B9-9281-35271148C04A}" dt="2021-04-08T19:46:45.538" v="459" actId="478"/>
          <ac:grpSpMkLst>
            <pc:docMk/>
            <pc:sldMk cId="3929886265" sldId="261"/>
            <ac:grpSpMk id="54" creationId="{D2A2661D-C452-43D3-875D-EACBAD4237D0}"/>
          </ac:grpSpMkLst>
        </pc:grpChg>
        <pc:grpChg chg="add del mod">
          <ac:chgData name="Raghavan, Neothisha" userId="0d2ec974-7026-43df-be7f-931df19f282f" providerId="ADAL" clId="{155D0778-BB2C-44B9-9281-35271148C04A}" dt="2021-04-08T19:44:55.497" v="367" actId="478"/>
          <ac:grpSpMkLst>
            <pc:docMk/>
            <pc:sldMk cId="3929886265" sldId="261"/>
            <ac:grpSpMk id="57" creationId="{A9881190-F4D3-49B2-BAD2-77662676D8C9}"/>
          </ac:grpSpMkLst>
        </pc:grpChg>
        <pc:grpChg chg="add del mod">
          <ac:chgData name="Raghavan, Neothisha" userId="0d2ec974-7026-43df-be7f-931df19f282f" providerId="ADAL" clId="{155D0778-BB2C-44B9-9281-35271148C04A}" dt="2021-04-08T19:45:23.527" v="400" actId="478"/>
          <ac:grpSpMkLst>
            <pc:docMk/>
            <pc:sldMk cId="3929886265" sldId="261"/>
            <ac:grpSpMk id="60" creationId="{41D3E14C-2FB6-4013-912B-8A66B5FEBCA9}"/>
          </ac:grpSpMkLst>
        </pc:grpChg>
        <pc:grpChg chg="add del mod">
          <ac:chgData name="Raghavan, Neothisha" userId="0d2ec974-7026-43df-be7f-931df19f282f" providerId="ADAL" clId="{155D0778-BB2C-44B9-9281-35271148C04A}" dt="2021-04-08T19:45:27.309" v="401" actId="478"/>
          <ac:grpSpMkLst>
            <pc:docMk/>
            <pc:sldMk cId="3929886265" sldId="261"/>
            <ac:grpSpMk id="63" creationId="{3408C304-7CA1-4080-95DF-46BCB6D0811B}"/>
          </ac:grpSpMkLst>
        </pc:grpChg>
        <pc:picChg chg="add del mod ord">
          <ac:chgData name="Raghavan, Neothisha" userId="0d2ec974-7026-43df-be7f-931df19f282f" providerId="ADAL" clId="{155D0778-BB2C-44B9-9281-35271148C04A}" dt="2021-04-08T19:51:01.268" v="688" actId="478"/>
          <ac:picMkLst>
            <pc:docMk/>
            <pc:sldMk cId="3929886265" sldId="261"/>
            <ac:picMk id="82" creationId="{4C430B55-494E-4469-8CF0-2D5D5A204012}"/>
          </ac:picMkLst>
        </pc:picChg>
        <pc:picChg chg="add del mod ord">
          <ac:chgData name="Raghavan, Neothisha" userId="0d2ec974-7026-43df-be7f-931df19f282f" providerId="ADAL" clId="{155D0778-BB2C-44B9-9281-35271148C04A}" dt="2021-04-08T19:52:03.547" v="750"/>
          <ac:picMkLst>
            <pc:docMk/>
            <pc:sldMk cId="3929886265" sldId="261"/>
            <ac:picMk id="85" creationId="{A64E1D55-642B-41B5-82D7-42B5EBEB00CC}"/>
          </ac:picMkLst>
        </pc:picChg>
        <pc:picChg chg="add del mod ord">
          <ac:chgData name="Raghavan, Neothisha" userId="0d2ec974-7026-43df-be7f-931df19f282f" providerId="ADAL" clId="{155D0778-BB2C-44B9-9281-35271148C04A}" dt="2021-04-08T19:52:37.992" v="755" actId="478"/>
          <ac:picMkLst>
            <pc:docMk/>
            <pc:sldMk cId="3929886265" sldId="261"/>
            <ac:picMk id="86" creationId="{FB0B1E31-B835-4E52-87F7-86AC7A763D1D}"/>
          </ac:picMkLst>
        </pc:picChg>
        <pc:picChg chg="add del mod ord">
          <ac:chgData name="Raghavan, Neothisha" userId="0d2ec974-7026-43df-be7f-931df19f282f" providerId="ADAL" clId="{155D0778-BB2C-44B9-9281-35271148C04A}" dt="2021-04-08T19:53:06.849" v="767" actId="478"/>
          <ac:picMkLst>
            <pc:docMk/>
            <pc:sldMk cId="3929886265" sldId="261"/>
            <ac:picMk id="88" creationId="{F85E530F-9502-45C3-94B2-F95CC019D3A9}"/>
          </ac:picMkLst>
        </pc:picChg>
        <pc:picChg chg="add mod ord">
          <ac:chgData name="Raghavan, Neothisha" userId="0d2ec974-7026-43df-be7f-931df19f282f" providerId="ADAL" clId="{155D0778-BB2C-44B9-9281-35271148C04A}" dt="2021-04-08T20:02:04.894" v="985" actId="29295"/>
          <ac:picMkLst>
            <pc:docMk/>
            <pc:sldMk cId="3929886265" sldId="261"/>
            <ac:picMk id="90" creationId="{79A5D8D3-CB2E-4BD6-8153-8CCE3F4C9712}"/>
          </ac:picMkLst>
        </pc:picChg>
        <pc:cxnChg chg="add del mod">
          <ac:chgData name="Raghavan, Neothisha" userId="0d2ec974-7026-43df-be7f-931df19f282f" providerId="ADAL" clId="{155D0778-BB2C-44B9-9281-35271148C04A}" dt="2021-04-08T19:43:58.101" v="335"/>
          <ac:cxnSpMkLst>
            <pc:docMk/>
            <pc:sldMk cId="3929886265" sldId="261"/>
            <ac:cxnSpMk id="29" creationId="{143EFBE9-75F2-4C26-B9DF-DEA277A3A48D}"/>
          </ac:cxnSpMkLst>
        </pc:cxnChg>
        <pc:cxnChg chg="add del mod">
          <ac:chgData name="Raghavan, Neothisha" userId="0d2ec974-7026-43df-be7f-931df19f282f" providerId="ADAL" clId="{155D0778-BB2C-44B9-9281-35271148C04A}" dt="2021-04-08T19:43:58.101" v="335"/>
          <ac:cxnSpMkLst>
            <pc:docMk/>
            <pc:sldMk cId="3929886265" sldId="261"/>
            <ac:cxnSpMk id="30" creationId="{8207327E-98BF-4376-8FF3-D33A4F91DBC7}"/>
          </ac:cxnSpMkLst>
        </pc:cxnChg>
        <pc:cxnChg chg="add del mod">
          <ac:chgData name="Raghavan, Neothisha" userId="0d2ec974-7026-43df-be7f-931df19f282f" providerId="ADAL" clId="{155D0778-BB2C-44B9-9281-35271148C04A}" dt="2021-04-08T19:43:58.101" v="335"/>
          <ac:cxnSpMkLst>
            <pc:docMk/>
            <pc:sldMk cId="3929886265" sldId="261"/>
            <ac:cxnSpMk id="31" creationId="{2157CB1B-E892-429D-A9D0-7F2940E61DE8}"/>
          </ac:cxnSpMkLst>
        </pc:cxnChg>
        <pc:cxnChg chg="add del mod">
          <ac:chgData name="Raghavan, Neothisha" userId="0d2ec974-7026-43df-be7f-931df19f282f" providerId="ADAL" clId="{155D0778-BB2C-44B9-9281-35271148C04A}" dt="2021-04-08T19:43:58.101" v="335"/>
          <ac:cxnSpMkLst>
            <pc:docMk/>
            <pc:sldMk cId="3929886265" sldId="261"/>
            <ac:cxnSpMk id="38" creationId="{7A07EB2D-F8E7-4B95-B256-72082D893D93}"/>
          </ac:cxnSpMkLst>
        </pc:cxnChg>
        <pc:cxnChg chg="add del mod">
          <ac:chgData name="Raghavan, Neothisha" userId="0d2ec974-7026-43df-be7f-931df19f282f" providerId="ADAL" clId="{155D0778-BB2C-44B9-9281-35271148C04A}" dt="2021-04-08T19:43:58.101" v="335"/>
          <ac:cxnSpMkLst>
            <pc:docMk/>
            <pc:sldMk cId="3929886265" sldId="261"/>
            <ac:cxnSpMk id="39" creationId="{E4975A88-0A6C-4DB9-AFD2-0B39435690C5}"/>
          </ac:cxnSpMkLst>
        </pc:cxnChg>
        <pc:cxnChg chg="add del mod">
          <ac:chgData name="Raghavan, Neothisha" userId="0d2ec974-7026-43df-be7f-931df19f282f" providerId="ADAL" clId="{155D0778-BB2C-44B9-9281-35271148C04A}" dt="2021-04-08T19:43:58.101" v="335"/>
          <ac:cxnSpMkLst>
            <pc:docMk/>
            <pc:sldMk cId="3929886265" sldId="261"/>
            <ac:cxnSpMk id="40" creationId="{0F7962E4-5080-4295-86EE-CED998574173}"/>
          </ac:cxnSpMkLst>
        </pc:cxnChg>
        <pc:cxnChg chg="add mod">
          <ac:chgData name="Raghavan, Neothisha" userId="0d2ec974-7026-43df-be7f-931df19f282f" providerId="ADAL" clId="{155D0778-BB2C-44B9-9281-35271148C04A}" dt="2021-04-08T19:52:04.555" v="752" actId="1038"/>
          <ac:cxnSpMkLst>
            <pc:docMk/>
            <pc:sldMk cId="3929886265" sldId="261"/>
            <ac:cxnSpMk id="68" creationId="{CC61A142-ECE2-4EA8-A7B3-6F2F6C6EC677}"/>
          </ac:cxnSpMkLst>
        </pc:cxnChg>
        <pc:cxnChg chg="add mod">
          <ac:chgData name="Raghavan, Neothisha" userId="0d2ec974-7026-43df-be7f-931df19f282f" providerId="ADAL" clId="{155D0778-BB2C-44B9-9281-35271148C04A}" dt="2021-04-08T19:52:04.555" v="752" actId="1038"/>
          <ac:cxnSpMkLst>
            <pc:docMk/>
            <pc:sldMk cId="3929886265" sldId="261"/>
            <ac:cxnSpMk id="69" creationId="{B5B663E7-E54F-4231-A05E-91803F67068B}"/>
          </ac:cxnSpMkLst>
        </pc:cxnChg>
        <pc:cxnChg chg="add mod">
          <ac:chgData name="Raghavan, Neothisha" userId="0d2ec974-7026-43df-be7f-931df19f282f" providerId="ADAL" clId="{155D0778-BB2C-44B9-9281-35271148C04A}" dt="2021-04-08T19:52:04.555" v="752" actId="1038"/>
          <ac:cxnSpMkLst>
            <pc:docMk/>
            <pc:sldMk cId="3929886265" sldId="261"/>
            <ac:cxnSpMk id="70" creationId="{015A8552-7D76-4FB9-A8B4-4C3C37ABFC91}"/>
          </ac:cxnSpMkLst>
        </pc:cxnChg>
        <pc:cxnChg chg="add del mod">
          <ac:chgData name="Raghavan, Neothisha" userId="0d2ec974-7026-43df-be7f-931df19f282f" providerId="ADAL" clId="{155D0778-BB2C-44B9-9281-35271148C04A}" dt="2021-04-08T19:46:47.992" v="460" actId="478"/>
          <ac:cxnSpMkLst>
            <pc:docMk/>
            <pc:sldMk cId="3929886265" sldId="261"/>
            <ac:cxnSpMk id="77" creationId="{C96788EA-4BFE-49A9-8445-48BB7FC822A9}"/>
          </ac:cxnSpMkLst>
        </pc:cxnChg>
        <pc:cxnChg chg="add mod">
          <ac:chgData name="Raghavan, Neothisha" userId="0d2ec974-7026-43df-be7f-931df19f282f" providerId="ADAL" clId="{155D0778-BB2C-44B9-9281-35271148C04A}" dt="2021-04-08T19:52:04.555" v="752" actId="1038"/>
          <ac:cxnSpMkLst>
            <pc:docMk/>
            <pc:sldMk cId="3929886265" sldId="261"/>
            <ac:cxnSpMk id="78" creationId="{1F136150-1208-46FA-AC11-F18086DBE0F0}"/>
          </ac:cxnSpMkLst>
        </pc:cxnChg>
        <pc:cxnChg chg="add mod">
          <ac:chgData name="Raghavan, Neothisha" userId="0d2ec974-7026-43df-be7f-931df19f282f" providerId="ADAL" clId="{155D0778-BB2C-44B9-9281-35271148C04A}" dt="2021-04-08T19:52:04.555" v="752" actId="1038"/>
          <ac:cxnSpMkLst>
            <pc:docMk/>
            <pc:sldMk cId="3929886265" sldId="261"/>
            <ac:cxnSpMk id="79" creationId="{3941A4CA-8112-4CA2-90D7-EDD33F91013F}"/>
          </ac:cxnSpMkLst>
        </pc:cxnChg>
      </pc:sldChg>
      <pc:sldChg chg="addSp delSp modSp add mod delAnim modAnim">
        <pc:chgData name="Raghavan, Neothisha" userId="0d2ec974-7026-43df-be7f-931df19f282f" providerId="ADAL" clId="{155D0778-BB2C-44B9-9281-35271148C04A}" dt="2021-04-08T20:00:52.349" v="982" actId="120"/>
        <pc:sldMkLst>
          <pc:docMk/>
          <pc:sldMk cId="1744269133" sldId="262"/>
        </pc:sldMkLst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7" creationId="{A48F3E4B-78F6-4239-86CC-B5D80C4EF637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8" creationId="{5197186D-F12C-454E-BA73-D04E6A06252E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9" creationId="{4D8671AB-C744-4F93-985F-C215403B8A8D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10" creationId="{E2A594DB-ACF6-4F6D-AA94-3AF6C4EE7598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11" creationId="{71E70675-52C0-4FB3-9F27-860BE6344EEC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13" creationId="{515825C4-E577-4C0E-8407-0A283B7C1E5E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15" creationId="{6BAD1AE5-4AA6-41B6-AC13-8A4EF44465C0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17" creationId="{D681FBEA-9695-45E0-98BE-1D9911C9284E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18" creationId="{9E353C37-C798-4315-8365-95DAE97D0880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19" creationId="{218707CE-F193-455D-A39F-9A8A4D2EB036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20" creationId="{D13D62A6-E802-40F0-A2EF-E6B8AA8A5CE8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21" creationId="{0C71A282-222F-419E-A9D4-A1D0141BDED9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22" creationId="{B1E3C4DB-0FE8-48E6-BC6E-BE3A27285C51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23" creationId="{47E4BD30-1414-47EB-9451-BEC08A936101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24" creationId="{8197D466-D031-4D7D-92A7-A4F0374FDB98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25" creationId="{D0BC9379-D8EA-4389-B7A1-8F6D11C0C12E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26" creationId="{739E046E-CFCF-4000-A4A3-A3EEF358CE33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27" creationId="{54873FC2-99FC-47E2-BFEB-4871F9CBE710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28" creationId="{6D01B253-B635-4187-ACE2-F4829BE53E2B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29" creationId="{498C63E9-A98C-422A-BE92-2C891B0C1936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35" creationId="{6C3432A1-ABEA-48E4-80D5-93047830889E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36" creationId="{35FCF6AB-91F4-4485-AE8F-06E961950B10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37" creationId="{B3B79ACC-06AC-4E6E-ADAF-2BAF3197984B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38" creationId="{422DF896-4391-4FA8-9A59-217F2DEFAB26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39" creationId="{6841E17A-DE9E-49DC-9A8A-10CEA3232DBA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40" creationId="{6E5A48D6-AD43-42CC-82E7-799C967286DB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41" creationId="{36F95C6C-37BE-40BD-83DD-24FE13165F04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42" creationId="{51A78B24-0C68-411D-9C26-45DECD248205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43" creationId="{C0EDEE59-44BC-4893-85E0-2EA3EF7EEC11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44" creationId="{F1328BEF-AA02-4B3F-A32A-41490C35D61A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45" creationId="{193712CC-1711-49C8-A65C-1754535CBBB9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46" creationId="{D0EE7B1C-9B4C-4C0D-B652-90125074305A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47" creationId="{88278AAF-6CF4-4DB8-A829-C5585896D70B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48" creationId="{D5897726-EAC4-4441-9B40-CB18611508B3}"/>
          </ac:spMkLst>
        </pc:spChg>
        <pc:spChg chg="add del mod">
          <ac:chgData name="Raghavan, Neothisha" userId="0d2ec974-7026-43df-be7f-931df19f282f" providerId="ADAL" clId="{155D0778-BB2C-44B9-9281-35271148C04A}" dt="2021-04-08T19:58:19.692" v="832"/>
          <ac:spMkLst>
            <pc:docMk/>
            <pc:sldMk cId="1744269133" sldId="262"/>
            <ac:spMk id="49" creationId="{665F6EEA-7BB5-4F2C-9DA4-0D2B828DB976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50" creationId="{68064BC1-CCFD-4930-86F0-BAA0CC574B95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51" creationId="{7A222662-0BC5-498B-B323-60E8726397F6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52" creationId="{5E79F0DD-D792-4D0D-A0EE-96D577763772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53" creationId="{7A6A052F-D4F0-4086-87EC-F223DDA2AF22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54" creationId="{0193031C-96A2-4B0C-A1FF-FE9874C153FE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55" creationId="{D05C6A6D-8D4E-496B-8499-181200022B61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56" creationId="{110377F4-6F2C-4024-98F0-1D46884FE1CC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57" creationId="{C62B21E6-4426-4AB6-A007-F4410743CB6C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58" creationId="{2FE99307-3E98-4346-9EAE-C6521B073AC2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59" creationId="{0A87B604-7887-4A39-9A39-2961C83DFD7E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60" creationId="{3A97D047-57A3-43A0-AF9E-DC444624CD26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61" creationId="{D8F20288-6646-4332-A5FA-C200BFD35E72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62" creationId="{C7DD2EB4-4AEB-498D-BA2B-35EEF73A1350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63" creationId="{98C56F3C-D42D-416D-957F-7605735DDE9E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64" creationId="{95E290F8-AEC9-499E-8DFC-BBCDEEDE70DB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65" creationId="{534F25FB-24B8-45AB-8993-F1E7C011345C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66" creationId="{7FE678DA-9EC6-434D-A19B-B64AD6B939E3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67" creationId="{410C97D9-0C14-4776-BA34-573814C5E642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68" creationId="{173135F4-B055-4B44-ADB9-C0A3EEC771FB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69" creationId="{5574741C-C7BB-4424-9561-341190F52360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75" creationId="{6D0615A8-8168-4EDE-8BED-7D954D88F80A}"/>
          </ac:spMkLst>
        </pc:spChg>
        <pc:spChg chg="add del mod">
          <ac:chgData name="Raghavan, Neothisha" userId="0d2ec974-7026-43df-be7f-931df19f282f" providerId="ADAL" clId="{155D0778-BB2C-44B9-9281-35271148C04A}" dt="2021-04-08T19:58:51.252" v="873" actId="478"/>
          <ac:spMkLst>
            <pc:docMk/>
            <pc:sldMk cId="1744269133" sldId="262"/>
            <ac:spMk id="76" creationId="{810E1B32-5E6C-47E4-932C-FFEC3DC448E2}"/>
          </ac:spMkLst>
        </pc:spChg>
        <pc:spChg chg="add mod">
          <ac:chgData name="Raghavan, Neothisha" userId="0d2ec974-7026-43df-be7f-931df19f282f" providerId="ADAL" clId="{155D0778-BB2C-44B9-9281-35271148C04A}" dt="2021-04-08T20:00:52.349" v="982" actId="120"/>
          <ac:spMkLst>
            <pc:docMk/>
            <pc:sldMk cId="1744269133" sldId="262"/>
            <ac:spMk id="77" creationId="{A1CCAFFC-B272-4C3C-817F-2BB392A18CCD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78" creationId="{57537587-74DA-459A-A397-39566C6948BB}"/>
          </ac:spMkLst>
        </pc:spChg>
        <pc:spChg chg="add del mod">
          <ac:chgData name="Raghavan, Neothisha" userId="0d2ec974-7026-43df-be7f-931df19f282f" providerId="ADAL" clId="{155D0778-BB2C-44B9-9281-35271148C04A}" dt="2021-04-08T19:58:54.669" v="874" actId="478"/>
          <ac:spMkLst>
            <pc:docMk/>
            <pc:sldMk cId="1744269133" sldId="262"/>
            <ac:spMk id="79" creationId="{27214706-42F9-40EB-84E7-BD2F1B83AA85}"/>
          </ac:spMkLst>
        </pc:spChg>
        <pc:spChg chg="add mod">
          <ac:chgData name="Raghavan, Neothisha" userId="0d2ec974-7026-43df-be7f-931df19f282f" providerId="ADAL" clId="{155D0778-BB2C-44B9-9281-35271148C04A}" dt="2021-04-08T20:00:52.349" v="982" actId="120"/>
          <ac:spMkLst>
            <pc:docMk/>
            <pc:sldMk cId="1744269133" sldId="262"/>
            <ac:spMk id="80" creationId="{3F4B2610-0CDF-4AAE-8552-F7241BA2448D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81" creationId="{58994E4A-63E5-4C33-B3EE-DAA9EB1DFBF9}"/>
          </ac:spMkLst>
        </pc:spChg>
        <pc:spChg chg="add del mod">
          <ac:chgData name="Raghavan, Neothisha" userId="0d2ec974-7026-43df-be7f-931df19f282f" providerId="ADAL" clId="{155D0778-BB2C-44B9-9281-35271148C04A}" dt="2021-04-08T19:59:03.611" v="877" actId="478"/>
          <ac:spMkLst>
            <pc:docMk/>
            <pc:sldMk cId="1744269133" sldId="262"/>
            <ac:spMk id="82" creationId="{D78403FD-4126-486D-8968-72BF776F6EB8}"/>
          </ac:spMkLst>
        </pc:spChg>
        <pc:spChg chg="add mod">
          <ac:chgData name="Raghavan, Neothisha" userId="0d2ec974-7026-43df-be7f-931df19f282f" providerId="ADAL" clId="{155D0778-BB2C-44B9-9281-35271148C04A}" dt="2021-04-08T20:00:52.349" v="982" actId="120"/>
          <ac:spMkLst>
            <pc:docMk/>
            <pc:sldMk cId="1744269133" sldId="262"/>
            <ac:spMk id="83" creationId="{0527A6FE-CBD8-4667-83BA-00307B8F1C65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84" creationId="{C8EF72EB-3B65-4DFE-814A-4B8144C5DD33}"/>
          </ac:spMkLst>
        </pc:spChg>
        <pc:spChg chg="add del mod">
          <ac:chgData name="Raghavan, Neothisha" userId="0d2ec974-7026-43df-be7f-931df19f282f" providerId="ADAL" clId="{155D0778-BB2C-44B9-9281-35271148C04A}" dt="2021-04-08T19:59:00.478" v="876" actId="478"/>
          <ac:spMkLst>
            <pc:docMk/>
            <pc:sldMk cId="1744269133" sldId="262"/>
            <ac:spMk id="85" creationId="{4A0948A1-4617-49B9-B95F-D2CBF25E1821}"/>
          </ac:spMkLst>
        </pc:spChg>
        <pc:spChg chg="add mod">
          <ac:chgData name="Raghavan, Neothisha" userId="0d2ec974-7026-43df-be7f-931df19f282f" providerId="ADAL" clId="{155D0778-BB2C-44B9-9281-35271148C04A}" dt="2021-04-08T20:00:52.349" v="982" actId="120"/>
          <ac:spMkLst>
            <pc:docMk/>
            <pc:sldMk cId="1744269133" sldId="262"/>
            <ac:spMk id="86" creationId="{32E875DD-1352-4F2C-8E03-06AB929784F6}"/>
          </ac:spMkLst>
        </pc:spChg>
        <pc:spChg chg="add mod">
          <ac:chgData name="Raghavan, Neothisha" userId="0d2ec974-7026-43df-be7f-931df19f282f" providerId="ADAL" clId="{155D0778-BB2C-44B9-9281-35271148C04A}" dt="2021-04-08T19:58:45.301" v="872" actId="1037"/>
          <ac:spMkLst>
            <pc:docMk/>
            <pc:sldMk cId="1744269133" sldId="262"/>
            <ac:spMk id="87" creationId="{597510B8-378C-4D82-BE06-234C6FC8BFCB}"/>
          </ac:spMkLst>
        </pc:spChg>
        <pc:spChg chg="add del mod">
          <ac:chgData name="Raghavan, Neothisha" userId="0d2ec974-7026-43df-be7f-931df19f282f" providerId="ADAL" clId="{155D0778-BB2C-44B9-9281-35271148C04A}" dt="2021-04-08T19:58:58.327" v="875" actId="478"/>
          <ac:spMkLst>
            <pc:docMk/>
            <pc:sldMk cId="1744269133" sldId="262"/>
            <ac:spMk id="88" creationId="{0A6959DA-9E2C-46BF-8B2A-576A7C7227DB}"/>
          </ac:spMkLst>
        </pc:spChg>
        <pc:spChg chg="add mod">
          <ac:chgData name="Raghavan, Neothisha" userId="0d2ec974-7026-43df-be7f-931df19f282f" providerId="ADAL" clId="{155D0778-BB2C-44B9-9281-35271148C04A}" dt="2021-04-08T20:00:52.349" v="982" actId="120"/>
          <ac:spMkLst>
            <pc:docMk/>
            <pc:sldMk cId="1744269133" sldId="262"/>
            <ac:spMk id="89" creationId="{D7B9500B-6605-40A5-AD31-F0C888D954C2}"/>
          </ac:spMkLst>
        </pc:spChg>
        <pc:picChg chg="add del mod">
          <ac:chgData name="Raghavan, Neothisha" userId="0d2ec974-7026-43df-be7f-931df19f282f" providerId="ADAL" clId="{155D0778-BB2C-44B9-9281-35271148C04A}" dt="2021-04-08T19:58:19.692" v="832"/>
          <ac:picMkLst>
            <pc:docMk/>
            <pc:sldMk cId="1744269133" sldId="262"/>
            <ac:picMk id="30" creationId="{90CB7894-DABA-4333-B6E5-646DD7ACE0C3}"/>
          </ac:picMkLst>
        </pc:picChg>
        <pc:picChg chg="add del mod">
          <ac:chgData name="Raghavan, Neothisha" userId="0d2ec974-7026-43df-be7f-931df19f282f" providerId="ADAL" clId="{155D0778-BB2C-44B9-9281-35271148C04A}" dt="2021-04-08T19:58:19.692" v="832"/>
          <ac:picMkLst>
            <pc:docMk/>
            <pc:sldMk cId="1744269133" sldId="262"/>
            <ac:picMk id="31" creationId="{C7EE8542-52A3-4BA1-A938-97D0BCBE7906}"/>
          </ac:picMkLst>
        </pc:picChg>
        <pc:picChg chg="add del mod">
          <ac:chgData name="Raghavan, Neothisha" userId="0d2ec974-7026-43df-be7f-931df19f282f" providerId="ADAL" clId="{155D0778-BB2C-44B9-9281-35271148C04A}" dt="2021-04-08T19:58:19.692" v="832"/>
          <ac:picMkLst>
            <pc:docMk/>
            <pc:sldMk cId="1744269133" sldId="262"/>
            <ac:picMk id="32" creationId="{361CEB6B-0694-4045-B489-BD245981DC94}"/>
          </ac:picMkLst>
        </pc:picChg>
        <pc:picChg chg="add del mod">
          <ac:chgData name="Raghavan, Neothisha" userId="0d2ec974-7026-43df-be7f-931df19f282f" providerId="ADAL" clId="{155D0778-BB2C-44B9-9281-35271148C04A}" dt="2021-04-08T19:58:19.692" v="832"/>
          <ac:picMkLst>
            <pc:docMk/>
            <pc:sldMk cId="1744269133" sldId="262"/>
            <ac:picMk id="33" creationId="{A56B97FD-6ED0-4572-B5FD-7B22BB552710}"/>
          </ac:picMkLst>
        </pc:picChg>
        <pc:picChg chg="add del mod">
          <ac:chgData name="Raghavan, Neothisha" userId="0d2ec974-7026-43df-be7f-931df19f282f" providerId="ADAL" clId="{155D0778-BB2C-44B9-9281-35271148C04A}" dt="2021-04-08T19:58:19.692" v="832"/>
          <ac:picMkLst>
            <pc:docMk/>
            <pc:sldMk cId="1744269133" sldId="262"/>
            <ac:picMk id="34" creationId="{61A15A64-B58C-4A5E-9DCB-0981CDB95E52}"/>
          </ac:picMkLst>
        </pc:picChg>
        <pc:picChg chg="add mod">
          <ac:chgData name="Raghavan, Neothisha" userId="0d2ec974-7026-43df-be7f-931df19f282f" providerId="ADAL" clId="{155D0778-BB2C-44B9-9281-35271148C04A}" dt="2021-04-08T19:58:45.301" v="872" actId="1037"/>
          <ac:picMkLst>
            <pc:docMk/>
            <pc:sldMk cId="1744269133" sldId="262"/>
            <ac:picMk id="70" creationId="{48A41004-F2AC-453B-9635-E0F5D194F4C1}"/>
          </ac:picMkLst>
        </pc:picChg>
        <pc:picChg chg="add mod">
          <ac:chgData name="Raghavan, Neothisha" userId="0d2ec974-7026-43df-be7f-931df19f282f" providerId="ADAL" clId="{155D0778-BB2C-44B9-9281-35271148C04A}" dt="2021-04-08T19:58:45.301" v="872" actId="1037"/>
          <ac:picMkLst>
            <pc:docMk/>
            <pc:sldMk cId="1744269133" sldId="262"/>
            <ac:picMk id="71" creationId="{AFD12DFD-F65D-4055-9599-429A07E47AEE}"/>
          </ac:picMkLst>
        </pc:picChg>
        <pc:picChg chg="add mod">
          <ac:chgData name="Raghavan, Neothisha" userId="0d2ec974-7026-43df-be7f-931df19f282f" providerId="ADAL" clId="{155D0778-BB2C-44B9-9281-35271148C04A}" dt="2021-04-08T19:58:45.301" v="872" actId="1037"/>
          <ac:picMkLst>
            <pc:docMk/>
            <pc:sldMk cId="1744269133" sldId="262"/>
            <ac:picMk id="72" creationId="{F8D4BB20-CB9C-423B-BFFA-A787906552E7}"/>
          </ac:picMkLst>
        </pc:picChg>
        <pc:picChg chg="add mod">
          <ac:chgData name="Raghavan, Neothisha" userId="0d2ec974-7026-43df-be7f-931df19f282f" providerId="ADAL" clId="{155D0778-BB2C-44B9-9281-35271148C04A}" dt="2021-04-08T19:58:45.301" v="872" actId="1037"/>
          <ac:picMkLst>
            <pc:docMk/>
            <pc:sldMk cId="1744269133" sldId="262"/>
            <ac:picMk id="73" creationId="{B71D4B4C-D6AB-4159-8906-A8371F8C594D}"/>
          </ac:picMkLst>
        </pc:picChg>
        <pc:picChg chg="add mod">
          <ac:chgData name="Raghavan, Neothisha" userId="0d2ec974-7026-43df-be7f-931df19f282f" providerId="ADAL" clId="{155D0778-BB2C-44B9-9281-35271148C04A}" dt="2021-04-08T19:58:45.301" v="872" actId="1037"/>
          <ac:picMkLst>
            <pc:docMk/>
            <pc:sldMk cId="1744269133" sldId="262"/>
            <ac:picMk id="74" creationId="{14BA8914-DFBE-4623-9E05-A08FF6415452}"/>
          </ac:picMkLst>
        </pc:picChg>
      </pc:sldChg>
      <pc:sldChg chg="addSp delSp modSp add mod">
        <pc:chgData name="Raghavan, Neothisha" userId="0d2ec974-7026-43df-be7f-931df19f282f" providerId="ADAL" clId="{155D0778-BB2C-44B9-9281-35271148C04A}" dt="2021-04-08T20:06:25.140" v="1047" actId="207"/>
        <pc:sldMkLst>
          <pc:docMk/>
          <pc:sldMk cId="1278945177" sldId="263"/>
        </pc:sldMkLst>
        <pc:spChg chg="mod">
          <ac:chgData name="Raghavan, Neothisha" userId="0d2ec974-7026-43df-be7f-931df19f282f" providerId="ADAL" clId="{155D0778-BB2C-44B9-9281-35271148C04A}" dt="2021-04-08T20:04:54.201" v="1029" actId="207"/>
          <ac:spMkLst>
            <pc:docMk/>
            <pc:sldMk cId="1278945177" sldId="263"/>
            <ac:spMk id="45" creationId="{5F61F8DD-1C94-4531-812C-09CF2BA4F5FE}"/>
          </ac:spMkLst>
        </pc:spChg>
        <pc:spChg chg="mod">
          <ac:chgData name="Raghavan, Neothisha" userId="0d2ec974-7026-43df-be7f-931df19f282f" providerId="ADAL" clId="{155D0778-BB2C-44B9-9281-35271148C04A}" dt="2021-04-08T20:06:25.140" v="1047" actId="207"/>
          <ac:spMkLst>
            <pc:docMk/>
            <pc:sldMk cId="1278945177" sldId="263"/>
            <ac:spMk id="46" creationId="{CF84E310-B982-46CD-9A11-BC65CFAF55E6}"/>
          </ac:spMkLst>
        </pc:spChg>
        <pc:spChg chg="mod">
          <ac:chgData name="Raghavan, Neothisha" userId="0d2ec974-7026-43df-be7f-931df19f282f" providerId="ADAL" clId="{155D0778-BB2C-44B9-9281-35271148C04A}" dt="2021-04-08T20:05:04.273" v="1031" actId="207"/>
          <ac:spMkLst>
            <pc:docMk/>
            <pc:sldMk cId="1278945177" sldId="263"/>
            <ac:spMk id="71" creationId="{EB48AB3B-BDB5-49B8-AEFF-BDA0B7903101}"/>
          </ac:spMkLst>
        </pc:spChg>
        <pc:spChg chg="mod">
          <ac:chgData name="Raghavan, Neothisha" userId="0d2ec974-7026-43df-be7f-931df19f282f" providerId="ADAL" clId="{155D0778-BB2C-44B9-9281-35271148C04A}" dt="2021-04-08T20:05:04.273" v="1031" actId="207"/>
          <ac:spMkLst>
            <pc:docMk/>
            <pc:sldMk cId="1278945177" sldId="263"/>
            <ac:spMk id="72" creationId="{FC0D8D7E-CA5A-48A3-A1E6-125101B322AA}"/>
          </ac:spMkLst>
        </pc:spChg>
        <pc:spChg chg="mod">
          <ac:chgData name="Raghavan, Neothisha" userId="0d2ec974-7026-43df-be7f-931df19f282f" providerId="ADAL" clId="{155D0778-BB2C-44B9-9281-35271148C04A}" dt="2021-04-08T20:05:04.273" v="1031" actId="207"/>
          <ac:spMkLst>
            <pc:docMk/>
            <pc:sldMk cId="1278945177" sldId="263"/>
            <ac:spMk id="73" creationId="{0994881A-C067-47BE-9958-51B542F3DB16}"/>
          </ac:spMkLst>
        </pc:spChg>
        <pc:picChg chg="add mod ord modCrop">
          <ac:chgData name="Raghavan, Neothisha" userId="0d2ec974-7026-43df-be7f-931df19f282f" providerId="ADAL" clId="{155D0778-BB2C-44B9-9281-35271148C04A}" dt="2021-04-08T20:05:40.187" v="1042" actId="1038"/>
          <ac:picMkLst>
            <pc:docMk/>
            <pc:sldMk cId="1278945177" sldId="263"/>
            <ac:picMk id="31" creationId="{515B0DFC-CC41-44EF-AB57-026A1D8A2270}"/>
          </ac:picMkLst>
        </pc:picChg>
        <pc:picChg chg="add mod ord">
          <ac:chgData name="Raghavan, Neothisha" userId="0d2ec974-7026-43df-be7f-931df19f282f" providerId="ADAL" clId="{155D0778-BB2C-44B9-9281-35271148C04A}" dt="2021-04-08T20:06:02.114" v="1045" actId="29295"/>
          <ac:picMkLst>
            <pc:docMk/>
            <pc:sldMk cId="1278945177" sldId="263"/>
            <ac:picMk id="32" creationId="{8764AF5A-B8E4-4DF1-930E-FC277146BB5D}"/>
          </ac:picMkLst>
        </pc:picChg>
        <pc:picChg chg="del">
          <ac:chgData name="Raghavan, Neothisha" userId="0d2ec974-7026-43df-be7f-931df19f282f" providerId="ADAL" clId="{155D0778-BB2C-44B9-9281-35271148C04A}" dt="2021-04-08T20:02:15.182" v="987" actId="478"/>
          <ac:picMkLst>
            <pc:docMk/>
            <pc:sldMk cId="1278945177" sldId="263"/>
            <ac:picMk id="90" creationId="{79A5D8D3-CB2E-4BD6-8153-8CCE3F4C9712}"/>
          </ac:picMkLst>
        </pc:picChg>
        <pc:cxnChg chg="mod">
          <ac:chgData name="Raghavan, Neothisha" userId="0d2ec974-7026-43df-be7f-931df19f282f" providerId="ADAL" clId="{155D0778-BB2C-44B9-9281-35271148C04A}" dt="2021-04-08T20:05:08.172" v="1032" actId="208"/>
          <ac:cxnSpMkLst>
            <pc:docMk/>
            <pc:sldMk cId="1278945177" sldId="263"/>
            <ac:cxnSpMk id="69" creationId="{B5B663E7-E54F-4231-A05E-91803F67068B}"/>
          </ac:cxnSpMkLst>
        </pc:cxnChg>
        <pc:cxnChg chg="mod">
          <ac:chgData name="Raghavan, Neothisha" userId="0d2ec974-7026-43df-be7f-931df19f282f" providerId="ADAL" clId="{155D0778-BB2C-44B9-9281-35271148C04A}" dt="2021-04-08T20:05:08.172" v="1032" actId="208"/>
          <ac:cxnSpMkLst>
            <pc:docMk/>
            <pc:sldMk cId="1278945177" sldId="263"/>
            <ac:cxnSpMk id="79" creationId="{3941A4CA-8112-4CA2-90D7-EDD33F91013F}"/>
          </ac:cxnSpMkLst>
        </pc:cxnChg>
      </pc:sldChg>
      <pc:sldChg chg="addSp delSp modSp new del mod setBg">
        <pc:chgData name="Raghavan, Neothisha" userId="0d2ec974-7026-43df-be7f-931df19f282f" providerId="ADAL" clId="{155D0778-BB2C-44B9-9281-35271148C04A}" dt="2021-04-08T20:09:27.697" v="1086" actId="47"/>
        <pc:sldMkLst>
          <pc:docMk/>
          <pc:sldMk cId="3377264293" sldId="264"/>
        </pc:sldMkLst>
        <pc:spChg chg="add del mod">
          <ac:chgData name="Raghavan, Neothisha" userId="0d2ec974-7026-43df-be7f-931df19f282f" providerId="ADAL" clId="{155D0778-BB2C-44B9-9281-35271148C04A}" dt="2021-04-08T20:07:47.377" v="1070" actId="403"/>
          <ac:spMkLst>
            <pc:docMk/>
            <pc:sldMk cId="3377264293" sldId="264"/>
            <ac:spMk id="2" creationId="{5A983378-AC2A-4EA2-BD4A-AC513BAD188D}"/>
          </ac:spMkLst>
        </pc:spChg>
        <pc:spChg chg="add del">
          <ac:chgData name="Raghavan, Neothisha" userId="0d2ec974-7026-43df-be7f-931df19f282f" providerId="ADAL" clId="{155D0778-BB2C-44B9-9281-35271148C04A}" dt="2021-04-08T20:07:28.429" v="1054" actId="26606"/>
          <ac:spMkLst>
            <pc:docMk/>
            <pc:sldMk cId="3377264293" sldId="264"/>
            <ac:spMk id="3" creationId="{21CA1841-6741-4061-BC69-F484EC911BC4}"/>
          </ac:spMkLst>
        </pc:spChg>
        <pc:spChg chg="add">
          <ac:chgData name="Raghavan, Neothisha" userId="0d2ec974-7026-43df-be7f-931df19f282f" providerId="ADAL" clId="{155D0778-BB2C-44B9-9281-35271148C04A}" dt="2021-04-08T20:07:28.429" v="1054" actId="26606"/>
          <ac:spMkLst>
            <pc:docMk/>
            <pc:sldMk cId="3377264293" sldId="264"/>
            <ac:spMk id="8" creationId="{577D6B2E-37A3-429E-A37C-F30ED6487282}"/>
          </ac:spMkLst>
        </pc:spChg>
        <pc:spChg chg="add del">
          <ac:chgData name="Raghavan, Neothisha" userId="0d2ec974-7026-43df-be7f-931df19f282f" providerId="ADAL" clId="{155D0778-BB2C-44B9-9281-35271148C04A}" dt="2021-04-08T20:07:22.083" v="1052" actId="26606"/>
          <ac:spMkLst>
            <pc:docMk/>
            <pc:sldMk cId="3377264293" sldId="264"/>
            <ac:spMk id="9" creationId="{E559D998-AB6C-46E1-B394-118E9A1E2D62}"/>
          </ac:spMkLst>
        </pc:spChg>
        <pc:spChg chg="add">
          <ac:chgData name="Raghavan, Neothisha" userId="0d2ec974-7026-43df-be7f-931df19f282f" providerId="ADAL" clId="{155D0778-BB2C-44B9-9281-35271148C04A}" dt="2021-04-08T20:07:28.429" v="1054" actId="26606"/>
          <ac:spMkLst>
            <pc:docMk/>
            <pc:sldMk cId="3377264293" sldId="264"/>
            <ac:spMk id="10" creationId="{5CEAD642-85CF-4750-8432-7C80C901F001}"/>
          </ac:spMkLst>
        </pc:spChg>
        <pc:spChg chg="add">
          <ac:chgData name="Raghavan, Neothisha" userId="0d2ec974-7026-43df-be7f-931df19f282f" providerId="ADAL" clId="{155D0778-BB2C-44B9-9281-35271148C04A}" dt="2021-04-08T20:07:28.429" v="1054" actId="26606"/>
          <ac:spMkLst>
            <pc:docMk/>
            <pc:sldMk cId="3377264293" sldId="264"/>
            <ac:spMk id="12" creationId="{FA33EEAE-15D5-4119-8C1E-89D943F911EF}"/>
          </ac:spMkLst>
        </pc:spChg>
        <pc:spChg chg="add">
          <ac:chgData name="Raghavan, Neothisha" userId="0d2ec974-7026-43df-be7f-931df19f282f" providerId="ADAL" clId="{155D0778-BB2C-44B9-9281-35271148C04A}" dt="2021-04-08T20:07:28.429" v="1054" actId="26606"/>
          <ac:spMkLst>
            <pc:docMk/>
            <pc:sldMk cId="3377264293" sldId="264"/>
            <ac:spMk id="14" creationId="{730D8B3B-9B80-4025-B934-26DC7D7CD231}"/>
          </ac:spMkLst>
        </pc:spChg>
        <pc:spChg chg="add">
          <ac:chgData name="Raghavan, Neothisha" userId="0d2ec974-7026-43df-be7f-931df19f282f" providerId="ADAL" clId="{155D0778-BB2C-44B9-9281-35271148C04A}" dt="2021-04-08T20:07:28.429" v="1054" actId="26606"/>
          <ac:spMkLst>
            <pc:docMk/>
            <pc:sldMk cId="3377264293" sldId="264"/>
            <ac:spMk id="16" creationId="{1064D5D5-227B-4F66-9AEA-46F570E793BD}"/>
          </ac:spMkLst>
        </pc:spChg>
        <pc:spChg chg="add">
          <ac:chgData name="Raghavan, Neothisha" userId="0d2ec974-7026-43df-be7f-931df19f282f" providerId="ADAL" clId="{155D0778-BB2C-44B9-9281-35271148C04A}" dt="2021-04-08T20:07:28.429" v="1054" actId="26606"/>
          <ac:spMkLst>
            <pc:docMk/>
            <pc:sldMk cId="3377264293" sldId="264"/>
            <ac:spMk id="18" creationId="{646B67A4-D328-4747-A82B-65E84FA46368}"/>
          </ac:spMkLst>
        </pc:spChg>
        <pc:spChg chg="add">
          <ac:chgData name="Raghavan, Neothisha" userId="0d2ec974-7026-43df-be7f-931df19f282f" providerId="ADAL" clId="{155D0778-BB2C-44B9-9281-35271148C04A}" dt="2021-04-08T20:07:28.429" v="1054" actId="26606"/>
          <ac:spMkLst>
            <pc:docMk/>
            <pc:sldMk cId="3377264293" sldId="264"/>
            <ac:spMk id="20" creationId="{B5A1B09C-1565-46F8-B70F-621C5EB48A09}"/>
          </ac:spMkLst>
        </pc:spChg>
        <pc:spChg chg="add">
          <ac:chgData name="Raghavan, Neothisha" userId="0d2ec974-7026-43df-be7f-931df19f282f" providerId="ADAL" clId="{155D0778-BB2C-44B9-9281-35271148C04A}" dt="2021-04-08T20:07:28.429" v="1054" actId="26606"/>
          <ac:spMkLst>
            <pc:docMk/>
            <pc:sldMk cId="3377264293" sldId="264"/>
            <ac:spMk id="22" creationId="{8C516CC8-80AC-446C-A56E-9F54B7210402}"/>
          </ac:spMkLst>
        </pc:spChg>
        <pc:picChg chg="add del mod">
          <ac:chgData name="Raghavan, Neothisha" userId="0d2ec974-7026-43df-be7f-931df19f282f" providerId="ADAL" clId="{155D0778-BB2C-44B9-9281-35271148C04A}" dt="2021-04-08T20:07:22.783" v="1053"/>
          <ac:picMkLst>
            <pc:docMk/>
            <pc:sldMk cId="3377264293" sldId="264"/>
            <ac:picMk id="4" creationId="{5AF7CBBF-C9A4-47A1-9A17-50B2099440BE}"/>
          </ac:picMkLst>
        </pc:picChg>
        <pc:picChg chg="add del mod modCrop">
          <ac:chgData name="Raghavan, Neothisha" userId="0d2ec974-7026-43df-be7f-931df19f282f" providerId="ADAL" clId="{155D0778-BB2C-44B9-9281-35271148C04A}" dt="2021-04-08T20:08:15.428" v="1075" actId="478"/>
          <ac:picMkLst>
            <pc:docMk/>
            <pc:sldMk cId="3377264293" sldId="264"/>
            <ac:picMk id="15" creationId="{41199AAB-2C96-4BDD-9988-DD4FF6A73DE3}"/>
          </ac:picMkLst>
        </pc:picChg>
      </pc:sldChg>
      <pc:sldChg chg="addSp delSp modSp new mod modTransition setBg">
        <pc:chgData name="Raghavan, Neothisha" userId="0d2ec974-7026-43df-be7f-931df19f282f" providerId="ADAL" clId="{155D0778-BB2C-44B9-9281-35271148C04A}" dt="2021-04-08T20:10:19.395" v="1090"/>
        <pc:sldMkLst>
          <pc:docMk/>
          <pc:sldMk cId="1457195670" sldId="265"/>
        </pc:sldMkLst>
        <pc:spChg chg="del">
          <ac:chgData name="Raghavan, Neothisha" userId="0d2ec974-7026-43df-be7f-931df19f282f" providerId="ADAL" clId="{155D0778-BB2C-44B9-9281-35271148C04A}" dt="2021-04-08T20:08:50.185" v="1077"/>
          <ac:spMkLst>
            <pc:docMk/>
            <pc:sldMk cId="1457195670" sldId="265"/>
            <ac:spMk id="2" creationId="{B58CD7F8-CC2D-4359-AF9A-25C73B2BAD7F}"/>
          </ac:spMkLst>
        </pc:spChg>
        <pc:spChg chg="del">
          <ac:chgData name="Raghavan, Neothisha" userId="0d2ec974-7026-43df-be7f-931df19f282f" providerId="ADAL" clId="{155D0778-BB2C-44B9-9281-35271148C04A}" dt="2021-04-08T20:08:50.185" v="1077"/>
          <ac:spMkLst>
            <pc:docMk/>
            <pc:sldMk cId="1457195670" sldId="265"/>
            <ac:spMk id="3" creationId="{9E1A0405-8F2C-49D9-AF45-35798B63A453}"/>
          </ac:spMkLst>
        </pc:spChg>
        <pc:spChg chg="add del">
          <ac:chgData name="Raghavan, Neothisha" userId="0d2ec974-7026-43df-be7f-931df19f282f" providerId="ADAL" clId="{155D0778-BB2C-44B9-9281-35271148C04A}" dt="2021-04-08T20:09:03.685" v="1080" actId="26606"/>
          <ac:spMkLst>
            <pc:docMk/>
            <pc:sldMk cId="1457195670" sldId="265"/>
            <ac:spMk id="10" creationId="{32BC26D8-82FB-445E-AA49-62A77D7C1EE0}"/>
          </ac:spMkLst>
        </pc:spChg>
        <pc:spChg chg="add del">
          <ac:chgData name="Raghavan, Neothisha" userId="0d2ec974-7026-43df-be7f-931df19f282f" providerId="ADAL" clId="{155D0778-BB2C-44B9-9281-35271148C04A}" dt="2021-04-08T20:09:03.685" v="1080" actId="26606"/>
          <ac:spMkLst>
            <pc:docMk/>
            <pc:sldMk cId="1457195670" sldId="265"/>
            <ac:spMk id="12" creationId="{CB44330D-EA18-4254-AA95-EB49948539B8}"/>
          </ac:spMkLst>
        </pc:spChg>
        <pc:spChg chg="add del">
          <ac:chgData name="Raghavan, Neothisha" userId="0d2ec974-7026-43df-be7f-931df19f282f" providerId="ADAL" clId="{155D0778-BB2C-44B9-9281-35271148C04A}" dt="2021-04-08T20:09:08.483" v="1082" actId="26606"/>
          <ac:spMkLst>
            <pc:docMk/>
            <pc:sldMk cId="1457195670" sldId="265"/>
            <ac:spMk id="14" creationId="{6FA8F714-B9D8-488A-8CCA-E9948FF913A9}"/>
          </ac:spMkLst>
        </pc:spChg>
        <pc:spChg chg="add del">
          <ac:chgData name="Raghavan, Neothisha" userId="0d2ec974-7026-43df-be7f-931df19f282f" providerId="ADAL" clId="{155D0778-BB2C-44B9-9281-35271148C04A}" dt="2021-04-08T20:09:08.483" v="1082" actId="26606"/>
          <ac:spMkLst>
            <pc:docMk/>
            <pc:sldMk cId="1457195670" sldId="265"/>
            <ac:spMk id="15" creationId="{B9FF99BD-075F-4761-A995-6FC574BD25EA}"/>
          </ac:spMkLst>
        </pc:spChg>
        <pc:spChg chg="add del">
          <ac:chgData name="Raghavan, Neothisha" userId="0d2ec974-7026-43df-be7f-931df19f282f" providerId="ADAL" clId="{155D0778-BB2C-44B9-9281-35271148C04A}" dt="2021-04-08T20:09:08.483" v="1082" actId="26606"/>
          <ac:spMkLst>
            <pc:docMk/>
            <pc:sldMk cId="1457195670" sldId="265"/>
            <ac:spMk id="16" creationId="{A7B21A54-9BA3-4EA9-B460-5A829ADD9051}"/>
          </ac:spMkLst>
        </pc:spChg>
        <pc:spChg chg="add del">
          <ac:chgData name="Raghavan, Neothisha" userId="0d2ec974-7026-43df-be7f-931df19f282f" providerId="ADAL" clId="{155D0778-BB2C-44B9-9281-35271148C04A}" dt="2021-04-08T20:09:21.188" v="1084" actId="26606"/>
          <ac:spMkLst>
            <pc:docMk/>
            <pc:sldMk cId="1457195670" sldId="265"/>
            <ac:spMk id="18" creationId="{AB8C311F-7253-4AED-9701-7FC0708C41C7}"/>
          </ac:spMkLst>
        </pc:spChg>
        <pc:spChg chg="add del">
          <ac:chgData name="Raghavan, Neothisha" userId="0d2ec974-7026-43df-be7f-931df19f282f" providerId="ADAL" clId="{155D0778-BB2C-44B9-9281-35271148C04A}" dt="2021-04-08T20:09:21.188" v="1084" actId="26606"/>
          <ac:spMkLst>
            <pc:docMk/>
            <pc:sldMk cId="1457195670" sldId="265"/>
            <ac:spMk id="19" creationId="{FD073016-B734-483B-8953-5BADEE145112}"/>
          </ac:spMkLst>
        </pc:spChg>
        <pc:spChg chg="add del">
          <ac:chgData name="Raghavan, Neothisha" userId="0d2ec974-7026-43df-be7f-931df19f282f" providerId="ADAL" clId="{155D0778-BB2C-44B9-9281-35271148C04A}" dt="2021-04-08T20:09:21.188" v="1084" actId="26606"/>
          <ac:spMkLst>
            <pc:docMk/>
            <pc:sldMk cId="1457195670" sldId="265"/>
            <ac:spMk id="20" creationId="{90A7EAB6-59D3-4325-8DE6-E0CA4009CE53}"/>
          </ac:spMkLst>
        </pc:spChg>
        <pc:spChg chg="add del">
          <ac:chgData name="Raghavan, Neothisha" userId="0d2ec974-7026-43df-be7f-931df19f282f" providerId="ADAL" clId="{155D0778-BB2C-44B9-9281-35271148C04A}" dt="2021-04-08T20:09:21.188" v="1084" actId="26606"/>
          <ac:spMkLst>
            <pc:docMk/>
            <pc:sldMk cId="1457195670" sldId="265"/>
            <ac:spMk id="21" creationId="{A8D57A06-A426-446D-B02C-A2DC6B62E45E}"/>
          </ac:spMkLst>
        </pc:spChg>
        <pc:spChg chg="add">
          <ac:chgData name="Raghavan, Neothisha" userId="0d2ec974-7026-43df-be7f-931df19f282f" providerId="ADAL" clId="{155D0778-BB2C-44B9-9281-35271148C04A}" dt="2021-04-08T20:09:21.214" v="1085" actId="26606"/>
          <ac:spMkLst>
            <pc:docMk/>
            <pc:sldMk cId="1457195670" sldId="265"/>
            <ac:spMk id="23" creationId="{AB8C311F-7253-4AED-9701-7FC0708C41C7}"/>
          </ac:spMkLst>
        </pc:spChg>
        <pc:spChg chg="add">
          <ac:chgData name="Raghavan, Neothisha" userId="0d2ec974-7026-43df-be7f-931df19f282f" providerId="ADAL" clId="{155D0778-BB2C-44B9-9281-35271148C04A}" dt="2021-04-08T20:09:21.214" v="1085" actId="26606"/>
          <ac:spMkLst>
            <pc:docMk/>
            <pc:sldMk cId="1457195670" sldId="265"/>
            <ac:spMk id="24" creationId="{E2384209-CB15-4CDF-9D31-C44FD9A3F20D}"/>
          </ac:spMkLst>
        </pc:spChg>
        <pc:spChg chg="add">
          <ac:chgData name="Raghavan, Neothisha" userId="0d2ec974-7026-43df-be7f-931df19f282f" providerId="ADAL" clId="{155D0778-BB2C-44B9-9281-35271148C04A}" dt="2021-04-08T20:09:21.214" v="1085" actId="26606"/>
          <ac:spMkLst>
            <pc:docMk/>
            <pc:sldMk cId="1457195670" sldId="265"/>
            <ac:spMk id="25" creationId="{2633B3B5-CC90-43F0-8714-D31D1F3F0209}"/>
          </ac:spMkLst>
        </pc:spChg>
        <pc:spChg chg="add">
          <ac:chgData name="Raghavan, Neothisha" userId="0d2ec974-7026-43df-be7f-931df19f282f" providerId="ADAL" clId="{155D0778-BB2C-44B9-9281-35271148C04A}" dt="2021-04-08T20:09:21.214" v="1085" actId="26606"/>
          <ac:spMkLst>
            <pc:docMk/>
            <pc:sldMk cId="1457195670" sldId="265"/>
            <ac:spMk id="26" creationId="{A8D57A06-A426-446D-B02C-A2DC6B62E45E}"/>
          </ac:spMkLst>
        </pc:spChg>
        <pc:picChg chg="add mod">
          <ac:chgData name="Raghavan, Neothisha" userId="0d2ec974-7026-43df-be7f-931df19f282f" providerId="ADAL" clId="{155D0778-BB2C-44B9-9281-35271148C04A}" dt="2021-04-08T20:09:21.214" v="1085" actId="26606"/>
          <ac:picMkLst>
            <pc:docMk/>
            <pc:sldMk cId="1457195670" sldId="265"/>
            <ac:picMk id="5" creationId="{688BF56B-22F5-490C-B057-B5F704652EA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6509D-E0AF-4B14-A8C6-858EE0248E00}" type="doc">
      <dgm:prSet loTypeId="urn:microsoft.com/office/officeart/2005/8/layout/hProcess9" loCatId="process" qsTypeId="urn:microsoft.com/office/officeart/2005/8/quickstyle/simple4" qsCatId="simple" csTypeId="urn:microsoft.com/office/officeart/2005/8/colors/accent1_4" csCatId="accent1" phldr="1"/>
      <dgm:spPr/>
    </dgm:pt>
    <dgm:pt modelId="{3C1DDE0C-534D-4B6F-85CA-88F7526D8A10}">
      <dgm:prSet phldrT="[Text]" custT="1"/>
      <dgm:spPr/>
      <dgm:t>
        <a:bodyPr/>
        <a:lstStyle/>
        <a:p>
          <a:r>
            <a:rPr lang="en-US" sz="1800" dirty="0">
              <a:latin typeface="Century" panose="02040604050505020304" pitchFamily="18" charset="0"/>
            </a:rPr>
            <a:t>High Bandwidth</a:t>
          </a:r>
          <a:endParaRPr lang="en-GB" sz="1800" dirty="0">
            <a:latin typeface="Century" panose="02040604050505020304" pitchFamily="18" charset="0"/>
          </a:endParaRPr>
        </a:p>
      </dgm:t>
    </dgm:pt>
    <dgm:pt modelId="{273BEB42-2F61-4436-BFFF-27541EB33785}" type="parTrans" cxnId="{8C61525A-E90E-44A4-91BA-0D3FCDB60042}">
      <dgm:prSet/>
      <dgm:spPr/>
      <dgm:t>
        <a:bodyPr/>
        <a:lstStyle/>
        <a:p>
          <a:endParaRPr lang="en-GB" sz="1800">
            <a:latin typeface="Century" panose="02040604050505020304" pitchFamily="18" charset="0"/>
          </a:endParaRPr>
        </a:p>
      </dgm:t>
    </dgm:pt>
    <dgm:pt modelId="{22D00B6C-0879-4581-82F6-41C1BD1D404D}" type="sibTrans" cxnId="{8C61525A-E90E-44A4-91BA-0D3FCDB60042}">
      <dgm:prSet/>
      <dgm:spPr/>
      <dgm:t>
        <a:bodyPr/>
        <a:lstStyle/>
        <a:p>
          <a:endParaRPr lang="en-GB" sz="1800">
            <a:latin typeface="Century" panose="02040604050505020304" pitchFamily="18" charset="0"/>
          </a:endParaRPr>
        </a:p>
      </dgm:t>
    </dgm:pt>
    <dgm:pt modelId="{DD23E290-ED30-4D71-A4B5-F089A5BD6E0C}">
      <dgm:prSet phldrT="[Text]" custT="1"/>
      <dgm:spPr/>
      <dgm:t>
        <a:bodyPr/>
        <a:lstStyle/>
        <a:p>
          <a:r>
            <a:rPr lang="en-US" sz="1800" dirty="0">
              <a:latin typeface="Century" panose="02040604050505020304" pitchFamily="18" charset="0"/>
            </a:rPr>
            <a:t>Low Latency</a:t>
          </a:r>
          <a:endParaRPr lang="en-GB" sz="1800" dirty="0">
            <a:latin typeface="Century" panose="02040604050505020304" pitchFamily="18" charset="0"/>
          </a:endParaRPr>
        </a:p>
      </dgm:t>
    </dgm:pt>
    <dgm:pt modelId="{41E042D9-CB81-4D9B-96A3-F306F108AA43}" type="parTrans" cxnId="{A612761C-666A-4180-BCD5-70CAE858068A}">
      <dgm:prSet/>
      <dgm:spPr/>
      <dgm:t>
        <a:bodyPr/>
        <a:lstStyle/>
        <a:p>
          <a:endParaRPr lang="en-GB" sz="1800">
            <a:latin typeface="Century" panose="02040604050505020304" pitchFamily="18" charset="0"/>
          </a:endParaRPr>
        </a:p>
      </dgm:t>
    </dgm:pt>
    <dgm:pt modelId="{C1F31878-4F83-4784-A153-B442B384694D}" type="sibTrans" cxnId="{A612761C-666A-4180-BCD5-70CAE858068A}">
      <dgm:prSet/>
      <dgm:spPr/>
      <dgm:t>
        <a:bodyPr/>
        <a:lstStyle/>
        <a:p>
          <a:endParaRPr lang="en-GB" sz="1800">
            <a:latin typeface="Century" panose="02040604050505020304" pitchFamily="18" charset="0"/>
          </a:endParaRPr>
        </a:p>
      </dgm:t>
    </dgm:pt>
    <dgm:pt modelId="{7314617F-E729-49F5-830C-273540C6D818}">
      <dgm:prSet phldrT="[Text]" custT="1"/>
      <dgm:spPr/>
      <dgm:t>
        <a:bodyPr/>
        <a:lstStyle/>
        <a:p>
          <a:r>
            <a:rPr lang="en-US" sz="1800" dirty="0">
              <a:latin typeface="Century" panose="02040604050505020304" pitchFamily="18" charset="0"/>
            </a:rPr>
            <a:t>Dense Connections</a:t>
          </a:r>
          <a:endParaRPr lang="en-GB" sz="1800" dirty="0">
            <a:latin typeface="Century" panose="02040604050505020304" pitchFamily="18" charset="0"/>
          </a:endParaRPr>
        </a:p>
      </dgm:t>
    </dgm:pt>
    <dgm:pt modelId="{6B3FF13A-A674-4761-9CB4-CDD49A2DCFA4}" type="parTrans" cxnId="{D2FF72ED-A741-46EE-8418-684E781CC52B}">
      <dgm:prSet/>
      <dgm:spPr/>
      <dgm:t>
        <a:bodyPr/>
        <a:lstStyle/>
        <a:p>
          <a:endParaRPr lang="en-GB" sz="1800">
            <a:latin typeface="Century" panose="02040604050505020304" pitchFamily="18" charset="0"/>
          </a:endParaRPr>
        </a:p>
      </dgm:t>
    </dgm:pt>
    <dgm:pt modelId="{11593103-834B-46AA-9A98-4B30890DF9D1}" type="sibTrans" cxnId="{D2FF72ED-A741-46EE-8418-684E781CC52B}">
      <dgm:prSet/>
      <dgm:spPr/>
      <dgm:t>
        <a:bodyPr/>
        <a:lstStyle/>
        <a:p>
          <a:endParaRPr lang="en-GB" sz="1800">
            <a:latin typeface="Century" panose="02040604050505020304" pitchFamily="18" charset="0"/>
          </a:endParaRPr>
        </a:p>
      </dgm:t>
    </dgm:pt>
    <dgm:pt modelId="{74BDF17B-C766-4F1E-964F-B5ED5A953CDD}" type="pres">
      <dgm:prSet presAssocID="{8886509D-E0AF-4B14-A8C6-858EE0248E00}" presName="CompostProcess" presStyleCnt="0">
        <dgm:presLayoutVars>
          <dgm:dir/>
          <dgm:resizeHandles val="exact"/>
        </dgm:presLayoutVars>
      </dgm:prSet>
      <dgm:spPr/>
    </dgm:pt>
    <dgm:pt modelId="{F7D2C359-F8F2-4441-A7BF-1F063E26076D}" type="pres">
      <dgm:prSet presAssocID="{8886509D-E0AF-4B14-A8C6-858EE0248E00}" presName="arrow" presStyleLbl="bgShp" presStyleIdx="0" presStyleCnt="1"/>
      <dgm:spPr/>
    </dgm:pt>
    <dgm:pt modelId="{FD0A58DE-5F49-489A-B13A-B7B8582F43D1}" type="pres">
      <dgm:prSet presAssocID="{8886509D-E0AF-4B14-A8C6-858EE0248E00}" presName="linearProcess" presStyleCnt="0"/>
      <dgm:spPr/>
    </dgm:pt>
    <dgm:pt modelId="{1B933A83-6445-4DFD-908C-A9847B04FF45}" type="pres">
      <dgm:prSet presAssocID="{3C1DDE0C-534D-4B6F-85CA-88F7526D8A10}" presName="textNode" presStyleLbl="node1" presStyleIdx="0" presStyleCnt="3">
        <dgm:presLayoutVars>
          <dgm:bulletEnabled val="1"/>
        </dgm:presLayoutVars>
      </dgm:prSet>
      <dgm:spPr/>
    </dgm:pt>
    <dgm:pt modelId="{2904058F-9FA8-47A7-9C7E-D8552D7FCD77}" type="pres">
      <dgm:prSet presAssocID="{22D00B6C-0879-4581-82F6-41C1BD1D404D}" presName="sibTrans" presStyleCnt="0"/>
      <dgm:spPr/>
    </dgm:pt>
    <dgm:pt modelId="{19CC88F2-19B8-41FC-8F94-D4271E3A7763}" type="pres">
      <dgm:prSet presAssocID="{DD23E290-ED30-4D71-A4B5-F089A5BD6E0C}" presName="textNode" presStyleLbl="node1" presStyleIdx="1" presStyleCnt="3">
        <dgm:presLayoutVars>
          <dgm:bulletEnabled val="1"/>
        </dgm:presLayoutVars>
      </dgm:prSet>
      <dgm:spPr/>
    </dgm:pt>
    <dgm:pt modelId="{452E4D37-ACDE-462D-A439-5B2B2969CBBC}" type="pres">
      <dgm:prSet presAssocID="{C1F31878-4F83-4784-A153-B442B384694D}" presName="sibTrans" presStyleCnt="0"/>
      <dgm:spPr/>
    </dgm:pt>
    <dgm:pt modelId="{2DE00527-CCB6-4051-B189-ED413E988B8B}" type="pres">
      <dgm:prSet presAssocID="{7314617F-E729-49F5-830C-273540C6D81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612761C-666A-4180-BCD5-70CAE858068A}" srcId="{8886509D-E0AF-4B14-A8C6-858EE0248E00}" destId="{DD23E290-ED30-4D71-A4B5-F089A5BD6E0C}" srcOrd="1" destOrd="0" parTransId="{41E042D9-CB81-4D9B-96A3-F306F108AA43}" sibTransId="{C1F31878-4F83-4784-A153-B442B384694D}"/>
    <dgm:cxn modelId="{18CBB046-AA0C-4524-9433-98B8AAC4A825}" type="presOf" srcId="{7314617F-E729-49F5-830C-273540C6D818}" destId="{2DE00527-CCB6-4051-B189-ED413E988B8B}" srcOrd="0" destOrd="0" presId="urn:microsoft.com/office/officeart/2005/8/layout/hProcess9"/>
    <dgm:cxn modelId="{9C70924F-6B9E-4891-93AE-91B926E528BC}" type="presOf" srcId="{DD23E290-ED30-4D71-A4B5-F089A5BD6E0C}" destId="{19CC88F2-19B8-41FC-8F94-D4271E3A7763}" srcOrd="0" destOrd="0" presId="urn:microsoft.com/office/officeart/2005/8/layout/hProcess9"/>
    <dgm:cxn modelId="{8C61525A-E90E-44A4-91BA-0D3FCDB60042}" srcId="{8886509D-E0AF-4B14-A8C6-858EE0248E00}" destId="{3C1DDE0C-534D-4B6F-85CA-88F7526D8A10}" srcOrd="0" destOrd="0" parTransId="{273BEB42-2F61-4436-BFFF-27541EB33785}" sibTransId="{22D00B6C-0879-4581-82F6-41C1BD1D404D}"/>
    <dgm:cxn modelId="{EAD408DB-4709-4036-B925-09A65C712644}" type="presOf" srcId="{3C1DDE0C-534D-4B6F-85CA-88F7526D8A10}" destId="{1B933A83-6445-4DFD-908C-A9847B04FF45}" srcOrd="0" destOrd="0" presId="urn:microsoft.com/office/officeart/2005/8/layout/hProcess9"/>
    <dgm:cxn modelId="{FF17E1DB-CFE6-4396-B2E7-1CCD6BEC7012}" type="presOf" srcId="{8886509D-E0AF-4B14-A8C6-858EE0248E00}" destId="{74BDF17B-C766-4F1E-964F-B5ED5A953CDD}" srcOrd="0" destOrd="0" presId="urn:microsoft.com/office/officeart/2005/8/layout/hProcess9"/>
    <dgm:cxn modelId="{D2FF72ED-A741-46EE-8418-684E781CC52B}" srcId="{8886509D-E0AF-4B14-A8C6-858EE0248E00}" destId="{7314617F-E729-49F5-830C-273540C6D818}" srcOrd="2" destOrd="0" parTransId="{6B3FF13A-A674-4761-9CB4-CDD49A2DCFA4}" sibTransId="{11593103-834B-46AA-9A98-4B30890DF9D1}"/>
    <dgm:cxn modelId="{A2EF93DF-3A31-4F1F-8026-8519DB90DA7F}" type="presParOf" srcId="{74BDF17B-C766-4F1E-964F-B5ED5A953CDD}" destId="{F7D2C359-F8F2-4441-A7BF-1F063E26076D}" srcOrd="0" destOrd="0" presId="urn:microsoft.com/office/officeart/2005/8/layout/hProcess9"/>
    <dgm:cxn modelId="{1CC0FABA-E6E7-452D-9AD3-A3661E0BFA9B}" type="presParOf" srcId="{74BDF17B-C766-4F1E-964F-B5ED5A953CDD}" destId="{FD0A58DE-5F49-489A-B13A-B7B8582F43D1}" srcOrd="1" destOrd="0" presId="urn:microsoft.com/office/officeart/2005/8/layout/hProcess9"/>
    <dgm:cxn modelId="{64746902-E4EA-4D78-9AF5-CE1BA1595B8C}" type="presParOf" srcId="{FD0A58DE-5F49-489A-B13A-B7B8582F43D1}" destId="{1B933A83-6445-4DFD-908C-A9847B04FF45}" srcOrd="0" destOrd="0" presId="urn:microsoft.com/office/officeart/2005/8/layout/hProcess9"/>
    <dgm:cxn modelId="{1D275044-916D-4D1B-98A1-96B760D4943E}" type="presParOf" srcId="{FD0A58DE-5F49-489A-B13A-B7B8582F43D1}" destId="{2904058F-9FA8-47A7-9C7E-D8552D7FCD77}" srcOrd="1" destOrd="0" presId="urn:microsoft.com/office/officeart/2005/8/layout/hProcess9"/>
    <dgm:cxn modelId="{41933005-E7E1-4A9F-83EE-BA2BF3DAD208}" type="presParOf" srcId="{FD0A58DE-5F49-489A-B13A-B7B8582F43D1}" destId="{19CC88F2-19B8-41FC-8F94-D4271E3A7763}" srcOrd="2" destOrd="0" presId="urn:microsoft.com/office/officeart/2005/8/layout/hProcess9"/>
    <dgm:cxn modelId="{FC0A9E25-2812-43F3-B815-04105CD3BE12}" type="presParOf" srcId="{FD0A58DE-5F49-489A-B13A-B7B8582F43D1}" destId="{452E4D37-ACDE-462D-A439-5B2B2969CBBC}" srcOrd="3" destOrd="0" presId="urn:microsoft.com/office/officeart/2005/8/layout/hProcess9"/>
    <dgm:cxn modelId="{082ACC05-6AC2-46E2-B69D-343185735E1D}" type="presParOf" srcId="{FD0A58DE-5F49-489A-B13A-B7B8582F43D1}" destId="{2DE00527-CCB6-4051-B189-ED413E988B8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2C359-F8F2-4441-A7BF-1F063E26076D}">
      <dsp:nvSpPr>
        <dsp:cNvPr id="0" name=""/>
        <dsp:cNvSpPr/>
      </dsp:nvSpPr>
      <dsp:spPr>
        <a:xfrm>
          <a:off x="648433" y="0"/>
          <a:ext cx="7348907" cy="1201528"/>
        </a:xfrm>
        <a:prstGeom prst="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933A83-6445-4DFD-908C-A9847B04FF45}">
      <dsp:nvSpPr>
        <dsp:cNvPr id="0" name=""/>
        <dsp:cNvSpPr/>
      </dsp:nvSpPr>
      <dsp:spPr>
        <a:xfrm>
          <a:off x="0" y="360458"/>
          <a:ext cx="2593732" cy="48061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" panose="02040604050505020304" pitchFamily="18" charset="0"/>
            </a:rPr>
            <a:t>High Bandwidth</a:t>
          </a:r>
          <a:endParaRPr lang="en-GB" sz="1800" kern="1200" dirty="0">
            <a:latin typeface="Century" panose="02040604050505020304" pitchFamily="18" charset="0"/>
          </a:endParaRPr>
        </a:p>
      </dsp:txBody>
      <dsp:txXfrm>
        <a:off x="23461" y="383919"/>
        <a:ext cx="2546810" cy="433689"/>
      </dsp:txXfrm>
    </dsp:sp>
    <dsp:sp modelId="{19CC88F2-19B8-41FC-8F94-D4271E3A7763}">
      <dsp:nvSpPr>
        <dsp:cNvPr id="0" name=""/>
        <dsp:cNvSpPr/>
      </dsp:nvSpPr>
      <dsp:spPr>
        <a:xfrm>
          <a:off x="3026020" y="360458"/>
          <a:ext cx="2593732" cy="48061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" panose="02040604050505020304" pitchFamily="18" charset="0"/>
            </a:rPr>
            <a:t>Low Latency</a:t>
          </a:r>
          <a:endParaRPr lang="en-GB" sz="1800" kern="1200" dirty="0">
            <a:latin typeface="Century" panose="02040604050505020304" pitchFamily="18" charset="0"/>
          </a:endParaRPr>
        </a:p>
      </dsp:txBody>
      <dsp:txXfrm>
        <a:off x="3049481" y="383919"/>
        <a:ext cx="2546810" cy="433689"/>
      </dsp:txXfrm>
    </dsp:sp>
    <dsp:sp modelId="{2DE00527-CCB6-4051-B189-ED413E988B8B}">
      <dsp:nvSpPr>
        <dsp:cNvPr id="0" name=""/>
        <dsp:cNvSpPr/>
      </dsp:nvSpPr>
      <dsp:spPr>
        <a:xfrm>
          <a:off x="6052041" y="360458"/>
          <a:ext cx="2593732" cy="48061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" panose="02040604050505020304" pitchFamily="18" charset="0"/>
            </a:rPr>
            <a:t>Dense Connections</a:t>
          </a:r>
          <a:endParaRPr lang="en-GB" sz="1800" kern="1200" dirty="0">
            <a:latin typeface="Century" panose="02040604050505020304" pitchFamily="18" charset="0"/>
          </a:endParaRPr>
        </a:p>
      </dsp:txBody>
      <dsp:txXfrm>
        <a:off x="6075502" y="383919"/>
        <a:ext cx="2546810" cy="433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EA7B-7D49-4AEF-9D59-975D08B29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A43BB-77BD-4FF3-9E11-DB349DC3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1F3EA-A7EC-4001-B103-837A364B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ADD1C-C6AF-4334-BABD-CB3C1C1B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D413-D1BD-4B5F-953D-F2C12A38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3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2B57-577B-4B5B-9E47-4F35059D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2BFC-1E0F-4C18-9162-E87452C76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2D149-95AC-4B9A-9B3E-65206166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C837-DDE8-4A7F-BD10-E3160E3A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F2FF-4C7F-444D-AADA-541DA97E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6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9A64B-B93F-4929-8632-344197EC2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01F0-48FD-4701-9660-EC3496070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95A4-1482-4B9C-ACB3-3793E63C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7813-B0EB-4A78-8959-9CB82040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54F0-5F74-403A-AFEF-F5B3E62C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6F15-8AC4-439A-86FF-42174188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664C-5D7A-4C27-B94F-98E74B8A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29F6-A338-4BA6-9C1D-305C3DF5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CB833-B0BF-4686-8683-2A9752F9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045E-C593-4224-8C42-C12198F1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94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3213-1061-442A-BC8A-4F71CF5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4AA9B-B649-4D23-9954-7C371ABCF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EF49-8FBC-48A3-A86D-731BCB89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61A01-FF03-4841-AA0E-FFF2EB26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FD10-EDB1-404E-9D71-2AE1D770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6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AA3D-97FD-49ED-A71F-B08E1800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D24E-1063-4BBF-9136-5E39B2E5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6F19C-FC48-4F7C-AF6C-6652FB7C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E472D-9DD9-4D58-9BA3-310E6930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FA1C1-C6D6-4DAD-8375-9260DB1F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E873C-0136-49BF-A504-E80C72A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4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0C91-FFA9-438C-92A0-B9881E61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06D5D-C44C-457A-92AB-76BFE304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8D0A8-1DC2-4D7D-BEBC-47997073D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25AFD-ACE1-435E-B2D5-10B48E0C9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777FF-D814-49E4-AC0D-64783844E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89D81-85C6-4260-BA43-C60C7E5F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7DFC0-E130-4CB9-84B8-3E4610F0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77912-5E99-4DCD-9C3F-E185BE9F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1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B06E-0D82-438B-8A31-840009C2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BA2E6-28BE-4277-BD7A-7198DA12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D1254-12D1-42E5-9209-EA7394E8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763DF-9ED5-43AB-B13C-1C1A8B41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8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7DFFF-4E74-4A0F-8BD9-EEFB90CD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C840-C3E1-4144-9C4F-FE8521D5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53E9-1F57-4DDA-B903-4AF9E1AE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5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213E-4A76-495B-A5F6-2BE5C888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B787-D7DA-4B0B-A9B0-60B7313B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E883-1A13-4730-8A22-F9F093A06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44E05-4EE8-41C4-97FA-29B7A5F5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1893B-E6B1-499B-BB1C-32292B5D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6AA78-BD19-4E24-9F7E-0DF741F6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14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AE85-4EB0-48C0-9372-6FB69072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14861-6918-4FAC-ADD1-ECC131E12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AAD92-2A14-480A-A6AB-948DCCED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5182F-719A-498B-9A96-4F321A97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C4002-FBAF-4C6D-8C6E-1F371328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38C2F-144B-452B-ACDE-5E245AA0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9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5090E-A1EE-4171-9A36-182A243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92F91-7661-424B-B7F9-0D185091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B2B6C-BAF0-47D4-846B-FCDC06252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8C9C-85B8-4CF7-9141-051F32032FA8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0A2D-F4F9-4046-BB91-24BB7D343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FE42-D2D6-4412-ACDC-A9E894BC2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6867-75B1-4E3C-9023-4616A9359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9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dark, control panel, night sky&#10;&#10;Description automatically generated">
            <a:extLst>
              <a:ext uri="{FF2B5EF4-FFF2-40B4-BE49-F238E27FC236}">
                <a16:creationId xmlns:a16="http://schemas.microsoft.com/office/drawing/2014/main" id="{ABFBF08A-2547-497C-9AC3-2C35412DC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5FD4A-327A-4334-891D-C15E69B35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119" y="2859766"/>
            <a:ext cx="7047784" cy="1138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Wireless Technology</a:t>
            </a:r>
            <a:endParaRPr lang="en-GB" sz="5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3BF80-39D3-44DF-82D9-3ABB00832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0333" y="4072043"/>
            <a:ext cx="5448117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Rajarajeshwari S </a:t>
            </a:r>
            <a:endParaRPr lang="en-GB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003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BF56B-22F5-490C-B057-B5F70465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6874"/>
            <a:ext cx="11277600" cy="35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47B2B95-3534-4083-969B-F87271235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6" r="-1" b="14218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23" name="Group 12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5" name="Freeform: Shape 16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E39615-74D1-4E50-B734-3D989247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30" y="4600546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E0550-7A91-43A9-AC3E-2BB577D87DA3}"/>
              </a:ext>
            </a:extLst>
          </p:cNvPr>
          <p:cNvSpPr/>
          <p:nvPr/>
        </p:nvSpPr>
        <p:spPr>
          <a:xfrm>
            <a:off x="3326225" y="4414684"/>
            <a:ext cx="748313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400" dirty="0">
                <a:latin typeface="Century" panose="02040604050505020304" pitchFamily="18" charset="0"/>
              </a:rPr>
              <a:t>5G is the fifth generation of wireless data networks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9352861-F575-48C7-84E7-9FA69FFCE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93192"/>
              </p:ext>
            </p:extLst>
          </p:nvPr>
        </p:nvGraphicFramePr>
        <p:xfrm>
          <a:off x="3394696" y="5365102"/>
          <a:ext cx="8645774" cy="1201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8D88D73-D4EC-4887-9A54-BD89C79B9331}"/>
              </a:ext>
            </a:extLst>
          </p:cNvPr>
          <p:cNvSpPr txBox="1"/>
          <p:nvPr/>
        </p:nvSpPr>
        <p:spPr>
          <a:xfrm>
            <a:off x="3394696" y="5080677"/>
            <a:ext cx="143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Abilities</a:t>
            </a:r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A0E466-F7F0-4639-B590-DB00F1F4C705}"/>
              </a:ext>
            </a:extLst>
          </p:cNvPr>
          <p:cNvCxnSpPr/>
          <p:nvPr/>
        </p:nvCxnSpPr>
        <p:spPr>
          <a:xfrm>
            <a:off x="3209731" y="3859471"/>
            <a:ext cx="0" cy="28117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9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Graphic spid="8" grpId="0">
        <p:bldAsOne/>
      </p:bldGraphic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974CBA0-A110-470F-B5D8-9F3A051E1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" b="9796"/>
          <a:stretch/>
        </p:blipFill>
        <p:spPr>
          <a:xfrm>
            <a:off x="1044700" y="1228725"/>
            <a:ext cx="10102599" cy="529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4D84C-16E8-40C3-940A-6D3B39308B7A}"/>
              </a:ext>
            </a:extLst>
          </p:cNvPr>
          <p:cNvSpPr txBox="1"/>
          <p:nvPr/>
        </p:nvSpPr>
        <p:spPr>
          <a:xfrm>
            <a:off x="4142787" y="413809"/>
            <a:ext cx="390012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Evolution of 5G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942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764AF5A-B8E4-4DF1-930E-FC277146BB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15B0DFC-CC41-44EF-AB57-026A1D8A2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6" r="6252" b="6380"/>
          <a:stretch/>
        </p:blipFill>
        <p:spPr>
          <a:xfrm>
            <a:off x="4187852" y="2117789"/>
            <a:ext cx="3536254" cy="3774606"/>
          </a:xfrm>
          <a:prstGeom prst="ellipse">
            <a:avLst/>
          </a:prstGeom>
        </p:spPr>
      </p:pic>
      <p:grpSp>
        <p:nvGrpSpPr>
          <p:cNvPr id="43" name="Group 3">
            <a:extLst>
              <a:ext uri="{FF2B5EF4-FFF2-40B4-BE49-F238E27FC236}">
                <a16:creationId xmlns:a16="http://schemas.microsoft.com/office/drawing/2014/main" id="{194F31F1-8BD1-48A2-973E-CA528C3B1265}"/>
              </a:ext>
            </a:extLst>
          </p:cNvPr>
          <p:cNvGrpSpPr/>
          <p:nvPr/>
        </p:nvGrpSpPr>
        <p:grpSpPr>
          <a:xfrm>
            <a:off x="4670308" y="2817276"/>
            <a:ext cx="2793844" cy="2316534"/>
            <a:chOff x="3198596" y="2815122"/>
            <a:chExt cx="2390416" cy="1982029"/>
          </a:xfrm>
        </p:grpSpPr>
        <p:sp>
          <p:nvSpPr>
            <p:cNvPr id="44" name="Right Arrow 4">
              <a:extLst>
                <a:ext uri="{FF2B5EF4-FFF2-40B4-BE49-F238E27FC236}">
                  <a16:creationId xmlns:a16="http://schemas.microsoft.com/office/drawing/2014/main" id="{33C68092-8384-4B76-BD99-ECE6CDED5D29}"/>
                </a:ext>
              </a:extLst>
            </p:cNvPr>
            <p:cNvSpPr/>
            <p:nvPr/>
          </p:nvSpPr>
          <p:spPr>
            <a:xfrm rot="10800000">
              <a:off x="3198596" y="3621693"/>
              <a:ext cx="1584176" cy="1175458"/>
            </a:xfrm>
            <a:prstGeom prst="rightArrow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ysClr val="window" lastClr="FFFFFF">
                  <a:lumMod val="9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Right Arrow 5">
              <a:extLst>
                <a:ext uri="{FF2B5EF4-FFF2-40B4-BE49-F238E27FC236}">
                  <a16:creationId xmlns:a16="http://schemas.microsoft.com/office/drawing/2014/main" id="{5F61F8DD-1C94-4531-812C-09CF2BA4F5FE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ysClr val="window" lastClr="FFFFFF">
                  <a:lumMod val="9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46" name="Block Arc 6">
            <a:extLst>
              <a:ext uri="{FF2B5EF4-FFF2-40B4-BE49-F238E27FC236}">
                <a16:creationId xmlns:a16="http://schemas.microsoft.com/office/drawing/2014/main" id="{CF84E310-B982-46CD-9A11-BC65CFAF55E6}"/>
              </a:ext>
            </a:extLst>
          </p:cNvPr>
          <p:cNvSpPr/>
          <p:nvPr/>
        </p:nvSpPr>
        <p:spPr>
          <a:xfrm rot="5400000">
            <a:off x="4075933" y="1959294"/>
            <a:ext cx="3892275" cy="3892275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Block Arc 7">
            <a:extLst>
              <a:ext uri="{FF2B5EF4-FFF2-40B4-BE49-F238E27FC236}">
                <a16:creationId xmlns:a16="http://schemas.microsoft.com/office/drawing/2014/main" id="{5EB583AF-0974-4086-BE9C-B7E42104A778}"/>
              </a:ext>
            </a:extLst>
          </p:cNvPr>
          <p:cNvSpPr/>
          <p:nvPr/>
        </p:nvSpPr>
        <p:spPr>
          <a:xfrm rot="16200000">
            <a:off x="4075933" y="1959294"/>
            <a:ext cx="3892275" cy="3892275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2688C-A87E-41D9-97C2-2C43D2A778E5}"/>
              </a:ext>
            </a:extLst>
          </p:cNvPr>
          <p:cNvSpPr txBox="1"/>
          <p:nvPr/>
        </p:nvSpPr>
        <p:spPr>
          <a:xfrm>
            <a:off x="7914843" y="1825402"/>
            <a:ext cx="2512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" panose="02040604050505020304" pitchFamily="18" charset="0"/>
                <a:cs typeface="Arial" pitchFamily="34" charset="0"/>
              </a:rPr>
              <a:t>Unified of different wireless networks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Century" panose="02040604050505020304" pitchFamily="18" charset="0"/>
              <a:cs typeface="Arial" pitchFamily="34" charset="0"/>
            </a:endParaRPr>
          </a:p>
        </p:txBody>
      </p:sp>
      <p:grpSp>
        <p:nvGrpSpPr>
          <p:cNvPr id="51" name="Group 11">
            <a:extLst>
              <a:ext uri="{FF2B5EF4-FFF2-40B4-BE49-F238E27FC236}">
                <a16:creationId xmlns:a16="http://schemas.microsoft.com/office/drawing/2014/main" id="{FC4D9189-3EB3-4D9D-B9B9-4897AF90C431}"/>
              </a:ext>
            </a:extLst>
          </p:cNvPr>
          <p:cNvGrpSpPr/>
          <p:nvPr/>
        </p:nvGrpSpPr>
        <p:grpSpPr>
          <a:xfrm>
            <a:off x="9014610" y="3883302"/>
            <a:ext cx="2512833" cy="1425152"/>
            <a:chOff x="2551706" y="4283314"/>
            <a:chExt cx="1403938" cy="81982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735335A-45E9-450B-9ECD-C288C83247E8}"/>
                </a:ext>
              </a:extLst>
            </p:cNvPr>
            <p:cNvSpPr txBox="1"/>
            <p:nvPr/>
          </p:nvSpPr>
          <p:spPr>
            <a:xfrm>
              <a:off x="2551706" y="4516551"/>
              <a:ext cx="1403938" cy="586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" panose="02040604050505020304" pitchFamily="18" charset="0"/>
                  <a:cs typeface="Arial" pitchFamily="34" charset="0"/>
                </a:rPr>
                <a:t>Radio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" panose="02040604050505020304" pitchFamily="18" charset="0"/>
                  <a:cs typeface="Arial" pitchFamily="34" charset="0"/>
                </a:rPr>
                <a:t>Encryption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" panose="02040604050505020304" pitchFamily="18" charset="0"/>
                  <a:cs typeface="Arial" pitchFamily="34" charset="0"/>
                </a:rPr>
                <a:t>Anti-virus    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" panose="02040604050505020304" pitchFamily="18" charset="0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BA6512-9649-4194-B961-ED53D2EC1FBA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1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" panose="02040604050505020304" pitchFamily="18" charset="0"/>
                  <a:cs typeface="Arial" pitchFamily="34" charset="0"/>
                </a:rPr>
                <a:t>Software Defined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" panose="02040604050505020304" pitchFamily="18" charset="0"/>
                <a:cs typeface="Arial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6C45C1D-A1BC-4E03-A476-CA3959C402A3}"/>
              </a:ext>
            </a:extLst>
          </p:cNvPr>
          <p:cNvSpPr txBox="1"/>
          <p:nvPr/>
        </p:nvSpPr>
        <p:spPr>
          <a:xfrm>
            <a:off x="1489537" y="1676163"/>
            <a:ext cx="2600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" panose="02040604050505020304" pitchFamily="18" charset="0"/>
                <a:cs typeface="Arial" pitchFamily="34" charset="0"/>
              </a:rPr>
              <a:t>Ultra Wide Band Networks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Century" panose="02040604050505020304" pitchFamily="18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7C863C-60AE-42B1-B95D-09FB112D45F0}"/>
              </a:ext>
            </a:extLst>
          </p:cNvPr>
          <p:cNvSpPr txBox="1"/>
          <p:nvPr/>
        </p:nvSpPr>
        <p:spPr>
          <a:xfrm>
            <a:off x="564466" y="3400844"/>
            <a:ext cx="2473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" panose="02040604050505020304" pitchFamily="18" charset="0"/>
                <a:cs typeface="Arial" pitchFamily="34" charset="0"/>
              </a:rPr>
              <a:t>Smart Antenna 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Century" panose="02040604050505020304" pitchFamily="18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0122A6-3983-4E85-86F7-71562352D8B5}"/>
              </a:ext>
            </a:extLst>
          </p:cNvPr>
          <p:cNvSpPr txBox="1"/>
          <p:nvPr/>
        </p:nvSpPr>
        <p:spPr>
          <a:xfrm>
            <a:off x="1403201" y="5073476"/>
            <a:ext cx="2600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" panose="02040604050505020304" pitchFamily="18" charset="0"/>
                <a:cs typeface="Arial" pitchFamily="34" charset="0"/>
              </a:rPr>
              <a:t>Code Division Multiple Access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Century" panose="02040604050505020304" pitchFamily="18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380D6B-A729-4DBB-BEF5-1EBDB128C194}"/>
              </a:ext>
            </a:extLst>
          </p:cNvPr>
          <p:cNvSpPr txBox="1"/>
          <p:nvPr/>
        </p:nvSpPr>
        <p:spPr>
          <a:xfrm>
            <a:off x="6120190" y="3301992"/>
            <a:ext cx="11420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Century" panose="02040604050505020304" pitchFamily="18" charset="0"/>
                <a:cs typeface="Arial" pitchFamily="34" charset="0"/>
              </a:rPr>
              <a:t>5G </a:t>
            </a:r>
          </a:p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Century" panose="02040604050505020304" pitchFamily="18" charset="0"/>
                <a:cs typeface="Arial" pitchFamily="34" charset="0"/>
              </a:rPr>
              <a:t>Software </a:t>
            </a:r>
            <a:endParaRPr lang="ko-KR" altLang="en-US" sz="1400" b="1" dirty="0">
              <a:solidFill>
                <a:prstClr val="white"/>
              </a:solidFill>
              <a:latin typeface="Century" panose="02040604050505020304" pitchFamily="18" charset="0"/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EA3E6-D57D-421F-B366-99632392BB04}"/>
              </a:ext>
            </a:extLst>
          </p:cNvPr>
          <p:cNvSpPr txBox="1"/>
          <p:nvPr/>
        </p:nvSpPr>
        <p:spPr>
          <a:xfrm>
            <a:off x="4921405" y="4182428"/>
            <a:ext cx="11420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Century" panose="02040604050505020304" pitchFamily="18" charset="0"/>
                <a:cs typeface="Arial" pitchFamily="34" charset="0"/>
              </a:rPr>
              <a:t>5G Hardware </a:t>
            </a:r>
            <a:endParaRPr lang="ko-KR" altLang="en-US" sz="1400" b="1" dirty="0">
              <a:solidFill>
                <a:prstClr val="white"/>
              </a:solidFill>
              <a:latin typeface="Century" panose="02040604050505020304" pitchFamily="18" charset="0"/>
              <a:cs typeface="Arial" pitchFamily="34" charset="0"/>
            </a:endParaRPr>
          </a:p>
        </p:txBody>
      </p:sp>
      <p:cxnSp>
        <p:nvCxnSpPr>
          <p:cNvPr id="68" name="Elbow Connector 29">
            <a:extLst>
              <a:ext uri="{FF2B5EF4-FFF2-40B4-BE49-F238E27FC236}">
                <a16:creationId xmlns:a16="http://schemas.microsoft.com/office/drawing/2014/main" id="{CC61A142-ECE2-4EA8-A7B3-6F2F6C6EC677}"/>
              </a:ext>
            </a:extLst>
          </p:cNvPr>
          <p:cNvCxnSpPr/>
          <p:nvPr/>
        </p:nvCxnSpPr>
        <p:spPr>
          <a:xfrm rot="10800000">
            <a:off x="4210827" y="5310383"/>
            <a:ext cx="777620" cy="265779"/>
          </a:xfrm>
          <a:prstGeom prst="bentConnector3">
            <a:avLst/>
          </a:prstGeom>
          <a:noFill/>
          <a:ln w="38100" cap="flat" cmpd="sng" algn="ctr">
            <a:solidFill>
              <a:srgbClr val="8064A2"/>
            </a:solidFill>
            <a:prstDash val="sysDot"/>
            <a:headEnd type="none"/>
            <a:tailEnd type="triangle"/>
          </a:ln>
          <a:effectLst/>
        </p:spPr>
      </p:cxnSp>
      <p:cxnSp>
        <p:nvCxnSpPr>
          <p:cNvPr id="69" name="Elbow Connector 30">
            <a:extLst>
              <a:ext uri="{FF2B5EF4-FFF2-40B4-BE49-F238E27FC236}">
                <a16:creationId xmlns:a16="http://schemas.microsoft.com/office/drawing/2014/main" id="{B5B663E7-E54F-4231-A05E-91803F67068B}"/>
              </a:ext>
            </a:extLst>
          </p:cNvPr>
          <p:cNvCxnSpPr>
            <a:cxnSpLocks/>
          </p:cNvCxnSpPr>
          <p:nvPr/>
        </p:nvCxnSpPr>
        <p:spPr>
          <a:xfrm>
            <a:off x="8028774" y="3468603"/>
            <a:ext cx="1623929" cy="377323"/>
          </a:xfrm>
          <a:prstGeom prst="bentConnector3">
            <a:avLst>
              <a:gd name="adj1" fmla="val 100894"/>
            </a:avLst>
          </a:prstGeom>
          <a:noFill/>
          <a:ln w="38100" cap="flat" cmpd="sng" algn="ctr">
            <a:solidFill>
              <a:srgbClr val="00B0F0"/>
            </a:solidFill>
            <a:prstDash val="sysDot"/>
            <a:headEnd type="none"/>
            <a:tailEnd type="triangle"/>
          </a:ln>
          <a:effectLst/>
        </p:spPr>
      </p:cxnSp>
      <p:cxnSp>
        <p:nvCxnSpPr>
          <p:cNvPr id="70" name="Elbow Connector 31">
            <a:extLst>
              <a:ext uri="{FF2B5EF4-FFF2-40B4-BE49-F238E27FC236}">
                <a16:creationId xmlns:a16="http://schemas.microsoft.com/office/drawing/2014/main" id="{015A8552-7D76-4FB9-A8B4-4C3C37ABFC91}"/>
              </a:ext>
            </a:extLst>
          </p:cNvPr>
          <p:cNvCxnSpPr/>
          <p:nvPr/>
        </p:nvCxnSpPr>
        <p:spPr>
          <a:xfrm flipH="1" flipV="1">
            <a:off x="2713926" y="3764812"/>
            <a:ext cx="1351177" cy="372892"/>
          </a:xfrm>
          <a:prstGeom prst="bentConnector2">
            <a:avLst/>
          </a:prstGeom>
          <a:noFill/>
          <a:ln w="38100" cap="flat" cmpd="sng" algn="ctr">
            <a:solidFill>
              <a:srgbClr val="8064A2"/>
            </a:solidFill>
            <a:prstDash val="sysDot"/>
            <a:headEnd type="none"/>
            <a:tailEnd type="triangle"/>
          </a:ln>
          <a:effectLst/>
        </p:spPr>
      </p:cxnSp>
      <p:sp>
        <p:nvSpPr>
          <p:cNvPr id="71" name="Oval 33">
            <a:extLst>
              <a:ext uri="{FF2B5EF4-FFF2-40B4-BE49-F238E27FC236}">
                <a16:creationId xmlns:a16="http://schemas.microsoft.com/office/drawing/2014/main" id="{EB48AB3B-BDB5-49B8-AEFF-BDA0B7903101}"/>
              </a:ext>
            </a:extLst>
          </p:cNvPr>
          <p:cNvSpPr/>
          <p:nvPr/>
        </p:nvSpPr>
        <p:spPr>
          <a:xfrm>
            <a:off x="6813080" y="2067835"/>
            <a:ext cx="360040" cy="360040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2" name="Oval 34">
            <a:extLst>
              <a:ext uri="{FF2B5EF4-FFF2-40B4-BE49-F238E27FC236}">
                <a16:creationId xmlns:a16="http://schemas.microsoft.com/office/drawing/2014/main" id="{FC0D8D7E-CA5A-48A3-A1E6-125101B322AA}"/>
              </a:ext>
            </a:extLst>
          </p:cNvPr>
          <p:cNvSpPr/>
          <p:nvPr/>
        </p:nvSpPr>
        <p:spPr>
          <a:xfrm>
            <a:off x="7704298" y="3294592"/>
            <a:ext cx="360040" cy="360040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3" name="Oval 35">
            <a:extLst>
              <a:ext uri="{FF2B5EF4-FFF2-40B4-BE49-F238E27FC236}">
                <a16:creationId xmlns:a16="http://schemas.microsoft.com/office/drawing/2014/main" id="{0994881A-C067-47BE-9958-51B542F3DB16}"/>
              </a:ext>
            </a:extLst>
          </p:cNvPr>
          <p:cNvSpPr/>
          <p:nvPr/>
        </p:nvSpPr>
        <p:spPr>
          <a:xfrm>
            <a:off x="6813080" y="5396642"/>
            <a:ext cx="360040" cy="360040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4" name="Oval 36">
            <a:extLst>
              <a:ext uri="{FF2B5EF4-FFF2-40B4-BE49-F238E27FC236}">
                <a16:creationId xmlns:a16="http://schemas.microsoft.com/office/drawing/2014/main" id="{0D2BCF9A-54B8-45B4-A2EF-04FD009352F3}"/>
              </a:ext>
            </a:extLst>
          </p:cNvPr>
          <p:cNvSpPr/>
          <p:nvPr/>
        </p:nvSpPr>
        <p:spPr>
          <a:xfrm>
            <a:off x="4918045" y="5396642"/>
            <a:ext cx="360040" cy="360040"/>
          </a:xfrm>
          <a:prstGeom prst="ellipse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5" name="Oval 37">
            <a:extLst>
              <a:ext uri="{FF2B5EF4-FFF2-40B4-BE49-F238E27FC236}">
                <a16:creationId xmlns:a16="http://schemas.microsoft.com/office/drawing/2014/main" id="{6A02FE72-E2B7-4718-93EA-826A772C5BAE}"/>
              </a:ext>
            </a:extLst>
          </p:cNvPr>
          <p:cNvSpPr/>
          <p:nvPr/>
        </p:nvSpPr>
        <p:spPr>
          <a:xfrm>
            <a:off x="4918045" y="2067835"/>
            <a:ext cx="360040" cy="360040"/>
          </a:xfrm>
          <a:prstGeom prst="ellipse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6" name="Oval 38">
            <a:extLst>
              <a:ext uri="{FF2B5EF4-FFF2-40B4-BE49-F238E27FC236}">
                <a16:creationId xmlns:a16="http://schemas.microsoft.com/office/drawing/2014/main" id="{A601E188-EA43-47B2-A05A-D1020D77B664}"/>
              </a:ext>
            </a:extLst>
          </p:cNvPr>
          <p:cNvSpPr/>
          <p:nvPr/>
        </p:nvSpPr>
        <p:spPr>
          <a:xfrm>
            <a:off x="3923979" y="3943428"/>
            <a:ext cx="360040" cy="360040"/>
          </a:xfrm>
          <a:prstGeom prst="ellipse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78" name="Elbow Connector 40">
            <a:extLst>
              <a:ext uri="{FF2B5EF4-FFF2-40B4-BE49-F238E27FC236}">
                <a16:creationId xmlns:a16="http://schemas.microsoft.com/office/drawing/2014/main" id="{1F136150-1208-46FA-AC11-F18086DBE0F0}"/>
              </a:ext>
            </a:extLst>
          </p:cNvPr>
          <p:cNvCxnSpPr/>
          <p:nvPr/>
        </p:nvCxnSpPr>
        <p:spPr>
          <a:xfrm rot="10800000">
            <a:off x="4210827" y="1999329"/>
            <a:ext cx="777620" cy="265779"/>
          </a:xfrm>
          <a:prstGeom prst="bentConnector3">
            <a:avLst/>
          </a:prstGeom>
          <a:noFill/>
          <a:ln w="38100" cap="flat" cmpd="sng" algn="ctr">
            <a:solidFill>
              <a:srgbClr val="8064A2"/>
            </a:solidFill>
            <a:prstDash val="sysDot"/>
            <a:headEnd type="none"/>
            <a:tailEnd type="triangle"/>
          </a:ln>
          <a:effectLst/>
        </p:spPr>
      </p:cxnSp>
      <p:cxnSp>
        <p:nvCxnSpPr>
          <p:cNvPr id="79" name="Elbow Connector 41">
            <a:extLst>
              <a:ext uri="{FF2B5EF4-FFF2-40B4-BE49-F238E27FC236}">
                <a16:creationId xmlns:a16="http://schemas.microsoft.com/office/drawing/2014/main" id="{3941A4CA-8112-4CA2-90D7-EDD33F91013F}"/>
              </a:ext>
            </a:extLst>
          </p:cNvPr>
          <p:cNvCxnSpPr/>
          <p:nvPr/>
        </p:nvCxnSpPr>
        <p:spPr>
          <a:xfrm rot="10800000" flipH="1">
            <a:off x="7072380" y="1999329"/>
            <a:ext cx="777620" cy="265779"/>
          </a:xfrm>
          <a:prstGeom prst="bentConnector3">
            <a:avLst/>
          </a:prstGeom>
          <a:noFill/>
          <a:ln w="38100" cap="flat" cmpd="sng" algn="ctr">
            <a:solidFill>
              <a:srgbClr val="00B0F0"/>
            </a:solidFill>
            <a:prstDash val="sysDot"/>
            <a:headEnd type="none"/>
            <a:tailEnd type="triangle"/>
          </a:ln>
          <a:effectLst/>
        </p:spPr>
      </p:cxnSp>
      <p:sp>
        <p:nvSpPr>
          <p:cNvPr id="80" name="Donut 8">
            <a:extLst>
              <a:ext uri="{FF2B5EF4-FFF2-40B4-BE49-F238E27FC236}">
                <a16:creationId xmlns:a16="http://schemas.microsoft.com/office/drawing/2014/main" id="{2D4E2CB8-6A6F-4624-AAB9-7E325AF07AB3}"/>
              </a:ext>
            </a:extLst>
          </p:cNvPr>
          <p:cNvSpPr/>
          <p:nvPr/>
        </p:nvSpPr>
        <p:spPr>
          <a:xfrm>
            <a:off x="5995714" y="4242842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1" name="Donut 39">
            <a:extLst>
              <a:ext uri="{FF2B5EF4-FFF2-40B4-BE49-F238E27FC236}">
                <a16:creationId xmlns:a16="http://schemas.microsoft.com/office/drawing/2014/main" id="{768D54E2-0886-4560-ADD3-CD6BFD27FA88}"/>
              </a:ext>
            </a:extLst>
          </p:cNvPr>
          <p:cNvSpPr/>
          <p:nvPr/>
        </p:nvSpPr>
        <p:spPr>
          <a:xfrm>
            <a:off x="5659364" y="3381333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1" name="Title 90">
            <a:extLst>
              <a:ext uri="{FF2B5EF4-FFF2-40B4-BE49-F238E27FC236}">
                <a16:creationId xmlns:a16="http://schemas.microsoft.com/office/drawing/2014/main" id="{610157AB-451E-45D4-A0ED-ED341960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605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5G -  Hardware &amp; Software 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894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/>
      <p:bldP spid="59" grpId="0"/>
      <p:bldP spid="62" grpId="0"/>
      <p:bldP spid="65" grpId="0"/>
      <p:bldP spid="66" grpId="0"/>
      <p:bldP spid="67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0" grpId="0" animBg="1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A7FC4372-3EA7-41E3-96E5-988E035F9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95"/>
          <a:stretch/>
        </p:blipFill>
        <p:spPr>
          <a:xfrm>
            <a:off x="3043846" y="1713934"/>
            <a:ext cx="6104307" cy="4390117"/>
          </a:xfrm>
          <a:prstGeom prst="rect">
            <a:avLst/>
          </a:prstGeom>
        </p:spPr>
      </p:pic>
      <p:sp>
        <p:nvSpPr>
          <p:cNvPr id="14" name="Title 90">
            <a:extLst>
              <a:ext uri="{FF2B5EF4-FFF2-40B4-BE49-F238E27FC236}">
                <a16:creationId xmlns:a16="http://schemas.microsoft.com/office/drawing/2014/main" id="{BF50CBB1-E786-49E7-A3E3-DB61C4B5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795" y="915874"/>
            <a:ext cx="7998410" cy="90260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Features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59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0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304D488-89E0-4B29-B799-41B243BF5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1" y="345440"/>
            <a:ext cx="893064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BF4B35-9404-4577-A9F3-0FCF32635237}"/>
              </a:ext>
            </a:extLst>
          </p:cNvPr>
          <p:cNvGrpSpPr/>
          <p:nvPr/>
        </p:nvGrpSpPr>
        <p:grpSpPr>
          <a:xfrm>
            <a:off x="5612929" y="1595942"/>
            <a:ext cx="68958" cy="3419078"/>
            <a:chOff x="4283968" y="1628800"/>
            <a:chExt cx="68958" cy="341907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353A039-E23F-4C13-BEDB-F23BD01C951C}"/>
                </a:ext>
              </a:extLst>
            </p:cNvPr>
            <p:cNvSpPr/>
            <p:nvPr/>
          </p:nvSpPr>
          <p:spPr>
            <a:xfrm>
              <a:off x="4283968" y="1628800"/>
              <a:ext cx="68958" cy="8267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F58EF86-F0D7-42E7-AF0C-5263ED5DA8E1}"/>
                </a:ext>
              </a:extLst>
            </p:cNvPr>
            <p:cNvSpPr/>
            <p:nvPr/>
          </p:nvSpPr>
          <p:spPr>
            <a:xfrm>
              <a:off x="4283968" y="2492896"/>
              <a:ext cx="68958" cy="8267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F9F91C-1A19-448E-B30C-16C432D4954E}"/>
                </a:ext>
              </a:extLst>
            </p:cNvPr>
            <p:cNvSpPr/>
            <p:nvPr/>
          </p:nvSpPr>
          <p:spPr>
            <a:xfrm>
              <a:off x="4283968" y="3356992"/>
              <a:ext cx="68958" cy="8267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776D5A-5694-460C-89DE-7B4F79465E95}"/>
                </a:ext>
              </a:extLst>
            </p:cNvPr>
            <p:cNvSpPr/>
            <p:nvPr/>
          </p:nvSpPr>
          <p:spPr>
            <a:xfrm>
              <a:off x="4283968" y="4221088"/>
              <a:ext cx="68958" cy="8267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6B81729-21CF-46E2-8CEF-78C5D5EA8CC7}"/>
              </a:ext>
            </a:extLst>
          </p:cNvPr>
          <p:cNvCxnSpPr/>
          <p:nvPr/>
        </p:nvCxnSpPr>
        <p:spPr>
          <a:xfrm>
            <a:off x="5828952" y="3325585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95D3C33-5959-47F8-8BE3-2BBEB340E2F3}"/>
              </a:ext>
            </a:extLst>
          </p:cNvPr>
          <p:cNvCxnSpPr/>
          <p:nvPr/>
        </p:nvCxnSpPr>
        <p:spPr>
          <a:xfrm>
            <a:off x="5828952" y="5031231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3048F9-64C2-4DAE-9915-EB9B5F187941}"/>
              </a:ext>
            </a:extLst>
          </p:cNvPr>
          <p:cNvCxnSpPr/>
          <p:nvPr/>
        </p:nvCxnSpPr>
        <p:spPr>
          <a:xfrm>
            <a:off x="5127784" y="41658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5A6A656-1B04-403E-9D55-FF4EC3AF73B7}"/>
              </a:ext>
            </a:extLst>
          </p:cNvPr>
          <p:cNvSpPr/>
          <p:nvPr/>
        </p:nvSpPr>
        <p:spPr>
          <a:xfrm>
            <a:off x="4183518" y="2028686"/>
            <a:ext cx="846777" cy="84677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BB4935-41BB-45A0-8DDD-B7A00D6EF1AF}"/>
              </a:ext>
            </a:extLst>
          </p:cNvPr>
          <p:cNvSpPr/>
          <p:nvPr/>
        </p:nvSpPr>
        <p:spPr>
          <a:xfrm>
            <a:off x="4058297" y="2038679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2E916E-3451-4215-AB8C-C2E811DCBC14}"/>
              </a:ext>
            </a:extLst>
          </p:cNvPr>
          <p:cNvCxnSpPr/>
          <p:nvPr/>
        </p:nvCxnSpPr>
        <p:spPr>
          <a:xfrm>
            <a:off x="5166990" y="2453533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8">
            <a:extLst>
              <a:ext uri="{FF2B5EF4-FFF2-40B4-BE49-F238E27FC236}">
                <a16:creationId xmlns:a16="http://schemas.microsoft.com/office/drawing/2014/main" id="{F7085ADD-E357-4BFA-A1F8-AA18B771061F}"/>
              </a:ext>
            </a:extLst>
          </p:cNvPr>
          <p:cNvGrpSpPr/>
          <p:nvPr/>
        </p:nvGrpSpPr>
        <p:grpSpPr>
          <a:xfrm>
            <a:off x="450792" y="1733548"/>
            <a:ext cx="3548563" cy="1579492"/>
            <a:chOff x="222945" y="2305923"/>
            <a:chExt cx="2655814" cy="132185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16550F0-A42B-40C9-B756-7784BC1BE1B4}"/>
                </a:ext>
              </a:extLst>
            </p:cNvPr>
            <p:cNvSpPr txBox="1"/>
            <p:nvPr/>
          </p:nvSpPr>
          <p:spPr>
            <a:xfrm>
              <a:off x="222945" y="2305923"/>
              <a:ext cx="2563713" cy="374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dirty="0">
                  <a:solidFill>
                    <a:srgbClr val="11111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Jio </a:t>
              </a:r>
              <a:endPara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2D0A8C-2214-4503-9DAB-DA6A42AB8C14}"/>
                </a:ext>
              </a:extLst>
            </p:cNvPr>
            <p:cNvSpPr txBox="1"/>
            <p:nvPr/>
          </p:nvSpPr>
          <p:spPr>
            <a:xfrm>
              <a:off x="315046" y="2635421"/>
              <a:ext cx="2563713" cy="99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lnSpc>
                  <a:spcPct val="107000"/>
                </a:lnSpc>
                <a:spcBef>
                  <a:spcPts val="375"/>
                </a:spcBef>
                <a:buFont typeface="Courier New" panose="02070309020205020404" pitchFamily="49" charset="0"/>
                <a:buChar char="o"/>
              </a:pPr>
              <a:r>
                <a:rPr lang="en-IN" sz="1600" dirty="0">
                  <a:solidFill>
                    <a:srgbClr val="222222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Announced to launch 5G in the second half of 2021</a:t>
              </a:r>
              <a:endParaRPr lang="en-IN" sz="1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Bef>
                  <a:spcPts val="375"/>
                </a:spcBef>
                <a:buFont typeface="Courier New" panose="02070309020205020404" pitchFamily="49" charset="0"/>
                <a:buChar char="o"/>
              </a:pPr>
              <a:r>
                <a:rPr lang="en-IN" sz="1600" dirty="0">
                  <a:solidFill>
                    <a:srgbClr val="222222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Powered by developed Hardware and Technology 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84155B4E-0501-4BC5-964E-8AE1F3A1777A}"/>
              </a:ext>
            </a:extLst>
          </p:cNvPr>
          <p:cNvSpPr/>
          <p:nvPr/>
        </p:nvSpPr>
        <p:spPr>
          <a:xfrm>
            <a:off x="6277231" y="2879442"/>
            <a:ext cx="846777" cy="84677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6D772BD-4A24-4F54-B2DC-510020F22B68}"/>
              </a:ext>
            </a:extLst>
          </p:cNvPr>
          <p:cNvSpPr/>
          <p:nvPr/>
        </p:nvSpPr>
        <p:spPr>
          <a:xfrm>
            <a:off x="6421247" y="2893301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그룹 7">
            <a:extLst>
              <a:ext uri="{FF2B5EF4-FFF2-40B4-BE49-F238E27FC236}">
                <a16:creationId xmlns:a16="http://schemas.microsoft.com/office/drawing/2014/main" id="{3BBA27D6-D8B5-4F75-A082-8BBECFDF63A7}"/>
              </a:ext>
            </a:extLst>
          </p:cNvPr>
          <p:cNvGrpSpPr/>
          <p:nvPr/>
        </p:nvGrpSpPr>
        <p:grpSpPr>
          <a:xfrm>
            <a:off x="7392054" y="2717704"/>
            <a:ext cx="3425502" cy="1257845"/>
            <a:chOff x="6328767" y="1341136"/>
            <a:chExt cx="2563713" cy="125784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59F2DBE-9AC2-4F00-B4A6-9D437F084C44}"/>
                </a:ext>
              </a:extLst>
            </p:cNvPr>
            <p:cNvSpPr txBox="1"/>
            <p:nvPr/>
          </p:nvSpPr>
          <p:spPr>
            <a:xfrm>
              <a:off x="6328767" y="1341136"/>
              <a:ext cx="2563713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1C8872-CD16-4DC9-B653-7D5E4217A9C1}"/>
                </a:ext>
              </a:extLst>
            </p:cNvPr>
            <p:cNvSpPr txBox="1"/>
            <p:nvPr/>
          </p:nvSpPr>
          <p:spPr>
            <a:xfrm>
              <a:off x="6328767" y="1716688"/>
              <a:ext cx="2563713" cy="882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spcAft>
                  <a:spcPts val="375"/>
                </a:spcAft>
                <a:buFont typeface="Courier New" panose="02070309020205020404" pitchFamily="49" charset="0"/>
                <a:buChar char="o"/>
              </a:pPr>
              <a:r>
                <a:rPr lang="en-IN" sz="1600" dirty="0">
                  <a:solidFill>
                    <a:srgbClr val="222222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Plans to launch 5G shortly</a:t>
              </a:r>
              <a:endParaRPr lang="en-IN" sz="1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spcAft>
                  <a:spcPts val="375"/>
                </a:spcAft>
                <a:buFont typeface="Courier New" panose="02070309020205020404" pitchFamily="49" charset="0"/>
                <a:buChar char="o"/>
              </a:pPr>
              <a:r>
                <a:rPr lang="en-IN" sz="1600" dirty="0">
                  <a:solidFill>
                    <a:srgbClr val="222222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The company has upgraded its 4G network with 5G architecture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18F5282-9691-4F1C-94BE-A0F4032F5DD0}"/>
              </a:ext>
            </a:extLst>
          </p:cNvPr>
          <p:cNvSpPr/>
          <p:nvPr/>
        </p:nvSpPr>
        <p:spPr>
          <a:xfrm>
            <a:off x="4144312" y="3740990"/>
            <a:ext cx="846777" cy="846777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3E4693D-913F-4549-B09D-BC20AAFB718D}"/>
              </a:ext>
            </a:extLst>
          </p:cNvPr>
          <p:cNvSpPr/>
          <p:nvPr/>
        </p:nvSpPr>
        <p:spPr>
          <a:xfrm>
            <a:off x="4019091" y="3750983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2" name="그룹 10">
            <a:extLst>
              <a:ext uri="{FF2B5EF4-FFF2-40B4-BE49-F238E27FC236}">
                <a16:creationId xmlns:a16="http://schemas.microsoft.com/office/drawing/2014/main" id="{3A9A3D34-E15F-4D61-8F44-EE82B7B76DC8}"/>
              </a:ext>
            </a:extLst>
          </p:cNvPr>
          <p:cNvGrpSpPr/>
          <p:nvPr/>
        </p:nvGrpSpPr>
        <p:grpSpPr>
          <a:xfrm>
            <a:off x="411586" y="3739586"/>
            <a:ext cx="3464709" cy="1634528"/>
            <a:chOff x="222945" y="4005064"/>
            <a:chExt cx="2593056" cy="91406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BBF4C8-2FC5-4B99-A14E-9A1D5CE17E1D}"/>
                </a:ext>
              </a:extLst>
            </p:cNvPr>
            <p:cNvSpPr txBox="1"/>
            <p:nvPr/>
          </p:nvSpPr>
          <p:spPr>
            <a:xfrm>
              <a:off x="222945" y="4005064"/>
              <a:ext cx="2563713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Airtel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D12AC4-F4C7-4A20-811F-C9C8014B7EA8}"/>
                </a:ext>
              </a:extLst>
            </p:cNvPr>
            <p:cNvSpPr txBox="1"/>
            <p:nvPr/>
          </p:nvSpPr>
          <p:spPr>
            <a:xfrm>
              <a:off x="252288" y="4256017"/>
              <a:ext cx="2563713" cy="66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07000"/>
                </a:lnSpc>
                <a:spcAft>
                  <a:spcPts val="375"/>
                </a:spcAft>
                <a:buFont typeface="Courier New" panose="02070309020205020404" pitchFamily="49" charset="0"/>
                <a:buChar char="o"/>
              </a:pPr>
              <a:r>
                <a:rPr lang="en-IN" sz="1600" dirty="0">
                  <a:solidFill>
                    <a:srgbClr val="222222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Airtel is 5G-ready but yet to reveal its plans</a:t>
              </a:r>
              <a:endParaRPr lang="en-IN" sz="16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>
                <a:lnSpc>
                  <a:spcPct val="107000"/>
                </a:lnSpc>
                <a:spcAft>
                  <a:spcPts val="375"/>
                </a:spcAft>
                <a:buFont typeface="Courier New" panose="02070309020205020404" pitchFamily="49" charset="0"/>
                <a:buChar char="o"/>
              </a:pPr>
              <a:r>
                <a:rPr lang="en-IN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Demonstrated 5g services in the city of Hyderabad</a:t>
              </a: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B3C18092-338A-471C-BC3F-FBBC81A746F7}"/>
              </a:ext>
            </a:extLst>
          </p:cNvPr>
          <p:cNvSpPr/>
          <p:nvPr/>
        </p:nvSpPr>
        <p:spPr>
          <a:xfrm>
            <a:off x="6333010" y="4597851"/>
            <a:ext cx="846777" cy="846777"/>
          </a:xfrm>
          <a:prstGeom prst="ellipse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1492B8B-9591-45F1-830E-9E3565148A69}"/>
              </a:ext>
            </a:extLst>
          </p:cNvPr>
          <p:cNvSpPr/>
          <p:nvPr/>
        </p:nvSpPr>
        <p:spPr>
          <a:xfrm>
            <a:off x="6477026" y="4611710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7" name="그룹 1">
            <a:extLst>
              <a:ext uri="{FF2B5EF4-FFF2-40B4-BE49-F238E27FC236}">
                <a16:creationId xmlns:a16="http://schemas.microsoft.com/office/drawing/2014/main" id="{A0CFF947-022D-497B-8505-815493EBED33}"/>
              </a:ext>
            </a:extLst>
          </p:cNvPr>
          <p:cNvGrpSpPr/>
          <p:nvPr/>
        </p:nvGrpSpPr>
        <p:grpSpPr>
          <a:xfrm>
            <a:off x="7392054" y="4490953"/>
            <a:ext cx="3481281" cy="1454892"/>
            <a:chOff x="6287021" y="4881132"/>
            <a:chExt cx="2605459" cy="145489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459944A-2625-4EDC-BB5F-3F915F2E1302}"/>
                </a:ext>
              </a:extLst>
            </p:cNvPr>
            <p:cNvSpPr txBox="1"/>
            <p:nvPr/>
          </p:nvSpPr>
          <p:spPr>
            <a:xfrm>
              <a:off x="6287021" y="4881132"/>
              <a:ext cx="2563713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BSNL</a:t>
              </a: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65E2CB4-9843-4F4F-B7BA-6599B5F0562D}"/>
                </a:ext>
              </a:extLst>
            </p:cNvPr>
            <p:cNvSpPr txBox="1"/>
            <p:nvPr/>
          </p:nvSpPr>
          <p:spPr>
            <a:xfrm>
              <a:off x="6328767" y="5207510"/>
              <a:ext cx="2563713" cy="1128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spcAft>
                  <a:spcPts val="375"/>
                </a:spcAft>
                <a:buFont typeface="Courier New" panose="02070309020205020404" pitchFamily="49" charset="0"/>
                <a:buChar char="o"/>
              </a:pPr>
              <a:r>
                <a:rPr lang="en-IN" sz="1600" dirty="0">
                  <a:solidFill>
                    <a:srgbClr val="222222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BSNL announced its plan to build a 5G corridor in Delhi in 2019</a:t>
              </a:r>
              <a:endParaRPr lang="en-IN" sz="1600" dirty="0"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>
                <a:spcAft>
                  <a:spcPts val="375"/>
                </a:spcAft>
                <a:buFont typeface="Courier New" panose="02070309020205020404" pitchFamily="49" charset="0"/>
                <a:buChar char="o"/>
              </a:pPr>
              <a:r>
                <a:rPr lang="en-IN" sz="1600" dirty="0">
                  <a:solidFill>
                    <a:srgbClr val="222222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However, there hasn’t been any update since then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itle 1">
            <a:extLst>
              <a:ext uri="{FF2B5EF4-FFF2-40B4-BE49-F238E27FC236}">
                <a16:creationId xmlns:a16="http://schemas.microsoft.com/office/drawing/2014/main" id="{E70EE4D8-CD54-4729-BA47-E25E96F6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08" y="871035"/>
            <a:ext cx="2835358" cy="57561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5G Plans in India</a:t>
            </a:r>
            <a:endParaRPr lang="en-IN" sz="2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F84DD2-ADC0-45FF-AEC7-223AAC8B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18" y="2168421"/>
            <a:ext cx="549283" cy="549283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E773C059-6D35-4D06-A093-67F9A0025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31" y="3822472"/>
            <a:ext cx="498971" cy="656904"/>
          </a:xfrm>
          <a:prstGeom prst="rect">
            <a:avLst/>
          </a:prstGeom>
        </p:spPr>
      </p:pic>
      <p:pic>
        <p:nvPicPr>
          <p:cNvPr id="8" name="Picture 7" descr="A red and white flag&#10;&#10;Description automatically generated with medium confidence">
            <a:extLst>
              <a:ext uri="{FF2B5EF4-FFF2-40B4-BE49-F238E27FC236}">
                <a16:creationId xmlns:a16="http://schemas.microsoft.com/office/drawing/2014/main" id="{9EFF1BA1-2F7F-4F8B-968C-B1A65F8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88" y="3028761"/>
            <a:ext cx="534907" cy="590746"/>
          </a:xfrm>
          <a:prstGeom prst="rect">
            <a:avLst/>
          </a:prstGeom>
        </p:spPr>
      </p:pic>
      <p:pic>
        <p:nvPicPr>
          <p:cNvPr id="44" name="Picture 43" descr="Logo, company name&#10;&#10;Description automatically generated">
            <a:extLst>
              <a:ext uri="{FF2B5EF4-FFF2-40B4-BE49-F238E27FC236}">
                <a16:creationId xmlns:a16="http://schemas.microsoft.com/office/drawing/2014/main" id="{C9D33836-A82B-437E-BD9E-46ED2F242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68" y="4703688"/>
            <a:ext cx="535305" cy="5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7B98BC-DD9C-467A-B132-8C7AFDD4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637" y="515795"/>
            <a:ext cx="4678913" cy="117465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Pros</a:t>
            </a:r>
            <a:endParaRPr lang="en-GB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FF709D-BBBD-4DF0-B9FD-80358D955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r="1802" b="8013"/>
          <a:stretch/>
        </p:blipFill>
        <p:spPr>
          <a:xfrm>
            <a:off x="81300" y="907231"/>
            <a:ext cx="4838021" cy="4657827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68064BC1-CCFD-4930-86F0-BAA0CC574B95}"/>
              </a:ext>
            </a:extLst>
          </p:cNvPr>
          <p:cNvSpPr/>
          <p:nvPr/>
        </p:nvSpPr>
        <p:spPr>
          <a:xfrm>
            <a:off x="9091771" y="2898791"/>
            <a:ext cx="719071" cy="2076904"/>
          </a:xfrm>
          <a:custGeom>
            <a:avLst/>
            <a:gdLst>
              <a:gd name="connsiteX0" fmla="*/ 0 w 2011716"/>
              <a:gd name="connsiteY0" fmla="*/ 260698 h 4826000"/>
              <a:gd name="connsiteX1" fmla="*/ 260698 w 2011716"/>
              <a:gd name="connsiteY1" fmla="*/ 0 h 4826000"/>
              <a:gd name="connsiteX2" fmla="*/ 1751018 w 2011716"/>
              <a:gd name="connsiteY2" fmla="*/ 0 h 4826000"/>
              <a:gd name="connsiteX3" fmla="*/ 2011716 w 2011716"/>
              <a:gd name="connsiteY3" fmla="*/ 260698 h 4826000"/>
              <a:gd name="connsiteX4" fmla="*/ 2011716 w 2011716"/>
              <a:gd name="connsiteY4" fmla="*/ 4565302 h 4826000"/>
              <a:gd name="connsiteX5" fmla="*/ 1751018 w 2011716"/>
              <a:gd name="connsiteY5" fmla="*/ 4826000 h 4826000"/>
              <a:gd name="connsiteX6" fmla="*/ 260698 w 2011716"/>
              <a:gd name="connsiteY6" fmla="*/ 4826000 h 4826000"/>
              <a:gd name="connsiteX7" fmla="*/ 0 w 2011716"/>
              <a:gd name="connsiteY7" fmla="*/ 4565302 h 4826000"/>
              <a:gd name="connsiteX8" fmla="*/ 0 w 2011716"/>
              <a:gd name="connsiteY8" fmla="*/ 260698 h 4826000"/>
              <a:gd name="connsiteX0" fmla="*/ 2011716 w 2103156"/>
              <a:gd name="connsiteY0" fmla="*/ 4565302 h 4826000"/>
              <a:gd name="connsiteX1" fmla="*/ 1751018 w 2103156"/>
              <a:gd name="connsiteY1" fmla="*/ 4826000 h 4826000"/>
              <a:gd name="connsiteX2" fmla="*/ 260698 w 2103156"/>
              <a:gd name="connsiteY2" fmla="*/ 4826000 h 4826000"/>
              <a:gd name="connsiteX3" fmla="*/ 0 w 2103156"/>
              <a:gd name="connsiteY3" fmla="*/ 4565302 h 4826000"/>
              <a:gd name="connsiteX4" fmla="*/ 0 w 2103156"/>
              <a:gd name="connsiteY4" fmla="*/ 260698 h 4826000"/>
              <a:gd name="connsiteX5" fmla="*/ 260698 w 2103156"/>
              <a:gd name="connsiteY5" fmla="*/ 0 h 4826000"/>
              <a:gd name="connsiteX6" fmla="*/ 1751018 w 2103156"/>
              <a:gd name="connsiteY6" fmla="*/ 0 h 4826000"/>
              <a:gd name="connsiteX7" fmla="*/ 2011716 w 2103156"/>
              <a:gd name="connsiteY7" fmla="*/ 260698 h 4826000"/>
              <a:gd name="connsiteX8" fmla="*/ 2103156 w 2103156"/>
              <a:gd name="connsiteY8" fmla="*/ 4656742 h 4826000"/>
              <a:gd name="connsiteX0" fmla="*/ 2011716 w 2011716"/>
              <a:gd name="connsiteY0" fmla="*/ 4565302 h 4826000"/>
              <a:gd name="connsiteX1" fmla="*/ 1751018 w 2011716"/>
              <a:gd name="connsiteY1" fmla="*/ 4826000 h 4826000"/>
              <a:gd name="connsiteX2" fmla="*/ 260698 w 2011716"/>
              <a:gd name="connsiteY2" fmla="*/ 4826000 h 4826000"/>
              <a:gd name="connsiteX3" fmla="*/ 0 w 2011716"/>
              <a:gd name="connsiteY3" fmla="*/ 4565302 h 4826000"/>
              <a:gd name="connsiteX4" fmla="*/ 0 w 2011716"/>
              <a:gd name="connsiteY4" fmla="*/ 260698 h 4826000"/>
              <a:gd name="connsiteX5" fmla="*/ 260698 w 2011716"/>
              <a:gd name="connsiteY5" fmla="*/ 0 h 4826000"/>
              <a:gd name="connsiteX6" fmla="*/ 1751018 w 2011716"/>
              <a:gd name="connsiteY6" fmla="*/ 0 h 4826000"/>
              <a:gd name="connsiteX7" fmla="*/ 2011716 w 2011716"/>
              <a:gd name="connsiteY7" fmla="*/ 260698 h 4826000"/>
              <a:gd name="connsiteX0" fmla="*/ 1751018 w 2011716"/>
              <a:gd name="connsiteY0" fmla="*/ 4826000 h 4826000"/>
              <a:gd name="connsiteX1" fmla="*/ 260698 w 2011716"/>
              <a:gd name="connsiteY1" fmla="*/ 4826000 h 4826000"/>
              <a:gd name="connsiteX2" fmla="*/ 0 w 2011716"/>
              <a:gd name="connsiteY2" fmla="*/ 4565302 h 4826000"/>
              <a:gd name="connsiteX3" fmla="*/ 0 w 2011716"/>
              <a:gd name="connsiteY3" fmla="*/ 260698 h 4826000"/>
              <a:gd name="connsiteX4" fmla="*/ 260698 w 2011716"/>
              <a:gd name="connsiteY4" fmla="*/ 0 h 4826000"/>
              <a:gd name="connsiteX5" fmla="*/ 1751018 w 2011716"/>
              <a:gd name="connsiteY5" fmla="*/ 0 h 4826000"/>
              <a:gd name="connsiteX6" fmla="*/ 2011716 w 2011716"/>
              <a:gd name="connsiteY6" fmla="*/ 260698 h 4826000"/>
              <a:gd name="connsiteX0" fmla="*/ 260698 w 2011716"/>
              <a:gd name="connsiteY0" fmla="*/ 4826000 h 4826000"/>
              <a:gd name="connsiteX1" fmla="*/ 0 w 2011716"/>
              <a:gd name="connsiteY1" fmla="*/ 4565302 h 4826000"/>
              <a:gd name="connsiteX2" fmla="*/ 0 w 2011716"/>
              <a:gd name="connsiteY2" fmla="*/ 260698 h 4826000"/>
              <a:gd name="connsiteX3" fmla="*/ 260698 w 2011716"/>
              <a:gd name="connsiteY3" fmla="*/ 0 h 4826000"/>
              <a:gd name="connsiteX4" fmla="*/ 1751018 w 2011716"/>
              <a:gd name="connsiteY4" fmla="*/ 0 h 4826000"/>
              <a:gd name="connsiteX5" fmla="*/ 2011716 w 2011716"/>
              <a:gd name="connsiteY5" fmla="*/ 260698 h 4826000"/>
              <a:gd name="connsiteX0" fmla="*/ 0 w 2011716"/>
              <a:gd name="connsiteY0" fmla="*/ 4565302 h 4565302"/>
              <a:gd name="connsiteX1" fmla="*/ 0 w 2011716"/>
              <a:gd name="connsiteY1" fmla="*/ 260698 h 4565302"/>
              <a:gd name="connsiteX2" fmla="*/ 260698 w 2011716"/>
              <a:gd name="connsiteY2" fmla="*/ 0 h 4565302"/>
              <a:gd name="connsiteX3" fmla="*/ 1751018 w 2011716"/>
              <a:gd name="connsiteY3" fmla="*/ 0 h 4565302"/>
              <a:gd name="connsiteX4" fmla="*/ 2011716 w 2011716"/>
              <a:gd name="connsiteY4" fmla="*/ 260698 h 4565302"/>
              <a:gd name="connsiteX0" fmla="*/ 0 w 1751018"/>
              <a:gd name="connsiteY0" fmla="*/ 4565302 h 4565302"/>
              <a:gd name="connsiteX1" fmla="*/ 0 w 1751018"/>
              <a:gd name="connsiteY1" fmla="*/ 260698 h 4565302"/>
              <a:gd name="connsiteX2" fmla="*/ 260698 w 1751018"/>
              <a:gd name="connsiteY2" fmla="*/ 0 h 4565302"/>
              <a:gd name="connsiteX3" fmla="*/ 1751018 w 1751018"/>
              <a:gd name="connsiteY3" fmla="*/ 0 h 45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018" h="4565302">
                <a:moveTo>
                  <a:pt x="0" y="4565302"/>
                </a:moveTo>
                <a:lnTo>
                  <a:pt x="0" y="260698"/>
                </a:lnTo>
                <a:cubicBezTo>
                  <a:pt x="0" y="116718"/>
                  <a:pt x="116718" y="0"/>
                  <a:pt x="260698" y="0"/>
                </a:cubicBezTo>
                <a:lnTo>
                  <a:pt x="1751018" y="0"/>
                </a:lnTo>
              </a:path>
            </a:pathLst>
          </a:custGeom>
          <a:noFill/>
          <a:ln w="3556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1" name="Rounded Rectangle 32">
            <a:extLst>
              <a:ext uri="{FF2B5EF4-FFF2-40B4-BE49-F238E27FC236}">
                <a16:creationId xmlns:a16="http://schemas.microsoft.com/office/drawing/2014/main" id="{7A222662-0BC5-498B-B323-60E8726397F6}"/>
              </a:ext>
            </a:extLst>
          </p:cNvPr>
          <p:cNvSpPr/>
          <p:nvPr/>
        </p:nvSpPr>
        <p:spPr>
          <a:xfrm>
            <a:off x="9341185" y="4065674"/>
            <a:ext cx="469658" cy="915548"/>
          </a:xfrm>
          <a:custGeom>
            <a:avLst/>
            <a:gdLst>
              <a:gd name="connsiteX0" fmla="*/ 0 w 2011716"/>
              <a:gd name="connsiteY0" fmla="*/ 260698 h 4826000"/>
              <a:gd name="connsiteX1" fmla="*/ 260698 w 2011716"/>
              <a:gd name="connsiteY1" fmla="*/ 0 h 4826000"/>
              <a:gd name="connsiteX2" fmla="*/ 1751018 w 2011716"/>
              <a:gd name="connsiteY2" fmla="*/ 0 h 4826000"/>
              <a:gd name="connsiteX3" fmla="*/ 2011716 w 2011716"/>
              <a:gd name="connsiteY3" fmla="*/ 260698 h 4826000"/>
              <a:gd name="connsiteX4" fmla="*/ 2011716 w 2011716"/>
              <a:gd name="connsiteY4" fmla="*/ 4565302 h 4826000"/>
              <a:gd name="connsiteX5" fmla="*/ 1751018 w 2011716"/>
              <a:gd name="connsiteY5" fmla="*/ 4826000 h 4826000"/>
              <a:gd name="connsiteX6" fmla="*/ 260698 w 2011716"/>
              <a:gd name="connsiteY6" fmla="*/ 4826000 h 4826000"/>
              <a:gd name="connsiteX7" fmla="*/ 0 w 2011716"/>
              <a:gd name="connsiteY7" fmla="*/ 4565302 h 4826000"/>
              <a:gd name="connsiteX8" fmla="*/ 0 w 2011716"/>
              <a:gd name="connsiteY8" fmla="*/ 260698 h 4826000"/>
              <a:gd name="connsiteX0" fmla="*/ 2011716 w 2103156"/>
              <a:gd name="connsiteY0" fmla="*/ 4565302 h 4826000"/>
              <a:gd name="connsiteX1" fmla="*/ 1751018 w 2103156"/>
              <a:gd name="connsiteY1" fmla="*/ 4826000 h 4826000"/>
              <a:gd name="connsiteX2" fmla="*/ 260698 w 2103156"/>
              <a:gd name="connsiteY2" fmla="*/ 4826000 h 4826000"/>
              <a:gd name="connsiteX3" fmla="*/ 0 w 2103156"/>
              <a:gd name="connsiteY3" fmla="*/ 4565302 h 4826000"/>
              <a:gd name="connsiteX4" fmla="*/ 0 w 2103156"/>
              <a:gd name="connsiteY4" fmla="*/ 260698 h 4826000"/>
              <a:gd name="connsiteX5" fmla="*/ 260698 w 2103156"/>
              <a:gd name="connsiteY5" fmla="*/ 0 h 4826000"/>
              <a:gd name="connsiteX6" fmla="*/ 1751018 w 2103156"/>
              <a:gd name="connsiteY6" fmla="*/ 0 h 4826000"/>
              <a:gd name="connsiteX7" fmla="*/ 2011716 w 2103156"/>
              <a:gd name="connsiteY7" fmla="*/ 260698 h 4826000"/>
              <a:gd name="connsiteX8" fmla="*/ 2103156 w 2103156"/>
              <a:gd name="connsiteY8" fmla="*/ 4656742 h 4826000"/>
              <a:gd name="connsiteX0" fmla="*/ 2011716 w 2011716"/>
              <a:gd name="connsiteY0" fmla="*/ 4565302 h 4826000"/>
              <a:gd name="connsiteX1" fmla="*/ 1751018 w 2011716"/>
              <a:gd name="connsiteY1" fmla="*/ 4826000 h 4826000"/>
              <a:gd name="connsiteX2" fmla="*/ 260698 w 2011716"/>
              <a:gd name="connsiteY2" fmla="*/ 4826000 h 4826000"/>
              <a:gd name="connsiteX3" fmla="*/ 0 w 2011716"/>
              <a:gd name="connsiteY3" fmla="*/ 4565302 h 4826000"/>
              <a:gd name="connsiteX4" fmla="*/ 0 w 2011716"/>
              <a:gd name="connsiteY4" fmla="*/ 260698 h 4826000"/>
              <a:gd name="connsiteX5" fmla="*/ 260698 w 2011716"/>
              <a:gd name="connsiteY5" fmla="*/ 0 h 4826000"/>
              <a:gd name="connsiteX6" fmla="*/ 1751018 w 2011716"/>
              <a:gd name="connsiteY6" fmla="*/ 0 h 4826000"/>
              <a:gd name="connsiteX7" fmla="*/ 2011716 w 2011716"/>
              <a:gd name="connsiteY7" fmla="*/ 260698 h 4826000"/>
              <a:gd name="connsiteX0" fmla="*/ 1751018 w 2011716"/>
              <a:gd name="connsiteY0" fmla="*/ 4826000 h 4826000"/>
              <a:gd name="connsiteX1" fmla="*/ 260698 w 2011716"/>
              <a:gd name="connsiteY1" fmla="*/ 4826000 h 4826000"/>
              <a:gd name="connsiteX2" fmla="*/ 0 w 2011716"/>
              <a:gd name="connsiteY2" fmla="*/ 4565302 h 4826000"/>
              <a:gd name="connsiteX3" fmla="*/ 0 w 2011716"/>
              <a:gd name="connsiteY3" fmla="*/ 260698 h 4826000"/>
              <a:gd name="connsiteX4" fmla="*/ 260698 w 2011716"/>
              <a:gd name="connsiteY4" fmla="*/ 0 h 4826000"/>
              <a:gd name="connsiteX5" fmla="*/ 1751018 w 2011716"/>
              <a:gd name="connsiteY5" fmla="*/ 0 h 4826000"/>
              <a:gd name="connsiteX6" fmla="*/ 2011716 w 2011716"/>
              <a:gd name="connsiteY6" fmla="*/ 260698 h 4826000"/>
              <a:gd name="connsiteX0" fmla="*/ 260698 w 2011716"/>
              <a:gd name="connsiteY0" fmla="*/ 4826000 h 4826000"/>
              <a:gd name="connsiteX1" fmla="*/ 0 w 2011716"/>
              <a:gd name="connsiteY1" fmla="*/ 4565302 h 4826000"/>
              <a:gd name="connsiteX2" fmla="*/ 0 w 2011716"/>
              <a:gd name="connsiteY2" fmla="*/ 260698 h 4826000"/>
              <a:gd name="connsiteX3" fmla="*/ 260698 w 2011716"/>
              <a:gd name="connsiteY3" fmla="*/ 0 h 4826000"/>
              <a:gd name="connsiteX4" fmla="*/ 1751018 w 2011716"/>
              <a:gd name="connsiteY4" fmla="*/ 0 h 4826000"/>
              <a:gd name="connsiteX5" fmla="*/ 2011716 w 2011716"/>
              <a:gd name="connsiteY5" fmla="*/ 260698 h 4826000"/>
              <a:gd name="connsiteX0" fmla="*/ 0 w 2011716"/>
              <a:gd name="connsiteY0" fmla="*/ 4565302 h 4565302"/>
              <a:gd name="connsiteX1" fmla="*/ 0 w 2011716"/>
              <a:gd name="connsiteY1" fmla="*/ 260698 h 4565302"/>
              <a:gd name="connsiteX2" fmla="*/ 260698 w 2011716"/>
              <a:gd name="connsiteY2" fmla="*/ 0 h 4565302"/>
              <a:gd name="connsiteX3" fmla="*/ 1751018 w 2011716"/>
              <a:gd name="connsiteY3" fmla="*/ 0 h 4565302"/>
              <a:gd name="connsiteX4" fmla="*/ 2011716 w 2011716"/>
              <a:gd name="connsiteY4" fmla="*/ 260698 h 4565302"/>
              <a:gd name="connsiteX0" fmla="*/ 0 w 1751018"/>
              <a:gd name="connsiteY0" fmla="*/ 4565302 h 4565302"/>
              <a:gd name="connsiteX1" fmla="*/ 0 w 1751018"/>
              <a:gd name="connsiteY1" fmla="*/ 260698 h 4565302"/>
              <a:gd name="connsiteX2" fmla="*/ 260698 w 1751018"/>
              <a:gd name="connsiteY2" fmla="*/ 0 h 4565302"/>
              <a:gd name="connsiteX3" fmla="*/ 1751018 w 1751018"/>
              <a:gd name="connsiteY3" fmla="*/ 0 h 45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018" h="4565302">
                <a:moveTo>
                  <a:pt x="0" y="4565302"/>
                </a:moveTo>
                <a:lnTo>
                  <a:pt x="0" y="260698"/>
                </a:lnTo>
                <a:cubicBezTo>
                  <a:pt x="0" y="116718"/>
                  <a:pt x="116718" y="0"/>
                  <a:pt x="260698" y="0"/>
                </a:cubicBezTo>
                <a:lnTo>
                  <a:pt x="1751018" y="0"/>
                </a:lnTo>
              </a:path>
            </a:pathLst>
          </a:custGeom>
          <a:noFill/>
          <a:ln w="3556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2" name="Rounded Rectangle 32">
            <a:extLst>
              <a:ext uri="{FF2B5EF4-FFF2-40B4-BE49-F238E27FC236}">
                <a16:creationId xmlns:a16="http://schemas.microsoft.com/office/drawing/2014/main" id="{5E79F0DD-D792-4D0D-A0EE-96D577763772}"/>
              </a:ext>
            </a:extLst>
          </p:cNvPr>
          <p:cNvSpPr/>
          <p:nvPr/>
        </p:nvSpPr>
        <p:spPr>
          <a:xfrm flipH="1">
            <a:off x="7911062" y="2293466"/>
            <a:ext cx="927536" cy="2682228"/>
          </a:xfrm>
          <a:custGeom>
            <a:avLst/>
            <a:gdLst>
              <a:gd name="connsiteX0" fmla="*/ 0 w 2011716"/>
              <a:gd name="connsiteY0" fmla="*/ 260698 h 4826000"/>
              <a:gd name="connsiteX1" fmla="*/ 260698 w 2011716"/>
              <a:gd name="connsiteY1" fmla="*/ 0 h 4826000"/>
              <a:gd name="connsiteX2" fmla="*/ 1751018 w 2011716"/>
              <a:gd name="connsiteY2" fmla="*/ 0 h 4826000"/>
              <a:gd name="connsiteX3" fmla="*/ 2011716 w 2011716"/>
              <a:gd name="connsiteY3" fmla="*/ 260698 h 4826000"/>
              <a:gd name="connsiteX4" fmla="*/ 2011716 w 2011716"/>
              <a:gd name="connsiteY4" fmla="*/ 4565302 h 4826000"/>
              <a:gd name="connsiteX5" fmla="*/ 1751018 w 2011716"/>
              <a:gd name="connsiteY5" fmla="*/ 4826000 h 4826000"/>
              <a:gd name="connsiteX6" fmla="*/ 260698 w 2011716"/>
              <a:gd name="connsiteY6" fmla="*/ 4826000 h 4826000"/>
              <a:gd name="connsiteX7" fmla="*/ 0 w 2011716"/>
              <a:gd name="connsiteY7" fmla="*/ 4565302 h 4826000"/>
              <a:gd name="connsiteX8" fmla="*/ 0 w 2011716"/>
              <a:gd name="connsiteY8" fmla="*/ 260698 h 4826000"/>
              <a:gd name="connsiteX0" fmla="*/ 2011716 w 2103156"/>
              <a:gd name="connsiteY0" fmla="*/ 4565302 h 4826000"/>
              <a:gd name="connsiteX1" fmla="*/ 1751018 w 2103156"/>
              <a:gd name="connsiteY1" fmla="*/ 4826000 h 4826000"/>
              <a:gd name="connsiteX2" fmla="*/ 260698 w 2103156"/>
              <a:gd name="connsiteY2" fmla="*/ 4826000 h 4826000"/>
              <a:gd name="connsiteX3" fmla="*/ 0 w 2103156"/>
              <a:gd name="connsiteY3" fmla="*/ 4565302 h 4826000"/>
              <a:gd name="connsiteX4" fmla="*/ 0 w 2103156"/>
              <a:gd name="connsiteY4" fmla="*/ 260698 h 4826000"/>
              <a:gd name="connsiteX5" fmla="*/ 260698 w 2103156"/>
              <a:gd name="connsiteY5" fmla="*/ 0 h 4826000"/>
              <a:gd name="connsiteX6" fmla="*/ 1751018 w 2103156"/>
              <a:gd name="connsiteY6" fmla="*/ 0 h 4826000"/>
              <a:gd name="connsiteX7" fmla="*/ 2011716 w 2103156"/>
              <a:gd name="connsiteY7" fmla="*/ 260698 h 4826000"/>
              <a:gd name="connsiteX8" fmla="*/ 2103156 w 2103156"/>
              <a:gd name="connsiteY8" fmla="*/ 4656742 h 4826000"/>
              <a:gd name="connsiteX0" fmla="*/ 2011716 w 2011716"/>
              <a:gd name="connsiteY0" fmla="*/ 4565302 h 4826000"/>
              <a:gd name="connsiteX1" fmla="*/ 1751018 w 2011716"/>
              <a:gd name="connsiteY1" fmla="*/ 4826000 h 4826000"/>
              <a:gd name="connsiteX2" fmla="*/ 260698 w 2011716"/>
              <a:gd name="connsiteY2" fmla="*/ 4826000 h 4826000"/>
              <a:gd name="connsiteX3" fmla="*/ 0 w 2011716"/>
              <a:gd name="connsiteY3" fmla="*/ 4565302 h 4826000"/>
              <a:gd name="connsiteX4" fmla="*/ 0 w 2011716"/>
              <a:gd name="connsiteY4" fmla="*/ 260698 h 4826000"/>
              <a:gd name="connsiteX5" fmla="*/ 260698 w 2011716"/>
              <a:gd name="connsiteY5" fmla="*/ 0 h 4826000"/>
              <a:gd name="connsiteX6" fmla="*/ 1751018 w 2011716"/>
              <a:gd name="connsiteY6" fmla="*/ 0 h 4826000"/>
              <a:gd name="connsiteX7" fmla="*/ 2011716 w 2011716"/>
              <a:gd name="connsiteY7" fmla="*/ 260698 h 4826000"/>
              <a:gd name="connsiteX0" fmla="*/ 1751018 w 2011716"/>
              <a:gd name="connsiteY0" fmla="*/ 4826000 h 4826000"/>
              <a:gd name="connsiteX1" fmla="*/ 260698 w 2011716"/>
              <a:gd name="connsiteY1" fmla="*/ 4826000 h 4826000"/>
              <a:gd name="connsiteX2" fmla="*/ 0 w 2011716"/>
              <a:gd name="connsiteY2" fmla="*/ 4565302 h 4826000"/>
              <a:gd name="connsiteX3" fmla="*/ 0 w 2011716"/>
              <a:gd name="connsiteY3" fmla="*/ 260698 h 4826000"/>
              <a:gd name="connsiteX4" fmla="*/ 260698 w 2011716"/>
              <a:gd name="connsiteY4" fmla="*/ 0 h 4826000"/>
              <a:gd name="connsiteX5" fmla="*/ 1751018 w 2011716"/>
              <a:gd name="connsiteY5" fmla="*/ 0 h 4826000"/>
              <a:gd name="connsiteX6" fmla="*/ 2011716 w 2011716"/>
              <a:gd name="connsiteY6" fmla="*/ 260698 h 4826000"/>
              <a:gd name="connsiteX0" fmla="*/ 260698 w 2011716"/>
              <a:gd name="connsiteY0" fmla="*/ 4826000 h 4826000"/>
              <a:gd name="connsiteX1" fmla="*/ 0 w 2011716"/>
              <a:gd name="connsiteY1" fmla="*/ 4565302 h 4826000"/>
              <a:gd name="connsiteX2" fmla="*/ 0 w 2011716"/>
              <a:gd name="connsiteY2" fmla="*/ 260698 h 4826000"/>
              <a:gd name="connsiteX3" fmla="*/ 260698 w 2011716"/>
              <a:gd name="connsiteY3" fmla="*/ 0 h 4826000"/>
              <a:gd name="connsiteX4" fmla="*/ 1751018 w 2011716"/>
              <a:gd name="connsiteY4" fmla="*/ 0 h 4826000"/>
              <a:gd name="connsiteX5" fmla="*/ 2011716 w 2011716"/>
              <a:gd name="connsiteY5" fmla="*/ 260698 h 4826000"/>
              <a:gd name="connsiteX0" fmla="*/ 0 w 2011716"/>
              <a:gd name="connsiteY0" fmla="*/ 4565302 h 4565302"/>
              <a:gd name="connsiteX1" fmla="*/ 0 w 2011716"/>
              <a:gd name="connsiteY1" fmla="*/ 260698 h 4565302"/>
              <a:gd name="connsiteX2" fmla="*/ 260698 w 2011716"/>
              <a:gd name="connsiteY2" fmla="*/ 0 h 4565302"/>
              <a:gd name="connsiteX3" fmla="*/ 1751018 w 2011716"/>
              <a:gd name="connsiteY3" fmla="*/ 0 h 4565302"/>
              <a:gd name="connsiteX4" fmla="*/ 2011716 w 2011716"/>
              <a:gd name="connsiteY4" fmla="*/ 260698 h 4565302"/>
              <a:gd name="connsiteX0" fmla="*/ 0 w 1751018"/>
              <a:gd name="connsiteY0" fmla="*/ 4565302 h 4565302"/>
              <a:gd name="connsiteX1" fmla="*/ 0 w 1751018"/>
              <a:gd name="connsiteY1" fmla="*/ 260698 h 4565302"/>
              <a:gd name="connsiteX2" fmla="*/ 260698 w 1751018"/>
              <a:gd name="connsiteY2" fmla="*/ 0 h 4565302"/>
              <a:gd name="connsiteX3" fmla="*/ 1751018 w 1751018"/>
              <a:gd name="connsiteY3" fmla="*/ 0 h 45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018" h="4565302">
                <a:moveTo>
                  <a:pt x="0" y="4565302"/>
                </a:moveTo>
                <a:lnTo>
                  <a:pt x="0" y="260698"/>
                </a:lnTo>
                <a:cubicBezTo>
                  <a:pt x="0" y="116718"/>
                  <a:pt x="116718" y="0"/>
                  <a:pt x="260698" y="0"/>
                </a:cubicBezTo>
                <a:lnTo>
                  <a:pt x="1751018" y="0"/>
                </a:lnTo>
              </a:path>
            </a:pathLst>
          </a:custGeom>
          <a:noFill/>
          <a:ln w="3556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3" name="Rounded Rectangle 32">
            <a:extLst>
              <a:ext uri="{FF2B5EF4-FFF2-40B4-BE49-F238E27FC236}">
                <a16:creationId xmlns:a16="http://schemas.microsoft.com/office/drawing/2014/main" id="{7A6A052F-D4F0-4086-87EC-F223DDA2AF22}"/>
              </a:ext>
            </a:extLst>
          </p:cNvPr>
          <p:cNvSpPr/>
          <p:nvPr/>
        </p:nvSpPr>
        <p:spPr>
          <a:xfrm flipH="1">
            <a:off x="7891571" y="3351802"/>
            <a:ext cx="694939" cy="1623893"/>
          </a:xfrm>
          <a:custGeom>
            <a:avLst/>
            <a:gdLst>
              <a:gd name="connsiteX0" fmla="*/ 0 w 2011716"/>
              <a:gd name="connsiteY0" fmla="*/ 260698 h 4826000"/>
              <a:gd name="connsiteX1" fmla="*/ 260698 w 2011716"/>
              <a:gd name="connsiteY1" fmla="*/ 0 h 4826000"/>
              <a:gd name="connsiteX2" fmla="*/ 1751018 w 2011716"/>
              <a:gd name="connsiteY2" fmla="*/ 0 h 4826000"/>
              <a:gd name="connsiteX3" fmla="*/ 2011716 w 2011716"/>
              <a:gd name="connsiteY3" fmla="*/ 260698 h 4826000"/>
              <a:gd name="connsiteX4" fmla="*/ 2011716 w 2011716"/>
              <a:gd name="connsiteY4" fmla="*/ 4565302 h 4826000"/>
              <a:gd name="connsiteX5" fmla="*/ 1751018 w 2011716"/>
              <a:gd name="connsiteY5" fmla="*/ 4826000 h 4826000"/>
              <a:gd name="connsiteX6" fmla="*/ 260698 w 2011716"/>
              <a:gd name="connsiteY6" fmla="*/ 4826000 h 4826000"/>
              <a:gd name="connsiteX7" fmla="*/ 0 w 2011716"/>
              <a:gd name="connsiteY7" fmla="*/ 4565302 h 4826000"/>
              <a:gd name="connsiteX8" fmla="*/ 0 w 2011716"/>
              <a:gd name="connsiteY8" fmla="*/ 260698 h 4826000"/>
              <a:gd name="connsiteX0" fmla="*/ 2011716 w 2103156"/>
              <a:gd name="connsiteY0" fmla="*/ 4565302 h 4826000"/>
              <a:gd name="connsiteX1" fmla="*/ 1751018 w 2103156"/>
              <a:gd name="connsiteY1" fmla="*/ 4826000 h 4826000"/>
              <a:gd name="connsiteX2" fmla="*/ 260698 w 2103156"/>
              <a:gd name="connsiteY2" fmla="*/ 4826000 h 4826000"/>
              <a:gd name="connsiteX3" fmla="*/ 0 w 2103156"/>
              <a:gd name="connsiteY3" fmla="*/ 4565302 h 4826000"/>
              <a:gd name="connsiteX4" fmla="*/ 0 w 2103156"/>
              <a:gd name="connsiteY4" fmla="*/ 260698 h 4826000"/>
              <a:gd name="connsiteX5" fmla="*/ 260698 w 2103156"/>
              <a:gd name="connsiteY5" fmla="*/ 0 h 4826000"/>
              <a:gd name="connsiteX6" fmla="*/ 1751018 w 2103156"/>
              <a:gd name="connsiteY6" fmla="*/ 0 h 4826000"/>
              <a:gd name="connsiteX7" fmla="*/ 2011716 w 2103156"/>
              <a:gd name="connsiteY7" fmla="*/ 260698 h 4826000"/>
              <a:gd name="connsiteX8" fmla="*/ 2103156 w 2103156"/>
              <a:gd name="connsiteY8" fmla="*/ 4656742 h 4826000"/>
              <a:gd name="connsiteX0" fmla="*/ 2011716 w 2011716"/>
              <a:gd name="connsiteY0" fmla="*/ 4565302 h 4826000"/>
              <a:gd name="connsiteX1" fmla="*/ 1751018 w 2011716"/>
              <a:gd name="connsiteY1" fmla="*/ 4826000 h 4826000"/>
              <a:gd name="connsiteX2" fmla="*/ 260698 w 2011716"/>
              <a:gd name="connsiteY2" fmla="*/ 4826000 h 4826000"/>
              <a:gd name="connsiteX3" fmla="*/ 0 w 2011716"/>
              <a:gd name="connsiteY3" fmla="*/ 4565302 h 4826000"/>
              <a:gd name="connsiteX4" fmla="*/ 0 w 2011716"/>
              <a:gd name="connsiteY4" fmla="*/ 260698 h 4826000"/>
              <a:gd name="connsiteX5" fmla="*/ 260698 w 2011716"/>
              <a:gd name="connsiteY5" fmla="*/ 0 h 4826000"/>
              <a:gd name="connsiteX6" fmla="*/ 1751018 w 2011716"/>
              <a:gd name="connsiteY6" fmla="*/ 0 h 4826000"/>
              <a:gd name="connsiteX7" fmla="*/ 2011716 w 2011716"/>
              <a:gd name="connsiteY7" fmla="*/ 260698 h 4826000"/>
              <a:gd name="connsiteX0" fmla="*/ 1751018 w 2011716"/>
              <a:gd name="connsiteY0" fmla="*/ 4826000 h 4826000"/>
              <a:gd name="connsiteX1" fmla="*/ 260698 w 2011716"/>
              <a:gd name="connsiteY1" fmla="*/ 4826000 h 4826000"/>
              <a:gd name="connsiteX2" fmla="*/ 0 w 2011716"/>
              <a:gd name="connsiteY2" fmla="*/ 4565302 h 4826000"/>
              <a:gd name="connsiteX3" fmla="*/ 0 w 2011716"/>
              <a:gd name="connsiteY3" fmla="*/ 260698 h 4826000"/>
              <a:gd name="connsiteX4" fmla="*/ 260698 w 2011716"/>
              <a:gd name="connsiteY4" fmla="*/ 0 h 4826000"/>
              <a:gd name="connsiteX5" fmla="*/ 1751018 w 2011716"/>
              <a:gd name="connsiteY5" fmla="*/ 0 h 4826000"/>
              <a:gd name="connsiteX6" fmla="*/ 2011716 w 2011716"/>
              <a:gd name="connsiteY6" fmla="*/ 260698 h 4826000"/>
              <a:gd name="connsiteX0" fmla="*/ 260698 w 2011716"/>
              <a:gd name="connsiteY0" fmla="*/ 4826000 h 4826000"/>
              <a:gd name="connsiteX1" fmla="*/ 0 w 2011716"/>
              <a:gd name="connsiteY1" fmla="*/ 4565302 h 4826000"/>
              <a:gd name="connsiteX2" fmla="*/ 0 w 2011716"/>
              <a:gd name="connsiteY2" fmla="*/ 260698 h 4826000"/>
              <a:gd name="connsiteX3" fmla="*/ 260698 w 2011716"/>
              <a:gd name="connsiteY3" fmla="*/ 0 h 4826000"/>
              <a:gd name="connsiteX4" fmla="*/ 1751018 w 2011716"/>
              <a:gd name="connsiteY4" fmla="*/ 0 h 4826000"/>
              <a:gd name="connsiteX5" fmla="*/ 2011716 w 2011716"/>
              <a:gd name="connsiteY5" fmla="*/ 260698 h 4826000"/>
              <a:gd name="connsiteX0" fmla="*/ 0 w 2011716"/>
              <a:gd name="connsiteY0" fmla="*/ 4565302 h 4565302"/>
              <a:gd name="connsiteX1" fmla="*/ 0 w 2011716"/>
              <a:gd name="connsiteY1" fmla="*/ 260698 h 4565302"/>
              <a:gd name="connsiteX2" fmla="*/ 260698 w 2011716"/>
              <a:gd name="connsiteY2" fmla="*/ 0 h 4565302"/>
              <a:gd name="connsiteX3" fmla="*/ 1751018 w 2011716"/>
              <a:gd name="connsiteY3" fmla="*/ 0 h 4565302"/>
              <a:gd name="connsiteX4" fmla="*/ 2011716 w 2011716"/>
              <a:gd name="connsiteY4" fmla="*/ 260698 h 4565302"/>
              <a:gd name="connsiteX0" fmla="*/ 0 w 1751018"/>
              <a:gd name="connsiteY0" fmla="*/ 4565302 h 4565302"/>
              <a:gd name="connsiteX1" fmla="*/ 0 w 1751018"/>
              <a:gd name="connsiteY1" fmla="*/ 260698 h 4565302"/>
              <a:gd name="connsiteX2" fmla="*/ 260698 w 1751018"/>
              <a:gd name="connsiteY2" fmla="*/ 0 h 4565302"/>
              <a:gd name="connsiteX3" fmla="*/ 1751018 w 1751018"/>
              <a:gd name="connsiteY3" fmla="*/ 0 h 45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018" h="4565302">
                <a:moveTo>
                  <a:pt x="0" y="4565302"/>
                </a:moveTo>
                <a:lnTo>
                  <a:pt x="0" y="260698"/>
                </a:lnTo>
                <a:cubicBezTo>
                  <a:pt x="0" y="116718"/>
                  <a:pt x="116718" y="0"/>
                  <a:pt x="260698" y="0"/>
                </a:cubicBezTo>
                <a:lnTo>
                  <a:pt x="1751018" y="0"/>
                </a:lnTo>
              </a:path>
            </a:pathLst>
          </a:custGeom>
          <a:noFill/>
          <a:ln w="3556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4" name="Rounded Rectangle 32">
            <a:extLst>
              <a:ext uri="{FF2B5EF4-FFF2-40B4-BE49-F238E27FC236}">
                <a16:creationId xmlns:a16="http://schemas.microsoft.com/office/drawing/2014/main" id="{0193031C-96A2-4B0C-A1FF-FE9874C153FE}"/>
              </a:ext>
            </a:extLst>
          </p:cNvPr>
          <p:cNvSpPr/>
          <p:nvPr/>
        </p:nvSpPr>
        <p:spPr>
          <a:xfrm flipH="1">
            <a:off x="7884973" y="4467863"/>
            <a:ext cx="449651" cy="507832"/>
          </a:xfrm>
          <a:custGeom>
            <a:avLst/>
            <a:gdLst>
              <a:gd name="connsiteX0" fmla="*/ 0 w 2011716"/>
              <a:gd name="connsiteY0" fmla="*/ 260698 h 4826000"/>
              <a:gd name="connsiteX1" fmla="*/ 260698 w 2011716"/>
              <a:gd name="connsiteY1" fmla="*/ 0 h 4826000"/>
              <a:gd name="connsiteX2" fmla="*/ 1751018 w 2011716"/>
              <a:gd name="connsiteY2" fmla="*/ 0 h 4826000"/>
              <a:gd name="connsiteX3" fmla="*/ 2011716 w 2011716"/>
              <a:gd name="connsiteY3" fmla="*/ 260698 h 4826000"/>
              <a:gd name="connsiteX4" fmla="*/ 2011716 w 2011716"/>
              <a:gd name="connsiteY4" fmla="*/ 4565302 h 4826000"/>
              <a:gd name="connsiteX5" fmla="*/ 1751018 w 2011716"/>
              <a:gd name="connsiteY5" fmla="*/ 4826000 h 4826000"/>
              <a:gd name="connsiteX6" fmla="*/ 260698 w 2011716"/>
              <a:gd name="connsiteY6" fmla="*/ 4826000 h 4826000"/>
              <a:gd name="connsiteX7" fmla="*/ 0 w 2011716"/>
              <a:gd name="connsiteY7" fmla="*/ 4565302 h 4826000"/>
              <a:gd name="connsiteX8" fmla="*/ 0 w 2011716"/>
              <a:gd name="connsiteY8" fmla="*/ 260698 h 4826000"/>
              <a:gd name="connsiteX0" fmla="*/ 2011716 w 2103156"/>
              <a:gd name="connsiteY0" fmla="*/ 4565302 h 4826000"/>
              <a:gd name="connsiteX1" fmla="*/ 1751018 w 2103156"/>
              <a:gd name="connsiteY1" fmla="*/ 4826000 h 4826000"/>
              <a:gd name="connsiteX2" fmla="*/ 260698 w 2103156"/>
              <a:gd name="connsiteY2" fmla="*/ 4826000 h 4826000"/>
              <a:gd name="connsiteX3" fmla="*/ 0 w 2103156"/>
              <a:gd name="connsiteY3" fmla="*/ 4565302 h 4826000"/>
              <a:gd name="connsiteX4" fmla="*/ 0 w 2103156"/>
              <a:gd name="connsiteY4" fmla="*/ 260698 h 4826000"/>
              <a:gd name="connsiteX5" fmla="*/ 260698 w 2103156"/>
              <a:gd name="connsiteY5" fmla="*/ 0 h 4826000"/>
              <a:gd name="connsiteX6" fmla="*/ 1751018 w 2103156"/>
              <a:gd name="connsiteY6" fmla="*/ 0 h 4826000"/>
              <a:gd name="connsiteX7" fmla="*/ 2011716 w 2103156"/>
              <a:gd name="connsiteY7" fmla="*/ 260698 h 4826000"/>
              <a:gd name="connsiteX8" fmla="*/ 2103156 w 2103156"/>
              <a:gd name="connsiteY8" fmla="*/ 4656742 h 4826000"/>
              <a:gd name="connsiteX0" fmla="*/ 2011716 w 2011716"/>
              <a:gd name="connsiteY0" fmla="*/ 4565302 h 4826000"/>
              <a:gd name="connsiteX1" fmla="*/ 1751018 w 2011716"/>
              <a:gd name="connsiteY1" fmla="*/ 4826000 h 4826000"/>
              <a:gd name="connsiteX2" fmla="*/ 260698 w 2011716"/>
              <a:gd name="connsiteY2" fmla="*/ 4826000 h 4826000"/>
              <a:gd name="connsiteX3" fmla="*/ 0 w 2011716"/>
              <a:gd name="connsiteY3" fmla="*/ 4565302 h 4826000"/>
              <a:gd name="connsiteX4" fmla="*/ 0 w 2011716"/>
              <a:gd name="connsiteY4" fmla="*/ 260698 h 4826000"/>
              <a:gd name="connsiteX5" fmla="*/ 260698 w 2011716"/>
              <a:gd name="connsiteY5" fmla="*/ 0 h 4826000"/>
              <a:gd name="connsiteX6" fmla="*/ 1751018 w 2011716"/>
              <a:gd name="connsiteY6" fmla="*/ 0 h 4826000"/>
              <a:gd name="connsiteX7" fmla="*/ 2011716 w 2011716"/>
              <a:gd name="connsiteY7" fmla="*/ 260698 h 4826000"/>
              <a:gd name="connsiteX0" fmla="*/ 1751018 w 2011716"/>
              <a:gd name="connsiteY0" fmla="*/ 4826000 h 4826000"/>
              <a:gd name="connsiteX1" fmla="*/ 260698 w 2011716"/>
              <a:gd name="connsiteY1" fmla="*/ 4826000 h 4826000"/>
              <a:gd name="connsiteX2" fmla="*/ 0 w 2011716"/>
              <a:gd name="connsiteY2" fmla="*/ 4565302 h 4826000"/>
              <a:gd name="connsiteX3" fmla="*/ 0 w 2011716"/>
              <a:gd name="connsiteY3" fmla="*/ 260698 h 4826000"/>
              <a:gd name="connsiteX4" fmla="*/ 260698 w 2011716"/>
              <a:gd name="connsiteY4" fmla="*/ 0 h 4826000"/>
              <a:gd name="connsiteX5" fmla="*/ 1751018 w 2011716"/>
              <a:gd name="connsiteY5" fmla="*/ 0 h 4826000"/>
              <a:gd name="connsiteX6" fmla="*/ 2011716 w 2011716"/>
              <a:gd name="connsiteY6" fmla="*/ 260698 h 4826000"/>
              <a:gd name="connsiteX0" fmla="*/ 260698 w 2011716"/>
              <a:gd name="connsiteY0" fmla="*/ 4826000 h 4826000"/>
              <a:gd name="connsiteX1" fmla="*/ 0 w 2011716"/>
              <a:gd name="connsiteY1" fmla="*/ 4565302 h 4826000"/>
              <a:gd name="connsiteX2" fmla="*/ 0 w 2011716"/>
              <a:gd name="connsiteY2" fmla="*/ 260698 h 4826000"/>
              <a:gd name="connsiteX3" fmla="*/ 260698 w 2011716"/>
              <a:gd name="connsiteY3" fmla="*/ 0 h 4826000"/>
              <a:gd name="connsiteX4" fmla="*/ 1751018 w 2011716"/>
              <a:gd name="connsiteY4" fmla="*/ 0 h 4826000"/>
              <a:gd name="connsiteX5" fmla="*/ 2011716 w 2011716"/>
              <a:gd name="connsiteY5" fmla="*/ 260698 h 4826000"/>
              <a:gd name="connsiteX0" fmla="*/ 0 w 2011716"/>
              <a:gd name="connsiteY0" fmla="*/ 4565302 h 4565302"/>
              <a:gd name="connsiteX1" fmla="*/ 0 w 2011716"/>
              <a:gd name="connsiteY1" fmla="*/ 260698 h 4565302"/>
              <a:gd name="connsiteX2" fmla="*/ 260698 w 2011716"/>
              <a:gd name="connsiteY2" fmla="*/ 0 h 4565302"/>
              <a:gd name="connsiteX3" fmla="*/ 1751018 w 2011716"/>
              <a:gd name="connsiteY3" fmla="*/ 0 h 4565302"/>
              <a:gd name="connsiteX4" fmla="*/ 2011716 w 2011716"/>
              <a:gd name="connsiteY4" fmla="*/ 260698 h 4565302"/>
              <a:gd name="connsiteX0" fmla="*/ 0 w 1751018"/>
              <a:gd name="connsiteY0" fmla="*/ 4565302 h 4565302"/>
              <a:gd name="connsiteX1" fmla="*/ 0 w 1751018"/>
              <a:gd name="connsiteY1" fmla="*/ 260698 h 4565302"/>
              <a:gd name="connsiteX2" fmla="*/ 260698 w 1751018"/>
              <a:gd name="connsiteY2" fmla="*/ 0 h 4565302"/>
              <a:gd name="connsiteX3" fmla="*/ 1751018 w 1751018"/>
              <a:gd name="connsiteY3" fmla="*/ 0 h 456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018" h="4565302">
                <a:moveTo>
                  <a:pt x="0" y="4565302"/>
                </a:moveTo>
                <a:lnTo>
                  <a:pt x="0" y="260698"/>
                </a:lnTo>
                <a:cubicBezTo>
                  <a:pt x="0" y="116718"/>
                  <a:pt x="116718" y="0"/>
                  <a:pt x="260698" y="0"/>
                </a:cubicBezTo>
                <a:lnTo>
                  <a:pt x="1751018" y="0"/>
                </a:lnTo>
              </a:path>
            </a:pathLst>
          </a:custGeom>
          <a:noFill/>
          <a:ln w="3556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5C6A6D-8D4E-496B-8499-181200022B61}"/>
              </a:ext>
            </a:extLst>
          </p:cNvPr>
          <p:cNvSpPr/>
          <p:nvPr/>
        </p:nvSpPr>
        <p:spPr>
          <a:xfrm>
            <a:off x="7849346" y="5274050"/>
            <a:ext cx="633463" cy="1586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0377F4-6F2C-4024-98F0-1D46884FE1CC}"/>
              </a:ext>
            </a:extLst>
          </p:cNvPr>
          <p:cNvSpPr/>
          <p:nvPr/>
        </p:nvSpPr>
        <p:spPr>
          <a:xfrm>
            <a:off x="8479728" y="5274050"/>
            <a:ext cx="698243" cy="1586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2B21E6-4426-4AB6-A007-F4410743CB6C}"/>
              </a:ext>
            </a:extLst>
          </p:cNvPr>
          <p:cNvSpPr/>
          <p:nvPr/>
        </p:nvSpPr>
        <p:spPr>
          <a:xfrm>
            <a:off x="9174875" y="5269361"/>
            <a:ext cx="633463" cy="15860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E99307-3E98-4346-9EAE-C6521B073AC2}"/>
              </a:ext>
            </a:extLst>
          </p:cNvPr>
          <p:cNvSpPr/>
          <p:nvPr/>
        </p:nvSpPr>
        <p:spPr>
          <a:xfrm>
            <a:off x="7216673" y="5274050"/>
            <a:ext cx="633463" cy="158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87B604-7887-4A39-9A39-2961C83DFD7E}"/>
              </a:ext>
            </a:extLst>
          </p:cNvPr>
          <p:cNvSpPr/>
          <p:nvPr/>
        </p:nvSpPr>
        <p:spPr>
          <a:xfrm>
            <a:off x="9806138" y="5269361"/>
            <a:ext cx="633463" cy="15860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Freeform 99">
            <a:extLst>
              <a:ext uri="{FF2B5EF4-FFF2-40B4-BE49-F238E27FC236}">
                <a16:creationId xmlns:a16="http://schemas.microsoft.com/office/drawing/2014/main" id="{3A97D047-57A3-43A0-AF9E-DC444624CD26}"/>
              </a:ext>
            </a:extLst>
          </p:cNvPr>
          <p:cNvSpPr/>
          <p:nvPr/>
        </p:nvSpPr>
        <p:spPr>
          <a:xfrm>
            <a:off x="7218263" y="4953527"/>
            <a:ext cx="1254369" cy="323084"/>
          </a:xfrm>
          <a:custGeom>
            <a:avLst/>
            <a:gdLst>
              <a:gd name="connsiteX0" fmla="*/ 983443 w 1254369"/>
              <a:gd name="connsiteY0" fmla="*/ 0 h 323084"/>
              <a:gd name="connsiteX1" fmla="*/ 986644 w 1254369"/>
              <a:gd name="connsiteY1" fmla="*/ 0 h 323084"/>
              <a:gd name="connsiteX2" fmla="*/ 1058224 w 1254369"/>
              <a:gd name="connsiteY2" fmla="*/ 0 h 323084"/>
              <a:gd name="connsiteX3" fmla="*/ 1063213 w 1254369"/>
              <a:gd name="connsiteY3" fmla="*/ 0 h 323084"/>
              <a:gd name="connsiteX4" fmla="*/ 1174598 w 1254369"/>
              <a:gd name="connsiteY4" fmla="*/ 0 h 323084"/>
              <a:gd name="connsiteX5" fmla="*/ 1226451 w 1254369"/>
              <a:gd name="connsiteY5" fmla="*/ 0 h 323084"/>
              <a:gd name="connsiteX6" fmla="*/ 1254368 w 1254369"/>
              <a:gd name="connsiteY6" fmla="*/ 0 h 323084"/>
              <a:gd name="connsiteX7" fmla="*/ 1254369 w 1254369"/>
              <a:gd name="connsiteY7" fmla="*/ 0 h 323084"/>
              <a:gd name="connsiteX8" fmla="*/ 632881 w 1254369"/>
              <a:gd name="connsiteY8" fmla="*/ 323084 h 323084"/>
              <a:gd name="connsiteX9" fmla="*/ 488294 w 1254369"/>
              <a:gd name="connsiteY9" fmla="*/ 323084 h 323084"/>
              <a:gd name="connsiteX10" fmla="*/ 436736 w 1254369"/>
              <a:gd name="connsiteY10" fmla="*/ 323084 h 323084"/>
              <a:gd name="connsiteX11" fmla="*/ 408524 w 1254369"/>
              <a:gd name="connsiteY11" fmla="*/ 323084 h 323084"/>
              <a:gd name="connsiteX12" fmla="*/ 297139 w 1254369"/>
              <a:gd name="connsiteY12" fmla="*/ 323084 h 323084"/>
              <a:gd name="connsiteX13" fmla="*/ 239807 w 1254369"/>
              <a:gd name="connsiteY13" fmla="*/ 323084 h 323084"/>
              <a:gd name="connsiteX14" fmla="*/ 217369 w 1254369"/>
              <a:gd name="connsiteY14" fmla="*/ 323084 h 323084"/>
              <a:gd name="connsiteX15" fmla="*/ 0 w 1254369"/>
              <a:gd name="connsiteY15" fmla="*/ 323084 h 323084"/>
              <a:gd name="connsiteX16" fmla="*/ 972326 w 1254369"/>
              <a:gd name="connsiteY16" fmla="*/ 4689 h 32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4369" h="323084">
                <a:moveTo>
                  <a:pt x="983443" y="0"/>
                </a:moveTo>
                <a:lnTo>
                  <a:pt x="986644" y="0"/>
                </a:lnTo>
                <a:lnTo>
                  <a:pt x="1058224" y="0"/>
                </a:lnTo>
                <a:lnTo>
                  <a:pt x="1063213" y="0"/>
                </a:lnTo>
                <a:lnTo>
                  <a:pt x="1174598" y="0"/>
                </a:lnTo>
                <a:lnTo>
                  <a:pt x="1226451" y="0"/>
                </a:lnTo>
                <a:lnTo>
                  <a:pt x="1254368" y="0"/>
                </a:lnTo>
                <a:lnTo>
                  <a:pt x="1254369" y="0"/>
                </a:lnTo>
                <a:lnTo>
                  <a:pt x="632881" y="323084"/>
                </a:lnTo>
                <a:lnTo>
                  <a:pt x="488294" y="323084"/>
                </a:lnTo>
                <a:lnTo>
                  <a:pt x="436736" y="323084"/>
                </a:lnTo>
                <a:lnTo>
                  <a:pt x="408524" y="323084"/>
                </a:lnTo>
                <a:lnTo>
                  <a:pt x="297139" y="323084"/>
                </a:lnTo>
                <a:lnTo>
                  <a:pt x="239807" y="323084"/>
                </a:lnTo>
                <a:lnTo>
                  <a:pt x="217369" y="323084"/>
                </a:lnTo>
                <a:lnTo>
                  <a:pt x="0" y="323084"/>
                </a:lnTo>
                <a:lnTo>
                  <a:pt x="972326" y="468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1" name="Freeform 70">
            <a:extLst>
              <a:ext uri="{FF2B5EF4-FFF2-40B4-BE49-F238E27FC236}">
                <a16:creationId xmlns:a16="http://schemas.microsoft.com/office/drawing/2014/main" id="{D8F20288-6646-4332-A5FA-C200BFD35E72}"/>
              </a:ext>
            </a:extLst>
          </p:cNvPr>
          <p:cNvSpPr/>
          <p:nvPr/>
        </p:nvSpPr>
        <p:spPr>
          <a:xfrm>
            <a:off x="7831771" y="4953527"/>
            <a:ext cx="885826" cy="323084"/>
          </a:xfrm>
          <a:custGeom>
            <a:avLst/>
            <a:gdLst>
              <a:gd name="connsiteX0" fmla="*/ 629306 w 885826"/>
              <a:gd name="connsiteY0" fmla="*/ 0 h 323084"/>
              <a:gd name="connsiteX1" fmla="*/ 629925 w 885826"/>
              <a:gd name="connsiteY1" fmla="*/ 0 h 323084"/>
              <a:gd name="connsiteX2" fmla="*/ 652708 w 885826"/>
              <a:gd name="connsiteY2" fmla="*/ 0 h 323084"/>
              <a:gd name="connsiteX3" fmla="*/ 668782 w 885826"/>
              <a:gd name="connsiteY3" fmla="*/ 0 h 323084"/>
              <a:gd name="connsiteX4" fmla="*/ 827277 w 885826"/>
              <a:gd name="connsiteY4" fmla="*/ 0 h 323084"/>
              <a:gd name="connsiteX5" fmla="*/ 859249 w 885826"/>
              <a:gd name="connsiteY5" fmla="*/ 0 h 323084"/>
              <a:gd name="connsiteX6" fmla="*/ 879231 w 885826"/>
              <a:gd name="connsiteY6" fmla="*/ 0 h 323084"/>
              <a:gd name="connsiteX7" fmla="*/ 885826 w 885826"/>
              <a:gd name="connsiteY7" fmla="*/ 0 h 323084"/>
              <a:gd name="connsiteX8" fmla="*/ 662921 w 885826"/>
              <a:gd name="connsiteY8" fmla="*/ 323084 h 323084"/>
              <a:gd name="connsiteX9" fmla="*/ 472220 w 885826"/>
              <a:gd name="connsiteY9" fmla="*/ 323084 h 323084"/>
              <a:gd name="connsiteX10" fmla="*/ 429803 w 885826"/>
              <a:gd name="connsiteY10" fmla="*/ 323084 h 323084"/>
              <a:gd name="connsiteX11" fmla="*/ 401174 w 885826"/>
              <a:gd name="connsiteY11" fmla="*/ 323084 h 323084"/>
              <a:gd name="connsiteX12" fmla="*/ 281753 w 885826"/>
              <a:gd name="connsiteY12" fmla="*/ 323084 h 323084"/>
              <a:gd name="connsiteX13" fmla="*/ 249925 w 885826"/>
              <a:gd name="connsiteY13" fmla="*/ 323084 h 323084"/>
              <a:gd name="connsiteX14" fmla="*/ 203822 w 885826"/>
              <a:gd name="connsiteY14" fmla="*/ 323084 h 323084"/>
              <a:gd name="connsiteX15" fmla="*/ 0 w 885826"/>
              <a:gd name="connsiteY15" fmla="*/ 323084 h 32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85826" h="323084">
                <a:moveTo>
                  <a:pt x="629306" y="0"/>
                </a:moveTo>
                <a:lnTo>
                  <a:pt x="629925" y="0"/>
                </a:lnTo>
                <a:lnTo>
                  <a:pt x="652708" y="0"/>
                </a:lnTo>
                <a:lnTo>
                  <a:pt x="668782" y="0"/>
                </a:lnTo>
                <a:lnTo>
                  <a:pt x="827277" y="0"/>
                </a:lnTo>
                <a:lnTo>
                  <a:pt x="859249" y="0"/>
                </a:lnTo>
                <a:lnTo>
                  <a:pt x="879231" y="0"/>
                </a:lnTo>
                <a:lnTo>
                  <a:pt x="885826" y="0"/>
                </a:lnTo>
                <a:lnTo>
                  <a:pt x="662921" y="323084"/>
                </a:lnTo>
                <a:lnTo>
                  <a:pt x="472220" y="323084"/>
                </a:lnTo>
                <a:lnTo>
                  <a:pt x="429803" y="323084"/>
                </a:lnTo>
                <a:lnTo>
                  <a:pt x="401174" y="323084"/>
                </a:lnTo>
                <a:lnTo>
                  <a:pt x="281753" y="323084"/>
                </a:lnTo>
                <a:lnTo>
                  <a:pt x="249925" y="323084"/>
                </a:lnTo>
                <a:lnTo>
                  <a:pt x="203822" y="323084"/>
                </a:lnTo>
                <a:lnTo>
                  <a:pt x="0" y="32308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Freeform 66">
            <a:extLst>
              <a:ext uri="{FF2B5EF4-FFF2-40B4-BE49-F238E27FC236}">
                <a16:creationId xmlns:a16="http://schemas.microsoft.com/office/drawing/2014/main" id="{C7DD2EB4-4AEB-498D-BA2B-35EEF73A1350}"/>
              </a:ext>
            </a:extLst>
          </p:cNvPr>
          <p:cNvSpPr/>
          <p:nvPr/>
        </p:nvSpPr>
        <p:spPr>
          <a:xfrm flipH="1">
            <a:off x="9196776" y="4953527"/>
            <a:ext cx="1254369" cy="323084"/>
          </a:xfrm>
          <a:custGeom>
            <a:avLst/>
            <a:gdLst>
              <a:gd name="connsiteX0" fmla="*/ 1254369 w 1254369"/>
              <a:gd name="connsiteY0" fmla="*/ 0 h 323084"/>
              <a:gd name="connsiteX1" fmla="*/ 1254368 w 1254369"/>
              <a:gd name="connsiteY1" fmla="*/ 0 h 323084"/>
              <a:gd name="connsiteX2" fmla="*/ 1226451 w 1254369"/>
              <a:gd name="connsiteY2" fmla="*/ 0 h 323084"/>
              <a:gd name="connsiteX3" fmla="*/ 1174598 w 1254369"/>
              <a:gd name="connsiteY3" fmla="*/ 0 h 323084"/>
              <a:gd name="connsiteX4" fmla="*/ 1063213 w 1254369"/>
              <a:gd name="connsiteY4" fmla="*/ 0 h 323084"/>
              <a:gd name="connsiteX5" fmla="*/ 1058224 w 1254369"/>
              <a:gd name="connsiteY5" fmla="*/ 0 h 323084"/>
              <a:gd name="connsiteX6" fmla="*/ 986644 w 1254369"/>
              <a:gd name="connsiteY6" fmla="*/ 0 h 323084"/>
              <a:gd name="connsiteX7" fmla="*/ 983443 w 1254369"/>
              <a:gd name="connsiteY7" fmla="*/ 0 h 323084"/>
              <a:gd name="connsiteX8" fmla="*/ 972326 w 1254369"/>
              <a:gd name="connsiteY8" fmla="*/ 4689 h 323084"/>
              <a:gd name="connsiteX9" fmla="*/ 0 w 1254369"/>
              <a:gd name="connsiteY9" fmla="*/ 323084 h 323084"/>
              <a:gd name="connsiteX10" fmla="*/ 217369 w 1254369"/>
              <a:gd name="connsiteY10" fmla="*/ 323084 h 323084"/>
              <a:gd name="connsiteX11" fmla="*/ 239807 w 1254369"/>
              <a:gd name="connsiteY11" fmla="*/ 323084 h 323084"/>
              <a:gd name="connsiteX12" fmla="*/ 297139 w 1254369"/>
              <a:gd name="connsiteY12" fmla="*/ 323084 h 323084"/>
              <a:gd name="connsiteX13" fmla="*/ 408524 w 1254369"/>
              <a:gd name="connsiteY13" fmla="*/ 323084 h 323084"/>
              <a:gd name="connsiteX14" fmla="*/ 436736 w 1254369"/>
              <a:gd name="connsiteY14" fmla="*/ 323084 h 323084"/>
              <a:gd name="connsiteX15" fmla="*/ 488294 w 1254369"/>
              <a:gd name="connsiteY15" fmla="*/ 323084 h 323084"/>
              <a:gd name="connsiteX16" fmla="*/ 632881 w 1254369"/>
              <a:gd name="connsiteY16" fmla="*/ 323084 h 32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4369" h="323084">
                <a:moveTo>
                  <a:pt x="1254369" y="0"/>
                </a:moveTo>
                <a:lnTo>
                  <a:pt x="1254368" y="0"/>
                </a:lnTo>
                <a:lnTo>
                  <a:pt x="1226451" y="0"/>
                </a:lnTo>
                <a:lnTo>
                  <a:pt x="1174598" y="0"/>
                </a:lnTo>
                <a:lnTo>
                  <a:pt x="1063213" y="0"/>
                </a:lnTo>
                <a:lnTo>
                  <a:pt x="1058224" y="0"/>
                </a:lnTo>
                <a:lnTo>
                  <a:pt x="986644" y="0"/>
                </a:lnTo>
                <a:lnTo>
                  <a:pt x="983443" y="0"/>
                </a:lnTo>
                <a:lnTo>
                  <a:pt x="972326" y="4689"/>
                </a:lnTo>
                <a:lnTo>
                  <a:pt x="0" y="323084"/>
                </a:lnTo>
                <a:lnTo>
                  <a:pt x="217369" y="323084"/>
                </a:lnTo>
                <a:lnTo>
                  <a:pt x="239807" y="323084"/>
                </a:lnTo>
                <a:lnTo>
                  <a:pt x="297139" y="323084"/>
                </a:lnTo>
                <a:lnTo>
                  <a:pt x="408524" y="323084"/>
                </a:lnTo>
                <a:lnTo>
                  <a:pt x="436736" y="323084"/>
                </a:lnTo>
                <a:lnTo>
                  <a:pt x="488294" y="323084"/>
                </a:lnTo>
                <a:lnTo>
                  <a:pt x="632881" y="3230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3" name="Freeform 67">
            <a:extLst>
              <a:ext uri="{FF2B5EF4-FFF2-40B4-BE49-F238E27FC236}">
                <a16:creationId xmlns:a16="http://schemas.microsoft.com/office/drawing/2014/main" id="{98C56F3C-D42D-416D-957F-7605735DDE9E}"/>
              </a:ext>
            </a:extLst>
          </p:cNvPr>
          <p:cNvSpPr/>
          <p:nvPr/>
        </p:nvSpPr>
        <p:spPr>
          <a:xfrm flipH="1">
            <a:off x="8957681" y="4953527"/>
            <a:ext cx="879231" cy="323084"/>
          </a:xfrm>
          <a:custGeom>
            <a:avLst/>
            <a:gdLst>
              <a:gd name="connsiteX0" fmla="*/ 879231 w 879231"/>
              <a:gd name="connsiteY0" fmla="*/ 0 h 323084"/>
              <a:gd name="connsiteX1" fmla="*/ 871415 w 879231"/>
              <a:gd name="connsiteY1" fmla="*/ 0 h 323084"/>
              <a:gd name="connsiteX2" fmla="*/ 859249 w 879231"/>
              <a:gd name="connsiteY2" fmla="*/ 0 h 323084"/>
              <a:gd name="connsiteX3" fmla="*/ 827276 w 879231"/>
              <a:gd name="connsiteY3" fmla="*/ 0 h 323084"/>
              <a:gd name="connsiteX4" fmla="*/ 668782 w 879231"/>
              <a:gd name="connsiteY4" fmla="*/ 0 h 323084"/>
              <a:gd name="connsiteX5" fmla="*/ 652708 w 879231"/>
              <a:gd name="connsiteY5" fmla="*/ 0 h 323084"/>
              <a:gd name="connsiteX6" fmla="*/ 629924 w 879231"/>
              <a:gd name="connsiteY6" fmla="*/ 0 h 323084"/>
              <a:gd name="connsiteX7" fmla="*/ 629306 w 879231"/>
              <a:gd name="connsiteY7" fmla="*/ 0 h 323084"/>
              <a:gd name="connsiteX8" fmla="*/ 0 w 879231"/>
              <a:gd name="connsiteY8" fmla="*/ 323084 h 323084"/>
              <a:gd name="connsiteX9" fmla="*/ 203821 w 879231"/>
              <a:gd name="connsiteY9" fmla="*/ 323084 h 323084"/>
              <a:gd name="connsiteX10" fmla="*/ 249925 w 879231"/>
              <a:gd name="connsiteY10" fmla="*/ 323084 h 323084"/>
              <a:gd name="connsiteX11" fmla="*/ 281753 w 879231"/>
              <a:gd name="connsiteY11" fmla="*/ 323084 h 323084"/>
              <a:gd name="connsiteX12" fmla="*/ 401173 w 879231"/>
              <a:gd name="connsiteY12" fmla="*/ 323084 h 323084"/>
              <a:gd name="connsiteX13" fmla="*/ 429803 w 879231"/>
              <a:gd name="connsiteY13" fmla="*/ 323084 h 323084"/>
              <a:gd name="connsiteX14" fmla="*/ 472220 w 879231"/>
              <a:gd name="connsiteY14" fmla="*/ 323084 h 323084"/>
              <a:gd name="connsiteX15" fmla="*/ 648510 w 879231"/>
              <a:gd name="connsiteY15" fmla="*/ 323084 h 323084"/>
              <a:gd name="connsiteX16" fmla="*/ 867128 w 879231"/>
              <a:gd name="connsiteY16" fmla="*/ 6214 h 32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9231" h="323084">
                <a:moveTo>
                  <a:pt x="879231" y="0"/>
                </a:moveTo>
                <a:lnTo>
                  <a:pt x="871415" y="0"/>
                </a:lnTo>
                <a:lnTo>
                  <a:pt x="859249" y="0"/>
                </a:lnTo>
                <a:lnTo>
                  <a:pt x="827276" y="0"/>
                </a:lnTo>
                <a:lnTo>
                  <a:pt x="668782" y="0"/>
                </a:lnTo>
                <a:lnTo>
                  <a:pt x="652708" y="0"/>
                </a:lnTo>
                <a:lnTo>
                  <a:pt x="629924" y="0"/>
                </a:lnTo>
                <a:lnTo>
                  <a:pt x="629306" y="0"/>
                </a:lnTo>
                <a:lnTo>
                  <a:pt x="0" y="323084"/>
                </a:lnTo>
                <a:lnTo>
                  <a:pt x="203821" y="323084"/>
                </a:lnTo>
                <a:lnTo>
                  <a:pt x="249925" y="323084"/>
                </a:lnTo>
                <a:lnTo>
                  <a:pt x="281753" y="323084"/>
                </a:lnTo>
                <a:lnTo>
                  <a:pt x="401173" y="323084"/>
                </a:lnTo>
                <a:lnTo>
                  <a:pt x="429803" y="323084"/>
                </a:lnTo>
                <a:lnTo>
                  <a:pt x="472220" y="323084"/>
                </a:lnTo>
                <a:lnTo>
                  <a:pt x="648510" y="323084"/>
                </a:lnTo>
                <a:lnTo>
                  <a:pt x="867128" y="62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4" name="Freeform 68">
            <a:extLst>
              <a:ext uri="{FF2B5EF4-FFF2-40B4-BE49-F238E27FC236}">
                <a16:creationId xmlns:a16="http://schemas.microsoft.com/office/drawing/2014/main" id="{95E290F8-AEC9-499E-8DFC-BBCDEEDE70DB}"/>
              </a:ext>
            </a:extLst>
          </p:cNvPr>
          <p:cNvSpPr/>
          <p:nvPr/>
        </p:nvSpPr>
        <p:spPr>
          <a:xfrm>
            <a:off x="8467320" y="4953527"/>
            <a:ext cx="726522" cy="323084"/>
          </a:xfrm>
          <a:custGeom>
            <a:avLst/>
            <a:gdLst>
              <a:gd name="connsiteX0" fmla="*/ 225425 w 726522"/>
              <a:gd name="connsiteY0" fmla="*/ 0 h 323084"/>
              <a:gd name="connsiteX1" fmla="*/ 247330 w 726522"/>
              <a:gd name="connsiteY1" fmla="*/ 0 h 323084"/>
              <a:gd name="connsiteX2" fmla="*/ 304861 w 726522"/>
              <a:gd name="connsiteY2" fmla="*/ 0 h 323084"/>
              <a:gd name="connsiteX3" fmla="*/ 448435 w 726522"/>
              <a:gd name="connsiteY3" fmla="*/ 0 h 323084"/>
              <a:gd name="connsiteX4" fmla="*/ 501097 w 726522"/>
              <a:gd name="connsiteY4" fmla="*/ 0 h 323084"/>
              <a:gd name="connsiteX5" fmla="*/ 504592 w 726522"/>
              <a:gd name="connsiteY5" fmla="*/ 0 h 323084"/>
              <a:gd name="connsiteX6" fmla="*/ 726522 w 726522"/>
              <a:gd name="connsiteY6" fmla="*/ 323084 h 323084"/>
              <a:gd name="connsiteX7" fmla="*/ 548998 w 726522"/>
              <a:gd name="connsiteY7" fmla="*/ 323084 h 323084"/>
              <a:gd name="connsiteX8" fmla="*/ 447355 w 726522"/>
              <a:gd name="connsiteY8" fmla="*/ 323084 h 323084"/>
              <a:gd name="connsiteX9" fmla="*/ 253767 w 726522"/>
              <a:gd name="connsiteY9" fmla="*/ 323084 h 323084"/>
              <a:gd name="connsiteX10" fmla="*/ 204298 w 726522"/>
              <a:gd name="connsiteY10" fmla="*/ 323084 h 323084"/>
              <a:gd name="connsiteX11" fmla="*/ 0 w 726522"/>
              <a:gd name="connsiteY11" fmla="*/ 323084 h 323084"/>
              <a:gd name="connsiteX12" fmla="*/ 235785 w 726522"/>
              <a:gd name="connsiteY12" fmla="*/ 15082 h 32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6522" h="323084">
                <a:moveTo>
                  <a:pt x="225425" y="0"/>
                </a:moveTo>
                <a:lnTo>
                  <a:pt x="247330" y="0"/>
                </a:lnTo>
                <a:lnTo>
                  <a:pt x="304861" y="0"/>
                </a:lnTo>
                <a:lnTo>
                  <a:pt x="448435" y="0"/>
                </a:lnTo>
                <a:lnTo>
                  <a:pt x="501097" y="0"/>
                </a:lnTo>
                <a:lnTo>
                  <a:pt x="504592" y="0"/>
                </a:lnTo>
                <a:lnTo>
                  <a:pt x="726522" y="323084"/>
                </a:lnTo>
                <a:lnTo>
                  <a:pt x="548998" y="323084"/>
                </a:lnTo>
                <a:lnTo>
                  <a:pt x="447355" y="323084"/>
                </a:lnTo>
                <a:lnTo>
                  <a:pt x="253767" y="323084"/>
                </a:lnTo>
                <a:lnTo>
                  <a:pt x="204298" y="323084"/>
                </a:lnTo>
                <a:lnTo>
                  <a:pt x="0" y="323084"/>
                </a:lnTo>
                <a:lnTo>
                  <a:pt x="235785" y="150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34F25FB-24B8-45AB-8993-F1E7C011345C}"/>
              </a:ext>
            </a:extLst>
          </p:cNvPr>
          <p:cNvSpPr/>
          <p:nvPr/>
        </p:nvSpPr>
        <p:spPr>
          <a:xfrm>
            <a:off x="7327195" y="1978587"/>
            <a:ext cx="635000" cy="635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FE678DA-9EC6-434D-A19B-B64AD6B939E3}"/>
              </a:ext>
            </a:extLst>
          </p:cNvPr>
          <p:cNvSpPr/>
          <p:nvPr/>
        </p:nvSpPr>
        <p:spPr>
          <a:xfrm>
            <a:off x="7327195" y="3010461"/>
            <a:ext cx="635000" cy="635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10C97D9-0C14-4776-BA34-573814C5E642}"/>
              </a:ext>
            </a:extLst>
          </p:cNvPr>
          <p:cNvSpPr/>
          <p:nvPr/>
        </p:nvSpPr>
        <p:spPr>
          <a:xfrm>
            <a:off x="7336500" y="4070141"/>
            <a:ext cx="635000" cy="635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3135F4-B055-4B44-ADB9-C0A3EEC771FB}"/>
              </a:ext>
            </a:extLst>
          </p:cNvPr>
          <p:cNvSpPr/>
          <p:nvPr/>
        </p:nvSpPr>
        <p:spPr>
          <a:xfrm>
            <a:off x="9764843" y="2597712"/>
            <a:ext cx="635000" cy="635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574741C-C7BB-4424-9561-341190F52360}"/>
              </a:ext>
            </a:extLst>
          </p:cNvPr>
          <p:cNvSpPr/>
          <p:nvPr/>
        </p:nvSpPr>
        <p:spPr>
          <a:xfrm>
            <a:off x="9764843" y="3750927"/>
            <a:ext cx="635000" cy="6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1CCAFFC-B272-4C3C-817F-2BB392A18CCD}"/>
              </a:ext>
            </a:extLst>
          </p:cNvPr>
          <p:cNvSpPr/>
          <p:nvPr/>
        </p:nvSpPr>
        <p:spPr>
          <a:xfrm>
            <a:off x="10422300" y="2761609"/>
            <a:ext cx="1970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High Quality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F4B2610-0CDF-4AAE-8552-F7241BA2448D}"/>
              </a:ext>
            </a:extLst>
          </p:cNvPr>
          <p:cNvSpPr/>
          <p:nvPr/>
        </p:nvSpPr>
        <p:spPr>
          <a:xfrm>
            <a:off x="10439601" y="3896397"/>
            <a:ext cx="1970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More Reliable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27A6FE-CBD8-4667-83BA-00307B8F1C65}"/>
              </a:ext>
            </a:extLst>
          </p:cNvPr>
          <p:cNvSpPr/>
          <p:nvPr/>
        </p:nvSpPr>
        <p:spPr>
          <a:xfrm>
            <a:off x="5409989" y="4282785"/>
            <a:ext cx="1970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High Performance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E875DD-1352-4F2C-8E03-06AB929784F6}"/>
              </a:ext>
            </a:extLst>
          </p:cNvPr>
          <p:cNvSpPr/>
          <p:nvPr/>
        </p:nvSpPr>
        <p:spPr>
          <a:xfrm>
            <a:off x="5402417" y="3100163"/>
            <a:ext cx="1970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Massive Network Capacity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B9500B-6605-40A5-AD31-F0C888D954C2}"/>
              </a:ext>
            </a:extLst>
          </p:cNvPr>
          <p:cNvSpPr/>
          <p:nvPr/>
        </p:nvSpPr>
        <p:spPr>
          <a:xfrm>
            <a:off x="5664850" y="2074331"/>
            <a:ext cx="1970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Faster Data Speeds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873A7F7-3070-4A6E-9650-B77DC397E4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66313" y="3944938"/>
            <a:ext cx="431800" cy="247650"/>
            <a:chOff x="6215" y="2485"/>
            <a:chExt cx="272" cy="156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B7FC4980-1B41-4F65-AF2C-B8CDB606C2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15" y="2485"/>
              <a:ext cx="27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E4F9D5-C60B-4363-8B51-F6F5BA50AE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5" y="2485"/>
              <a:ext cx="273" cy="157"/>
            </a:xfrm>
            <a:custGeom>
              <a:avLst/>
              <a:gdLst>
                <a:gd name="T0" fmla="*/ 2231 w 2575"/>
                <a:gd name="T1" fmla="*/ 869 h 1480"/>
                <a:gd name="T2" fmla="*/ 1957 w 2575"/>
                <a:gd name="T3" fmla="*/ 869 h 1480"/>
                <a:gd name="T4" fmla="*/ 2231 w 2575"/>
                <a:gd name="T5" fmla="*/ 869 h 1480"/>
                <a:gd name="T6" fmla="*/ 1428 w 2575"/>
                <a:gd name="T7" fmla="*/ 686 h 1480"/>
                <a:gd name="T8" fmla="*/ 1428 w 2575"/>
                <a:gd name="T9" fmla="*/ 412 h 1480"/>
                <a:gd name="T10" fmla="*/ 1428 w 2575"/>
                <a:gd name="T11" fmla="*/ 686 h 1480"/>
                <a:gd name="T12" fmla="*/ 1179 w 2575"/>
                <a:gd name="T13" fmla="*/ 1296 h 1480"/>
                <a:gd name="T14" fmla="*/ 905 w 2575"/>
                <a:gd name="T15" fmla="*/ 1296 h 1480"/>
                <a:gd name="T16" fmla="*/ 1179 w 2575"/>
                <a:gd name="T17" fmla="*/ 1296 h 1480"/>
                <a:gd name="T18" fmla="*/ 361 w 2575"/>
                <a:gd name="T19" fmla="*/ 697 h 1480"/>
                <a:gd name="T20" fmla="*/ 635 w 2575"/>
                <a:gd name="T21" fmla="*/ 697 h 1480"/>
                <a:gd name="T22" fmla="*/ 590 w 2575"/>
                <a:gd name="T23" fmla="*/ 798 h 1480"/>
                <a:gd name="T24" fmla="*/ 498 w 2575"/>
                <a:gd name="T25" fmla="*/ 833 h 1480"/>
                <a:gd name="T26" fmla="*/ 2573 w 2575"/>
                <a:gd name="T27" fmla="*/ 506 h 1480"/>
                <a:gd name="T28" fmla="*/ 2503 w 2575"/>
                <a:gd name="T29" fmla="*/ 19 h 1480"/>
                <a:gd name="T30" fmla="*/ 2502 w 2575"/>
                <a:gd name="T31" fmla="*/ 13 h 1480"/>
                <a:gd name="T32" fmla="*/ 2499 w 2575"/>
                <a:gd name="T33" fmla="*/ 8 h 1480"/>
                <a:gd name="T34" fmla="*/ 2495 w 2575"/>
                <a:gd name="T35" fmla="*/ 4 h 1480"/>
                <a:gd name="T36" fmla="*/ 2490 w 2575"/>
                <a:gd name="T37" fmla="*/ 1 h 1480"/>
                <a:gd name="T38" fmla="*/ 2489 w 2575"/>
                <a:gd name="T39" fmla="*/ 1 h 1480"/>
                <a:gd name="T40" fmla="*/ 2484 w 2575"/>
                <a:gd name="T41" fmla="*/ 0 h 1480"/>
                <a:gd name="T42" fmla="*/ 2478 w 2575"/>
                <a:gd name="T43" fmla="*/ 0 h 1480"/>
                <a:gd name="T44" fmla="*/ 2472 w 2575"/>
                <a:gd name="T45" fmla="*/ 1 h 1480"/>
                <a:gd name="T46" fmla="*/ 2467 w 2575"/>
                <a:gd name="T47" fmla="*/ 3 h 1480"/>
                <a:gd name="T48" fmla="*/ 2086 w 2575"/>
                <a:gd name="T49" fmla="*/ 289 h 1480"/>
                <a:gd name="T50" fmla="*/ 2114 w 2575"/>
                <a:gd name="T51" fmla="*/ 326 h 1480"/>
                <a:gd name="T52" fmla="*/ 2164 w 2575"/>
                <a:gd name="T53" fmla="*/ 699 h 1480"/>
                <a:gd name="T54" fmla="*/ 1935 w 2575"/>
                <a:gd name="T55" fmla="*/ 777 h 1480"/>
                <a:gd name="T56" fmla="*/ 1611 w 2575"/>
                <a:gd name="T57" fmla="*/ 549 h 1480"/>
                <a:gd name="T58" fmla="*/ 1245 w 2575"/>
                <a:gd name="T59" fmla="*/ 549 h 1480"/>
                <a:gd name="T60" fmla="*/ 1103 w 2575"/>
                <a:gd name="T61" fmla="*/ 1123 h 1480"/>
                <a:gd name="T62" fmla="*/ 937 w 2575"/>
                <a:gd name="T63" fmla="*/ 1146 h 1480"/>
                <a:gd name="T64" fmla="*/ 681 w 2575"/>
                <a:gd name="T65" fmla="*/ 697 h 1480"/>
                <a:gd name="T66" fmla="*/ 315 w 2575"/>
                <a:gd name="T67" fmla="*/ 697 h 1480"/>
                <a:gd name="T68" fmla="*/ 7 w 2575"/>
                <a:gd name="T69" fmla="*/ 1282 h 1480"/>
                <a:gd name="T70" fmla="*/ 26 w 2575"/>
                <a:gd name="T71" fmla="*/ 1319 h 1480"/>
                <a:gd name="T72" fmla="*/ 399 w 2575"/>
                <a:gd name="T73" fmla="*/ 851 h 1480"/>
                <a:gd name="T74" fmla="*/ 603 w 2575"/>
                <a:gd name="T75" fmla="*/ 847 h 1480"/>
                <a:gd name="T76" fmla="*/ 859 w 2575"/>
                <a:gd name="T77" fmla="*/ 1296 h 1480"/>
                <a:gd name="T78" fmla="*/ 1225 w 2575"/>
                <a:gd name="T79" fmla="*/ 1296 h 1480"/>
                <a:gd name="T80" fmla="*/ 1352 w 2575"/>
                <a:gd name="T81" fmla="*/ 716 h 1480"/>
                <a:gd name="T82" fmla="*/ 1591 w 2575"/>
                <a:gd name="T83" fmla="*/ 633 h 1480"/>
                <a:gd name="T84" fmla="*/ 1911 w 2575"/>
                <a:gd name="T85" fmla="*/ 869 h 1480"/>
                <a:gd name="T86" fmla="*/ 2277 w 2575"/>
                <a:gd name="T87" fmla="*/ 869 h 1480"/>
                <a:gd name="T88" fmla="*/ 2469 w 2575"/>
                <a:gd name="T89" fmla="*/ 107 h 1480"/>
                <a:gd name="T90" fmla="*/ 2550 w 2575"/>
                <a:gd name="T91" fmla="*/ 532 h 1480"/>
                <a:gd name="T92" fmla="*/ 2573 w 2575"/>
                <a:gd name="T93" fmla="*/ 506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5" h="1480">
                  <a:moveTo>
                    <a:pt x="2231" y="869"/>
                  </a:moveTo>
                  <a:lnTo>
                    <a:pt x="2231" y="869"/>
                  </a:lnTo>
                  <a:cubicBezTo>
                    <a:pt x="2231" y="944"/>
                    <a:pt x="2169" y="1006"/>
                    <a:pt x="2094" y="1006"/>
                  </a:cubicBezTo>
                  <a:cubicBezTo>
                    <a:pt x="2019" y="1006"/>
                    <a:pt x="1957" y="944"/>
                    <a:pt x="1957" y="869"/>
                  </a:cubicBezTo>
                  <a:cubicBezTo>
                    <a:pt x="1957" y="794"/>
                    <a:pt x="2019" y="732"/>
                    <a:pt x="2094" y="732"/>
                  </a:cubicBezTo>
                  <a:cubicBezTo>
                    <a:pt x="2169" y="732"/>
                    <a:pt x="2231" y="794"/>
                    <a:pt x="2231" y="869"/>
                  </a:cubicBezTo>
                  <a:close/>
                  <a:moveTo>
                    <a:pt x="1428" y="686"/>
                  </a:moveTo>
                  <a:lnTo>
                    <a:pt x="1428" y="686"/>
                  </a:lnTo>
                  <a:cubicBezTo>
                    <a:pt x="1353" y="686"/>
                    <a:pt x="1291" y="624"/>
                    <a:pt x="1291" y="549"/>
                  </a:cubicBezTo>
                  <a:cubicBezTo>
                    <a:pt x="1291" y="473"/>
                    <a:pt x="1353" y="412"/>
                    <a:pt x="1428" y="412"/>
                  </a:cubicBezTo>
                  <a:cubicBezTo>
                    <a:pt x="1503" y="412"/>
                    <a:pt x="1565" y="473"/>
                    <a:pt x="1565" y="549"/>
                  </a:cubicBezTo>
                  <a:cubicBezTo>
                    <a:pt x="1565" y="624"/>
                    <a:pt x="1503" y="686"/>
                    <a:pt x="1428" y="686"/>
                  </a:cubicBezTo>
                  <a:close/>
                  <a:moveTo>
                    <a:pt x="1179" y="1296"/>
                  </a:moveTo>
                  <a:lnTo>
                    <a:pt x="1179" y="1296"/>
                  </a:lnTo>
                  <a:cubicBezTo>
                    <a:pt x="1179" y="1372"/>
                    <a:pt x="1117" y="1433"/>
                    <a:pt x="1042" y="1433"/>
                  </a:cubicBezTo>
                  <a:cubicBezTo>
                    <a:pt x="967" y="1433"/>
                    <a:pt x="905" y="1372"/>
                    <a:pt x="905" y="1296"/>
                  </a:cubicBezTo>
                  <a:cubicBezTo>
                    <a:pt x="905" y="1221"/>
                    <a:pt x="967" y="1159"/>
                    <a:pt x="1042" y="1159"/>
                  </a:cubicBezTo>
                  <a:cubicBezTo>
                    <a:pt x="1117" y="1159"/>
                    <a:pt x="1179" y="1221"/>
                    <a:pt x="1179" y="1296"/>
                  </a:cubicBezTo>
                  <a:close/>
                  <a:moveTo>
                    <a:pt x="361" y="697"/>
                  </a:moveTo>
                  <a:lnTo>
                    <a:pt x="361" y="697"/>
                  </a:lnTo>
                  <a:cubicBezTo>
                    <a:pt x="361" y="621"/>
                    <a:pt x="423" y="560"/>
                    <a:pt x="498" y="560"/>
                  </a:cubicBezTo>
                  <a:cubicBezTo>
                    <a:pt x="573" y="560"/>
                    <a:pt x="635" y="621"/>
                    <a:pt x="635" y="697"/>
                  </a:cubicBezTo>
                  <a:cubicBezTo>
                    <a:pt x="635" y="737"/>
                    <a:pt x="618" y="772"/>
                    <a:pt x="590" y="797"/>
                  </a:cubicBezTo>
                  <a:cubicBezTo>
                    <a:pt x="590" y="798"/>
                    <a:pt x="590" y="798"/>
                    <a:pt x="590" y="798"/>
                  </a:cubicBezTo>
                  <a:cubicBezTo>
                    <a:pt x="590" y="798"/>
                    <a:pt x="590" y="798"/>
                    <a:pt x="589" y="798"/>
                  </a:cubicBezTo>
                  <a:cubicBezTo>
                    <a:pt x="565" y="820"/>
                    <a:pt x="533" y="833"/>
                    <a:pt x="498" y="833"/>
                  </a:cubicBezTo>
                  <a:cubicBezTo>
                    <a:pt x="423" y="833"/>
                    <a:pt x="361" y="772"/>
                    <a:pt x="361" y="697"/>
                  </a:cubicBezTo>
                  <a:close/>
                  <a:moveTo>
                    <a:pt x="2573" y="506"/>
                  </a:moveTo>
                  <a:lnTo>
                    <a:pt x="2573" y="506"/>
                  </a:lnTo>
                  <a:lnTo>
                    <a:pt x="2503" y="19"/>
                  </a:lnTo>
                  <a:cubicBezTo>
                    <a:pt x="2503" y="18"/>
                    <a:pt x="2503" y="18"/>
                    <a:pt x="2503" y="18"/>
                  </a:cubicBezTo>
                  <a:cubicBezTo>
                    <a:pt x="2503" y="16"/>
                    <a:pt x="2503" y="15"/>
                    <a:pt x="2502" y="13"/>
                  </a:cubicBezTo>
                  <a:cubicBezTo>
                    <a:pt x="2502" y="13"/>
                    <a:pt x="2502" y="12"/>
                    <a:pt x="2501" y="12"/>
                  </a:cubicBezTo>
                  <a:cubicBezTo>
                    <a:pt x="2501" y="11"/>
                    <a:pt x="2500" y="9"/>
                    <a:pt x="2499" y="8"/>
                  </a:cubicBezTo>
                  <a:cubicBezTo>
                    <a:pt x="2499" y="8"/>
                    <a:pt x="2499" y="7"/>
                    <a:pt x="2498" y="7"/>
                  </a:cubicBezTo>
                  <a:cubicBezTo>
                    <a:pt x="2497" y="6"/>
                    <a:pt x="2496" y="5"/>
                    <a:pt x="2495" y="4"/>
                  </a:cubicBezTo>
                  <a:cubicBezTo>
                    <a:pt x="2495" y="4"/>
                    <a:pt x="2495" y="3"/>
                    <a:pt x="2494" y="3"/>
                  </a:cubicBezTo>
                  <a:cubicBezTo>
                    <a:pt x="2493" y="2"/>
                    <a:pt x="2491" y="2"/>
                    <a:pt x="2490" y="1"/>
                  </a:cubicBezTo>
                  <a:cubicBezTo>
                    <a:pt x="2490" y="1"/>
                    <a:pt x="2489" y="1"/>
                    <a:pt x="2489" y="1"/>
                  </a:cubicBezTo>
                  <a:cubicBezTo>
                    <a:pt x="2489" y="1"/>
                    <a:pt x="2489" y="1"/>
                    <a:pt x="2489" y="1"/>
                  </a:cubicBezTo>
                  <a:cubicBezTo>
                    <a:pt x="2489" y="1"/>
                    <a:pt x="2489" y="1"/>
                    <a:pt x="2489" y="1"/>
                  </a:cubicBezTo>
                  <a:cubicBezTo>
                    <a:pt x="2487" y="1"/>
                    <a:pt x="2486" y="0"/>
                    <a:pt x="2484" y="0"/>
                  </a:cubicBezTo>
                  <a:cubicBezTo>
                    <a:pt x="2483" y="0"/>
                    <a:pt x="2483" y="0"/>
                    <a:pt x="2482" y="0"/>
                  </a:cubicBezTo>
                  <a:cubicBezTo>
                    <a:pt x="2481" y="0"/>
                    <a:pt x="2480" y="0"/>
                    <a:pt x="2478" y="0"/>
                  </a:cubicBezTo>
                  <a:cubicBezTo>
                    <a:pt x="2478" y="0"/>
                    <a:pt x="2477" y="0"/>
                    <a:pt x="2477" y="0"/>
                  </a:cubicBezTo>
                  <a:cubicBezTo>
                    <a:pt x="2475" y="0"/>
                    <a:pt x="2473" y="1"/>
                    <a:pt x="2472" y="1"/>
                  </a:cubicBezTo>
                  <a:cubicBezTo>
                    <a:pt x="2472" y="1"/>
                    <a:pt x="2472" y="1"/>
                    <a:pt x="2471" y="1"/>
                  </a:cubicBezTo>
                  <a:cubicBezTo>
                    <a:pt x="2470" y="2"/>
                    <a:pt x="2468" y="2"/>
                    <a:pt x="2467" y="3"/>
                  </a:cubicBezTo>
                  <a:cubicBezTo>
                    <a:pt x="2467" y="3"/>
                    <a:pt x="2467" y="3"/>
                    <a:pt x="2466" y="3"/>
                  </a:cubicBezTo>
                  <a:lnTo>
                    <a:pt x="2086" y="289"/>
                  </a:lnTo>
                  <a:cubicBezTo>
                    <a:pt x="2075" y="297"/>
                    <a:pt x="2073" y="311"/>
                    <a:pt x="2081" y="322"/>
                  </a:cubicBezTo>
                  <a:cubicBezTo>
                    <a:pt x="2089" y="332"/>
                    <a:pt x="2104" y="334"/>
                    <a:pt x="2114" y="326"/>
                  </a:cubicBezTo>
                  <a:lnTo>
                    <a:pt x="2424" y="93"/>
                  </a:lnTo>
                  <a:lnTo>
                    <a:pt x="2164" y="699"/>
                  </a:lnTo>
                  <a:cubicBezTo>
                    <a:pt x="2142" y="690"/>
                    <a:pt x="2119" y="686"/>
                    <a:pt x="2094" y="686"/>
                  </a:cubicBezTo>
                  <a:cubicBezTo>
                    <a:pt x="2026" y="686"/>
                    <a:pt x="1967" y="723"/>
                    <a:pt x="1935" y="777"/>
                  </a:cubicBezTo>
                  <a:lnTo>
                    <a:pt x="1607" y="588"/>
                  </a:lnTo>
                  <a:cubicBezTo>
                    <a:pt x="1610" y="575"/>
                    <a:pt x="1611" y="562"/>
                    <a:pt x="1611" y="549"/>
                  </a:cubicBezTo>
                  <a:cubicBezTo>
                    <a:pt x="1611" y="448"/>
                    <a:pt x="1529" y="365"/>
                    <a:pt x="1428" y="365"/>
                  </a:cubicBezTo>
                  <a:cubicBezTo>
                    <a:pt x="1327" y="365"/>
                    <a:pt x="1245" y="448"/>
                    <a:pt x="1245" y="549"/>
                  </a:cubicBezTo>
                  <a:cubicBezTo>
                    <a:pt x="1245" y="606"/>
                    <a:pt x="1271" y="657"/>
                    <a:pt x="1312" y="691"/>
                  </a:cubicBezTo>
                  <a:lnTo>
                    <a:pt x="1103" y="1123"/>
                  </a:lnTo>
                  <a:cubicBezTo>
                    <a:pt x="1084" y="1117"/>
                    <a:pt x="1063" y="1113"/>
                    <a:pt x="1042" y="1113"/>
                  </a:cubicBezTo>
                  <a:cubicBezTo>
                    <a:pt x="1003" y="1113"/>
                    <a:pt x="967" y="1125"/>
                    <a:pt x="937" y="1146"/>
                  </a:cubicBezTo>
                  <a:lnTo>
                    <a:pt x="637" y="816"/>
                  </a:lnTo>
                  <a:cubicBezTo>
                    <a:pt x="665" y="784"/>
                    <a:pt x="681" y="742"/>
                    <a:pt x="681" y="697"/>
                  </a:cubicBezTo>
                  <a:cubicBezTo>
                    <a:pt x="681" y="596"/>
                    <a:pt x="599" y="513"/>
                    <a:pt x="498" y="513"/>
                  </a:cubicBezTo>
                  <a:cubicBezTo>
                    <a:pt x="397" y="513"/>
                    <a:pt x="315" y="596"/>
                    <a:pt x="315" y="697"/>
                  </a:cubicBezTo>
                  <a:cubicBezTo>
                    <a:pt x="315" y="744"/>
                    <a:pt x="333" y="788"/>
                    <a:pt x="363" y="820"/>
                  </a:cubicBezTo>
                  <a:lnTo>
                    <a:pt x="7" y="1282"/>
                  </a:lnTo>
                  <a:cubicBezTo>
                    <a:pt x="0" y="1292"/>
                    <a:pt x="2" y="1307"/>
                    <a:pt x="12" y="1315"/>
                  </a:cubicBezTo>
                  <a:cubicBezTo>
                    <a:pt x="16" y="1318"/>
                    <a:pt x="21" y="1319"/>
                    <a:pt x="26" y="1319"/>
                  </a:cubicBezTo>
                  <a:cubicBezTo>
                    <a:pt x="33" y="1319"/>
                    <a:pt x="40" y="1316"/>
                    <a:pt x="44" y="1310"/>
                  </a:cubicBezTo>
                  <a:lnTo>
                    <a:pt x="399" y="851"/>
                  </a:lnTo>
                  <a:cubicBezTo>
                    <a:pt x="427" y="869"/>
                    <a:pt x="461" y="880"/>
                    <a:pt x="498" y="880"/>
                  </a:cubicBezTo>
                  <a:cubicBezTo>
                    <a:pt x="537" y="880"/>
                    <a:pt x="573" y="868"/>
                    <a:pt x="603" y="847"/>
                  </a:cubicBezTo>
                  <a:lnTo>
                    <a:pt x="903" y="1177"/>
                  </a:lnTo>
                  <a:cubicBezTo>
                    <a:pt x="875" y="1209"/>
                    <a:pt x="859" y="1251"/>
                    <a:pt x="859" y="1296"/>
                  </a:cubicBezTo>
                  <a:cubicBezTo>
                    <a:pt x="859" y="1397"/>
                    <a:pt x="941" y="1480"/>
                    <a:pt x="1042" y="1480"/>
                  </a:cubicBezTo>
                  <a:cubicBezTo>
                    <a:pt x="1143" y="1480"/>
                    <a:pt x="1225" y="1397"/>
                    <a:pt x="1225" y="1296"/>
                  </a:cubicBezTo>
                  <a:cubicBezTo>
                    <a:pt x="1225" y="1233"/>
                    <a:pt x="1193" y="1177"/>
                    <a:pt x="1144" y="1144"/>
                  </a:cubicBezTo>
                  <a:lnTo>
                    <a:pt x="1352" y="716"/>
                  </a:lnTo>
                  <a:cubicBezTo>
                    <a:pt x="1375" y="726"/>
                    <a:pt x="1401" y="732"/>
                    <a:pt x="1428" y="732"/>
                  </a:cubicBezTo>
                  <a:cubicBezTo>
                    <a:pt x="1499" y="732"/>
                    <a:pt x="1560" y="692"/>
                    <a:pt x="1591" y="633"/>
                  </a:cubicBezTo>
                  <a:lnTo>
                    <a:pt x="1917" y="821"/>
                  </a:lnTo>
                  <a:cubicBezTo>
                    <a:pt x="1913" y="836"/>
                    <a:pt x="1911" y="852"/>
                    <a:pt x="1911" y="869"/>
                  </a:cubicBezTo>
                  <a:cubicBezTo>
                    <a:pt x="1911" y="970"/>
                    <a:pt x="1993" y="1052"/>
                    <a:pt x="2094" y="1052"/>
                  </a:cubicBezTo>
                  <a:cubicBezTo>
                    <a:pt x="2195" y="1052"/>
                    <a:pt x="2277" y="970"/>
                    <a:pt x="2277" y="869"/>
                  </a:cubicBezTo>
                  <a:cubicBezTo>
                    <a:pt x="2277" y="809"/>
                    <a:pt x="2249" y="756"/>
                    <a:pt x="2204" y="723"/>
                  </a:cubicBezTo>
                  <a:lnTo>
                    <a:pt x="2469" y="107"/>
                  </a:lnTo>
                  <a:lnTo>
                    <a:pt x="2527" y="512"/>
                  </a:lnTo>
                  <a:cubicBezTo>
                    <a:pt x="2529" y="524"/>
                    <a:pt x="2539" y="532"/>
                    <a:pt x="2550" y="532"/>
                  </a:cubicBezTo>
                  <a:cubicBezTo>
                    <a:pt x="2551" y="532"/>
                    <a:pt x="2553" y="532"/>
                    <a:pt x="2554" y="532"/>
                  </a:cubicBezTo>
                  <a:cubicBezTo>
                    <a:pt x="2566" y="530"/>
                    <a:pt x="2575" y="518"/>
                    <a:pt x="2573" y="50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E1A8B0CB-C83F-4FDA-B41C-BA8C38F304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82188" y="2751138"/>
            <a:ext cx="400050" cy="328612"/>
            <a:chOff x="6225" y="1733"/>
            <a:chExt cx="252" cy="207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C9498DFE-E294-4D89-9931-534426F525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5" y="1733"/>
              <a:ext cx="25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36F8A11-A4CF-4CB1-B36E-2CF56FDEE1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6" y="1841"/>
              <a:ext cx="74" cy="85"/>
            </a:xfrm>
            <a:custGeom>
              <a:avLst/>
              <a:gdLst>
                <a:gd name="T0" fmla="*/ 326 w 651"/>
                <a:gd name="T1" fmla="*/ 47 h 752"/>
                <a:gd name="T2" fmla="*/ 326 w 651"/>
                <a:gd name="T3" fmla="*/ 47 h 752"/>
                <a:gd name="T4" fmla="*/ 605 w 651"/>
                <a:gd name="T5" fmla="*/ 376 h 752"/>
                <a:gd name="T6" fmla="*/ 326 w 651"/>
                <a:gd name="T7" fmla="*/ 705 h 752"/>
                <a:gd name="T8" fmla="*/ 46 w 651"/>
                <a:gd name="T9" fmla="*/ 376 h 752"/>
                <a:gd name="T10" fmla="*/ 326 w 651"/>
                <a:gd name="T11" fmla="*/ 47 h 752"/>
                <a:gd name="T12" fmla="*/ 326 w 651"/>
                <a:gd name="T13" fmla="*/ 752 h 752"/>
                <a:gd name="T14" fmla="*/ 326 w 651"/>
                <a:gd name="T15" fmla="*/ 752 h 752"/>
                <a:gd name="T16" fmla="*/ 651 w 651"/>
                <a:gd name="T17" fmla="*/ 376 h 752"/>
                <a:gd name="T18" fmla="*/ 326 w 651"/>
                <a:gd name="T19" fmla="*/ 0 h 752"/>
                <a:gd name="T20" fmla="*/ 0 w 651"/>
                <a:gd name="T21" fmla="*/ 376 h 752"/>
                <a:gd name="T22" fmla="*/ 326 w 651"/>
                <a:gd name="T23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1" h="752">
                  <a:moveTo>
                    <a:pt x="326" y="47"/>
                  </a:moveTo>
                  <a:lnTo>
                    <a:pt x="326" y="47"/>
                  </a:lnTo>
                  <a:cubicBezTo>
                    <a:pt x="479" y="47"/>
                    <a:pt x="605" y="194"/>
                    <a:pt x="605" y="376"/>
                  </a:cubicBezTo>
                  <a:cubicBezTo>
                    <a:pt x="605" y="557"/>
                    <a:pt x="479" y="705"/>
                    <a:pt x="326" y="705"/>
                  </a:cubicBezTo>
                  <a:cubicBezTo>
                    <a:pt x="172" y="705"/>
                    <a:pt x="46" y="557"/>
                    <a:pt x="46" y="376"/>
                  </a:cubicBezTo>
                  <a:cubicBezTo>
                    <a:pt x="46" y="194"/>
                    <a:pt x="172" y="47"/>
                    <a:pt x="326" y="47"/>
                  </a:cubicBezTo>
                  <a:close/>
                  <a:moveTo>
                    <a:pt x="326" y="752"/>
                  </a:moveTo>
                  <a:lnTo>
                    <a:pt x="326" y="752"/>
                  </a:lnTo>
                  <a:cubicBezTo>
                    <a:pt x="505" y="752"/>
                    <a:pt x="651" y="583"/>
                    <a:pt x="651" y="376"/>
                  </a:cubicBezTo>
                  <a:cubicBezTo>
                    <a:pt x="651" y="169"/>
                    <a:pt x="505" y="0"/>
                    <a:pt x="326" y="0"/>
                  </a:cubicBezTo>
                  <a:cubicBezTo>
                    <a:pt x="146" y="0"/>
                    <a:pt x="0" y="169"/>
                    <a:pt x="0" y="376"/>
                  </a:cubicBezTo>
                  <a:cubicBezTo>
                    <a:pt x="0" y="583"/>
                    <a:pt x="146" y="752"/>
                    <a:pt x="326" y="752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044F950-3E39-44E3-ABA7-6B4C410D6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8" y="1869"/>
              <a:ext cx="31" cy="31"/>
            </a:xfrm>
            <a:custGeom>
              <a:avLst/>
              <a:gdLst>
                <a:gd name="T0" fmla="*/ 140 w 281"/>
                <a:gd name="T1" fmla="*/ 46 h 280"/>
                <a:gd name="T2" fmla="*/ 140 w 281"/>
                <a:gd name="T3" fmla="*/ 46 h 280"/>
                <a:gd name="T4" fmla="*/ 234 w 281"/>
                <a:gd name="T5" fmla="*/ 140 h 280"/>
                <a:gd name="T6" fmla="*/ 140 w 281"/>
                <a:gd name="T7" fmla="*/ 233 h 280"/>
                <a:gd name="T8" fmla="*/ 47 w 281"/>
                <a:gd name="T9" fmla="*/ 140 h 280"/>
                <a:gd name="T10" fmla="*/ 140 w 281"/>
                <a:gd name="T11" fmla="*/ 46 h 280"/>
                <a:gd name="T12" fmla="*/ 140 w 281"/>
                <a:gd name="T13" fmla="*/ 280 h 280"/>
                <a:gd name="T14" fmla="*/ 140 w 281"/>
                <a:gd name="T15" fmla="*/ 280 h 280"/>
                <a:gd name="T16" fmla="*/ 281 w 281"/>
                <a:gd name="T17" fmla="*/ 140 h 280"/>
                <a:gd name="T18" fmla="*/ 140 w 281"/>
                <a:gd name="T19" fmla="*/ 0 h 280"/>
                <a:gd name="T20" fmla="*/ 0 w 281"/>
                <a:gd name="T21" fmla="*/ 140 h 280"/>
                <a:gd name="T22" fmla="*/ 140 w 281"/>
                <a:gd name="T2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80">
                  <a:moveTo>
                    <a:pt x="140" y="46"/>
                  </a:moveTo>
                  <a:lnTo>
                    <a:pt x="140" y="46"/>
                  </a:lnTo>
                  <a:cubicBezTo>
                    <a:pt x="192" y="46"/>
                    <a:pt x="234" y="88"/>
                    <a:pt x="234" y="140"/>
                  </a:cubicBezTo>
                  <a:cubicBezTo>
                    <a:pt x="234" y="192"/>
                    <a:pt x="192" y="233"/>
                    <a:pt x="140" y="233"/>
                  </a:cubicBezTo>
                  <a:cubicBezTo>
                    <a:pt x="89" y="233"/>
                    <a:pt x="47" y="192"/>
                    <a:pt x="47" y="140"/>
                  </a:cubicBezTo>
                  <a:cubicBezTo>
                    <a:pt x="47" y="88"/>
                    <a:pt x="89" y="46"/>
                    <a:pt x="140" y="46"/>
                  </a:cubicBezTo>
                  <a:close/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1" y="217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B60272-CF4E-4B49-9EE2-A33874007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8" y="1869"/>
              <a:ext cx="32" cy="31"/>
            </a:xfrm>
            <a:custGeom>
              <a:avLst/>
              <a:gdLst>
                <a:gd name="T0" fmla="*/ 140 w 280"/>
                <a:gd name="T1" fmla="*/ 46 h 280"/>
                <a:gd name="T2" fmla="*/ 140 w 280"/>
                <a:gd name="T3" fmla="*/ 46 h 280"/>
                <a:gd name="T4" fmla="*/ 234 w 280"/>
                <a:gd name="T5" fmla="*/ 140 h 280"/>
                <a:gd name="T6" fmla="*/ 140 w 280"/>
                <a:gd name="T7" fmla="*/ 233 h 280"/>
                <a:gd name="T8" fmla="*/ 46 w 280"/>
                <a:gd name="T9" fmla="*/ 140 h 280"/>
                <a:gd name="T10" fmla="*/ 140 w 280"/>
                <a:gd name="T11" fmla="*/ 46 h 280"/>
                <a:gd name="T12" fmla="*/ 140 w 280"/>
                <a:gd name="T13" fmla="*/ 280 h 280"/>
                <a:gd name="T14" fmla="*/ 140 w 280"/>
                <a:gd name="T15" fmla="*/ 280 h 280"/>
                <a:gd name="T16" fmla="*/ 280 w 280"/>
                <a:gd name="T17" fmla="*/ 140 h 280"/>
                <a:gd name="T18" fmla="*/ 140 w 280"/>
                <a:gd name="T19" fmla="*/ 0 h 280"/>
                <a:gd name="T20" fmla="*/ 0 w 280"/>
                <a:gd name="T21" fmla="*/ 140 h 280"/>
                <a:gd name="T22" fmla="*/ 140 w 280"/>
                <a:gd name="T2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140" y="46"/>
                  </a:moveTo>
                  <a:lnTo>
                    <a:pt x="140" y="46"/>
                  </a:lnTo>
                  <a:cubicBezTo>
                    <a:pt x="192" y="46"/>
                    <a:pt x="234" y="88"/>
                    <a:pt x="234" y="140"/>
                  </a:cubicBezTo>
                  <a:cubicBezTo>
                    <a:pt x="234" y="192"/>
                    <a:pt x="192" y="233"/>
                    <a:pt x="140" y="233"/>
                  </a:cubicBezTo>
                  <a:cubicBezTo>
                    <a:pt x="88" y="233"/>
                    <a:pt x="46" y="192"/>
                    <a:pt x="46" y="140"/>
                  </a:cubicBezTo>
                  <a:cubicBezTo>
                    <a:pt x="46" y="88"/>
                    <a:pt x="88" y="46"/>
                    <a:pt x="140" y="46"/>
                  </a:cubicBezTo>
                  <a:close/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cubicBezTo>
                    <a:pt x="280" y="63"/>
                    <a:pt x="217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A20D010-0FD3-44FD-9FEF-04FEE8A0CA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1733"/>
              <a:ext cx="253" cy="208"/>
            </a:xfrm>
            <a:custGeom>
              <a:avLst/>
              <a:gdLst>
                <a:gd name="T0" fmla="*/ 2023 w 2251"/>
                <a:gd name="T1" fmla="*/ 1809 h 1856"/>
                <a:gd name="T2" fmla="*/ 2204 w 2251"/>
                <a:gd name="T3" fmla="*/ 1809 h 1856"/>
                <a:gd name="T4" fmla="*/ 260 w 2251"/>
                <a:gd name="T5" fmla="*/ 1628 h 1856"/>
                <a:gd name="T6" fmla="*/ 441 w 2251"/>
                <a:gd name="T7" fmla="*/ 1809 h 1856"/>
                <a:gd name="T8" fmla="*/ 260 w 2251"/>
                <a:gd name="T9" fmla="*/ 1628 h 1856"/>
                <a:gd name="T10" fmla="*/ 298 w 2251"/>
                <a:gd name="T11" fmla="*/ 526 h 1856"/>
                <a:gd name="T12" fmla="*/ 54 w 2251"/>
                <a:gd name="T13" fmla="*/ 598 h 1856"/>
                <a:gd name="T14" fmla="*/ 1991 w 2251"/>
                <a:gd name="T15" fmla="*/ 297 h 1856"/>
                <a:gd name="T16" fmla="*/ 1801 w 2251"/>
                <a:gd name="T17" fmla="*/ 268 h 1856"/>
                <a:gd name="T18" fmla="*/ 1919 w 2251"/>
                <a:gd name="T19" fmla="*/ 52 h 1856"/>
                <a:gd name="T20" fmla="*/ 1442 w 2251"/>
                <a:gd name="T21" fmla="*/ 828 h 1856"/>
                <a:gd name="T22" fmla="*/ 1425 w 2251"/>
                <a:gd name="T23" fmla="*/ 683 h 1856"/>
                <a:gd name="T24" fmla="*/ 790 w 2251"/>
                <a:gd name="T25" fmla="*/ 828 h 1856"/>
                <a:gd name="T26" fmla="*/ 343 w 2251"/>
                <a:gd name="T27" fmla="*/ 513 h 1856"/>
                <a:gd name="T28" fmla="*/ 1779 w 2251"/>
                <a:gd name="T29" fmla="*/ 309 h 1856"/>
                <a:gd name="T30" fmla="*/ 2004 w 2251"/>
                <a:gd name="T31" fmla="*/ 342 h 1856"/>
                <a:gd name="T32" fmla="*/ 1442 w 2251"/>
                <a:gd name="T33" fmla="*/ 828 h 1856"/>
                <a:gd name="T34" fmla="*/ 2204 w 2251"/>
                <a:gd name="T35" fmla="*/ 1130 h 1856"/>
                <a:gd name="T36" fmla="*/ 2179 w 2251"/>
                <a:gd name="T37" fmla="*/ 875 h 1856"/>
                <a:gd name="T38" fmla="*/ 2204 w 2251"/>
                <a:gd name="T39" fmla="*/ 875 h 1856"/>
                <a:gd name="T40" fmla="*/ 1020 w 2251"/>
                <a:gd name="T41" fmla="*/ 459 h 1856"/>
                <a:gd name="T42" fmla="*/ 1380 w 2251"/>
                <a:gd name="T43" fmla="*/ 696 h 1856"/>
                <a:gd name="T44" fmla="*/ 838 w 2251"/>
                <a:gd name="T45" fmla="*/ 828 h 1856"/>
                <a:gd name="T46" fmla="*/ 260 w 2251"/>
                <a:gd name="T47" fmla="*/ 1130 h 1856"/>
                <a:gd name="T48" fmla="*/ 260 w 2251"/>
                <a:gd name="T49" fmla="*/ 875 h 1856"/>
                <a:gd name="T50" fmla="*/ 260 w 2251"/>
                <a:gd name="T51" fmla="*/ 1130 h 1856"/>
                <a:gd name="T52" fmla="*/ 260 w 2251"/>
                <a:gd name="T53" fmla="*/ 1177 h 1856"/>
                <a:gd name="T54" fmla="*/ 1902 w 2251"/>
                <a:gd name="T55" fmla="*/ 875 h 1856"/>
                <a:gd name="T56" fmla="*/ 2204 w 2251"/>
                <a:gd name="T57" fmla="*/ 1581 h 1856"/>
                <a:gd name="T58" fmla="*/ 488 w 2251"/>
                <a:gd name="T59" fmla="*/ 1809 h 1856"/>
                <a:gd name="T60" fmla="*/ 260 w 2251"/>
                <a:gd name="T61" fmla="*/ 1177 h 1856"/>
                <a:gd name="T62" fmla="*/ 214 w 2251"/>
                <a:gd name="T63" fmla="*/ 1144 h 1856"/>
                <a:gd name="T64" fmla="*/ 214 w 2251"/>
                <a:gd name="T65" fmla="*/ 847 h 1856"/>
                <a:gd name="T66" fmla="*/ 214 w 2251"/>
                <a:gd name="T67" fmla="*/ 1144 h 1856"/>
                <a:gd name="T68" fmla="*/ 2227 w 2251"/>
                <a:gd name="T69" fmla="*/ 828 h 1856"/>
                <a:gd name="T70" fmla="*/ 2042 w 2251"/>
                <a:gd name="T71" fmla="*/ 307 h 1856"/>
                <a:gd name="T72" fmla="*/ 2042 w 2251"/>
                <a:gd name="T73" fmla="*/ 307 h 1856"/>
                <a:gd name="T74" fmla="*/ 1946 w 2251"/>
                <a:gd name="T75" fmla="*/ 4 h 1856"/>
                <a:gd name="T76" fmla="*/ 1638 w 2251"/>
                <a:gd name="T77" fmla="*/ 86 h 1856"/>
                <a:gd name="T78" fmla="*/ 1638 w 2251"/>
                <a:gd name="T79" fmla="*/ 86 h 1856"/>
                <a:gd name="T80" fmla="*/ 309 w 2251"/>
                <a:gd name="T81" fmla="*/ 475 h 1856"/>
                <a:gd name="T82" fmla="*/ 18 w 2251"/>
                <a:gd name="T83" fmla="*/ 560 h 1856"/>
                <a:gd name="T84" fmla="*/ 214 w 2251"/>
                <a:gd name="T85" fmla="*/ 1311 h 1856"/>
                <a:gd name="T86" fmla="*/ 237 w 2251"/>
                <a:gd name="T87" fmla="*/ 1856 h 1856"/>
                <a:gd name="T88" fmla="*/ 2251 w 2251"/>
                <a:gd name="T89" fmla="*/ 1832 h 1856"/>
                <a:gd name="T90" fmla="*/ 2227 w 2251"/>
                <a:gd name="T91" fmla="*/ 828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1" h="1856">
                  <a:moveTo>
                    <a:pt x="2023" y="1809"/>
                  </a:moveTo>
                  <a:lnTo>
                    <a:pt x="2023" y="1809"/>
                  </a:lnTo>
                  <a:cubicBezTo>
                    <a:pt x="2034" y="1714"/>
                    <a:pt x="2109" y="1639"/>
                    <a:pt x="2204" y="1628"/>
                  </a:cubicBezTo>
                  <a:lnTo>
                    <a:pt x="2204" y="1809"/>
                  </a:lnTo>
                  <a:lnTo>
                    <a:pt x="2023" y="1809"/>
                  </a:lnTo>
                  <a:close/>
                  <a:moveTo>
                    <a:pt x="260" y="1628"/>
                  </a:moveTo>
                  <a:lnTo>
                    <a:pt x="260" y="1628"/>
                  </a:lnTo>
                  <a:cubicBezTo>
                    <a:pt x="355" y="1639"/>
                    <a:pt x="431" y="1714"/>
                    <a:pt x="441" y="1809"/>
                  </a:cubicBezTo>
                  <a:lnTo>
                    <a:pt x="260" y="1809"/>
                  </a:lnTo>
                  <a:lnTo>
                    <a:pt x="260" y="1628"/>
                  </a:lnTo>
                  <a:close/>
                  <a:moveTo>
                    <a:pt x="298" y="526"/>
                  </a:moveTo>
                  <a:lnTo>
                    <a:pt x="298" y="526"/>
                  </a:lnTo>
                  <a:cubicBezTo>
                    <a:pt x="325" y="659"/>
                    <a:pt x="252" y="794"/>
                    <a:pt x="125" y="842"/>
                  </a:cubicBezTo>
                  <a:lnTo>
                    <a:pt x="54" y="598"/>
                  </a:lnTo>
                  <a:lnTo>
                    <a:pt x="298" y="526"/>
                  </a:lnTo>
                  <a:close/>
                  <a:moveTo>
                    <a:pt x="1991" y="297"/>
                  </a:moveTo>
                  <a:lnTo>
                    <a:pt x="1991" y="297"/>
                  </a:lnTo>
                  <a:cubicBezTo>
                    <a:pt x="1926" y="310"/>
                    <a:pt x="1860" y="300"/>
                    <a:pt x="1801" y="268"/>
                  </a:cubicBezTo>
                  <a:cubicBezTo>
                    <a:pt x="1742" y="236"/>
                    <a:pt x="1698" y="185"/>
                    <a:pt x="1675" y="124"/>
                  </a:cubicBezTo>
                  <a:lnTo>
                    <a:pt x="1919" y="52"/>
                  </a:lnTo>
                  <a:lnTo>
                    <a:pt x="1991" y="297"/>
                  </a:lnTo>
                  <a:close/>
                  <a:moveTo>
                    <a:pt x="1442" y="828"/>
                  </a:moveTo>
                  <a:lnTo>
                    <a:pt x="1442" y="828"/>
                  </a:lnTo>
                  <a:cubicBezTo>
                    <a:pt x="1445" y="780"/>
                    <a:pt x="1439" y="731"/>
                    <a:pt x="1425" y="683"/>
                  </a:cubicBezTo>
                  <a:cubicBezTo>
                    <a:pt x="1367" y="484"/>
                    <a:pt x="1179" y="364"/>
                    <a:pt x="1007" y="414"/>
                  </a:cubicBezTo>
                  <a:cubicBezTo>
                    <a:pt x="844" y="462"/>
                    <a:pt x="753" y="640"/>
                    <a:pt x="790" y="828"/>
                  </a:cubicBezTo>
                  <a:lnTo>
                    <a:pt x="238" y="828"/>
                  </a:lnTo>
                  <a:cubicBezTo>
                    <a:pt x="326" y="752"/>
                    <a:pt x="369" y="632"/>
                    <a:pt x="343" y="513"/>
                  </a:cubicBezTo>
                  <a:lnTo>
                    <a:pt x="1630" y="137"/>
                  </a:lnTo>
                  <a:cubicBezTo>
                    <a:pt x="1657" y="210"/>
                    <a:pt x="1709" y="271"/>
                    <a:pt x="1779" y="309"/>
                  </a:cubicBezTo>
                  <a:cubicBezTo>
                    <a:pt x="1827" y="336"/>
                    <a:pt x="1881" y="349"/>
                    <a:pt x="1935" y="349"/>
                  </a:cubicBezTo>
                  <a:cubicBezTo>
                    <a:pt x="1958" y="349"/>
                    <a:pt x="1981" y="347"/>
                    <a:pt x="2004" y="342"/>
                  </a:cubicBezTo>
                  <a:lnTo>
                    <a:pt x="2146" y="828"/>
                  </a:lnTo>
                  <a:lnTo>
                    <a:pt x="1442" y="828"/>
                  </a:lnTo>
                  <a:close/>
                  <a:moveTo>
                    <a:pt x="2204" y="1130"/>
                  </a:moveTo>
                  <a:lnTo>
                    <a:pt x="2204" y="1130"/>
                  </a:lnTo>
                  <a:cubicBezTo>
                    <a:pt x="2069" y="1118"/>
                    <a:pt x="1961" y="1010"/>
                    <a:pt x="1949" y="875"/>
                  </a:cubicBezTo>
                  <a:lnTo>
                    <a:pt x="2179" y="875"/>
                  </a:lnTo>
                  <a:cubicBezTo>
                    <a:pt x="2179" y="875"/>
                    <a:pt x="2179" y="875"/>
                    <a:pt x="2179" y="875"/>
                  </a:cubicBezTo>
                  <a:lnTo>
                    <a:pt x="2204" y="875"/>
                  </a:lnTo>
                  <a:lnTo>
                    <a:pt x="2204" y="1130"/>
                  </a:lnTo>
                  <a:close/>
                  <a:moveTo>
                    <a:pt x="1020" y="459"/>
                  </a:moveTo>
                  <a:lnTo>
                    <a:pt x="1020" y="459"/>
                  </a:lnTo>
                  <a:cubicBezTo>
                    <a:pt x="1168" y="416"/>
                    <a:pt x="1329" y="522"/>
                    <a:pt x="1380" y="696"/>
                  </a:cubicBezTo>
                  <a:cubicBezTo>
                    <a:pt x="1393" y="740"/>
                    <a:pt x="1398" y="784"/>
                    <a:pt x="1395" y="828"/>
                  </a:cubicBezTo>
                  <a:lnTo>
                    <a:pt x="838" y="828"/>
                  </a:lnTo>
                  <a:cubicBezTo>
                    <a:pt x="801" y="663"/>
                    <a:pt x="880" y="500"/>
                    <a:pt x="1020" y="459"/>
                  </a:cubicBezTo>
                  <a:close/>
                  <a:moveTo>
                    <a:pt x="260" y="1130"/>
                  </a:moveTo>
                  <a:lnTo>
                    <a:pt x="260" y="1130"/>
                  </a:lnTo>
                  <a:lnTo>
                    <a:pt x="260" y="875"/>
                  </a:lnTo>
                  <a:lnTo>
                    <a:pt x="515" y="875"/>
                  </a:lnTo>
                  <a:cubicBezTo>
                    <a:pt x="504" y="1010"/>
                    <a:pt x="396" y="1118"/>
                    <a:pt x="260" y="1130"/>
                  </a:cubicBezTo>
                  <a:close/>
                  <a:moveTo>
                    <a:pt x="260" y="1177"/>
                  </a:moveTo>
                  <a:lnTo>
                    <a:pt x="260" y="1177"/>
                  </a:lnTo>
                  <a:cubicBezTo>
                    <a:pt x="421" y="1165"/>
                    <a:pt x="550" y="1036"/>
                    <a:pt x="562" y="875"/>
                  </a:cubicBezTo>
                  <a:lnTo>
                    <a:pt x="1902" y="875"/>
                  </a:lnTo>
                  <a:cubicBezTo>
                    <a:pt x="1914" y="1036"/>
                    <a:pt x="2043" y="1165"/>
                    <a:pt x="2204" y="1177"/>
                  </a:cubicBezTo>
                  <a:lnTo>
                    <a:pt x="2204" y="1581"/>
                  </a:lnTo>
                  <a:cubicBezTo>
                    <a:pt x="2083" y="1592"/>
                    <a:pt x="1987" y="1688"/>
                    <a:pt x="1976" y="1809"/>
                  </a:cubicBezTo>
                  <a:lnTo>
                    <a:pt x="488" y="1809"/>
                  </a:lnTo>
                  <a:cubicBezTo>
                    <a:pt x="477" y="1688"/>
                    <a:pt x="381" y="1592"/>
                    <a:pt x="260" y="1581"/>
                  </a:cubicBezTo>
                  <a:lnTo>
                    <a:pt x="260" y="1177"/>
                  </a:lnTo>
                  <a:close/>
                  <a:moveTo>
                    <a:pt x="214" y="1144"/>
                  </a:moveTo>
                  <a:lnTo>
                    <a:pt x="214" y="1144"/>
                  </a:lnTo>
                  <a:lnTo>
                    <a:pt x="138" y="887"/>
                  </a:lnTo>
                  <a:cubicBezTo>
                    <a:pt x="166" y="877"/>
                    <a:pt x="191" y="864"/>
                    <a:pt x="214" y="847"/>
                  </a:cubicBezTo>
                  <a:cubicBezTo>
                    <a:pt x="214" y="849"/>
                    <a:pt x="214" y="850"/>
                    <a:pt x="214" y="852"/>
                  </a:cubicBezTo>
                  <a:lnTo>
                    <a:pt x="214" y="1144"/>
                  </a:lnTo>
                  <a:close/>
                  <a:moveTo>
                    <a:pt x="2227" y="828"/>
                  </a:moveTo>
                  <a:lnTo>
                    <a:pt x="2227" y="828"/>
                  </a:lnTo>
                  <a:lnTo>
                    <a:pt x="2195" y="828"/>
                  </a:lnTo>
                  <a:lnTo>
                    <a:pt x="2042" y="307"/>
                  </a:lnTo>
                  <a:cubicBezTo>
                    <a:pt x="2042" y="307"/>
                    <a:pt x="2042" y="307"/>
                    <a:pt x="2042" y="307"/>
                  </a:cubicBezTo>
                  <a:cubicBezTo>
                    <a:pt x="2042" y="307"/>
                    <a:pt x="2042" y="307"/>
                    <a:pt x="2042" y="307"/>
                  </a:cubicBezTo>
                  <a:lnTo>
                    <a:pt x="1957" y="17"/>
                  </a:lnTo>
                  <a:cubicBezTo>
                    <a:pt x="1956" y="11"/>
                    <a:pt x="1952" y="6"/>
                    <a:pt x="1946" y="4"/>
                  </a:cubicBezTo>
                  <a:cubicBezTo>
                    <a:pt x="1941" y="1"/>
                    <a:pt x="1934" y="0"/>
                    <a:pt x="1929" y="2"/>
                  </a:cubicBezTo>
                  <a:lnTo>
                    <a:pt x="1638" y="86"/>
                  </a:lnTo>
                  <a:cubicBezTo>
                    <a:pt x="1638" y="86"/>
                    <a:pt x="1638" y="86"/>
                    <a:pt x="1638" y="86"/>
                  </a:cubicBezTo>
                  <a:cubicBezTo>
                    <a:pt x="1638" y="86"/>
                    <a:pt x="1638" y="86"/>
                    <a:pt x="1638" y="86"/>
                  </a:cubicBezTo>
                  <a:lnTo>
                    <a:pt x="309" y="475"/>
                  </a:lnTo>
                  <a:cubicBezTo>
                    <a:pt x="309" y="475"/>
                    <a:pt x="309" y="475"/>
                    <a:pt x="309" y="475"/>
                  </a:cubicBezTo>
                  <a:cubicBezTo>
                    <a:pt x="309" y="475"/>
                    <a:pt x="309" y="475"/>
                    <a:pt x="309" y="475"/>
                  </a:cubicBezTo>
                  <a:lnTo>
                    <a:pt x="18" y="560"/>
                  </a:lnTo>
                  <a:cubicBezTo>
                    <a:pt x="6" y="563"/>
                    <a:pt x="0" y="576"/>
                    <a:pt x="2" y="589"/>
                  </a:cubicBezTo>
                  <a:lnTo>
                    <a:pt x="214" y="1311"/>
                  </a:lnTo>
                  <a:lnTo>
                    <a:pt x="214" y="1832"/>
                  </a:lnTo>
                  <a:cubicBezTo>
                    <a:pt x="214" y="1845"/>
                    <a:pt x="224" y="1856"/>
                    <a:pt x="237" y="1856"/>
                  </a:cubicBezTo>
                  <a:lnTo>
                    <a:pt x="2227" y="1856"/>
                  </a:lnTo>
                  <a:cubicBezTo>
                    <a:pt x="2240" y="1856"/>
                    <a:pt x="2251" y="1845"/>
                    <a:pt x="2251" y="1832"/>
                  </a:cubicBezTo>
                  <a:lnTo>
                    <a:pt x="2251" y="852"/>
                  </a:lnTo>
                  <a:cubicBezTo>
                    <a:pt x="2251" y="839"/>
                    <a:pt x="2240" y="828"/>
                    <a:pt x="2227" y="828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2073FD5-5B80-4525-A683-7705C0579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" y="1785"/>
              <a:ext cx="34" cy="32"/>
            </a:xfrm>
            <a:custGeom>
              <a:avLst/>
              <a:gdLst>
                <a:gd name="T0" fmla="*/ 171 w 301"/>
                <a:gd name="T1" fmla="*/ 230 h 281"/>
                <a:gd name="T2" fmla="*/ 171 w 301"/>
                <a:gd name="T3" fmla="*/ 230 h 281"/>
                <a:gd name="T4" fmla="*/ 145 w 301"/>
                <a:gd name="T5" fmla="*/ 234 h 281"/>
                <a:gd name="T6" fmla="*/ 55 w 301"/>
                <a:gd name="T7" fmla="*/ 167 h 281"/>
                <a:gd name="T8" fmla="*/ 63 w 301"/>
                <a:gd name="T9" fmla="*/ 96 h 281"/>
                <a:gd name="T10" fmla="*/ 119 w 301"/>
                <a:gd name="T11" fmla="*/ 51 h 281"/>
                <a:gd name="T12" fmla="*/ 145 w 301"/>
                <a:gd name="T13" fmla="*/ 47 h 281"/>
                <a:gd name="T14" fmla="*/ 235 w 301"/>
                <a:gd name="T15" fmla="*/ 114 h 281"/>
                <a:gd name="T16" fmla="*/ 171 w 301"/>
                <a:gd name="T17" fmla="*/ 230 h 281"/>
                <a:gd name="T18" fmla="*/ 145 w 301"/>
                <a:gd name="T19" fmla="*/ 0 h 281"/>
                <a:gd name="T20" fmla="*/ 145 w 301"/>
                <a:gd name="T21" fmla="*/ 0 h 281"/>
                <a:gd name="T22" fmla="*/ 106 w 301"/>
                <a:gd name="T23" fmla="*/ 6 h 281"/>
                <a:gd name="T24" fmla="*/ 22 w 301"/>
                <a:gd name="T25" fmla="*/ 73 h 281"/>
                <a:gd name="T26" fmla="*/ 10 w 301"/>
                <a:gd name="T27" fmla="*/ 180 h 281"/>
                <a:gd name="T28" fmla="*/ 145 w 301"/>
                <a:gd name="T29" fmla="*/ 281 h 281"/>
                <a:gd name="T30" fmla="*/ 184 w 301"/>
                <a:gd name="T31" fmla="*/ 275 h 281"/>
                <a:gd name="T32" fmla="*/ 279 w 301"/>
                <a:gd name="T33" fmla="*/ 101 h 281"/>
                <a:gd name="T34" fmla="*/ 145 w 301"/>
                <a:gd name="T3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1" h="281">
                  <a:moveTo>
                    <a:pt x="171" y="230"/>
                  </a:moveTo>
                  <a:lnTo>
                    <a:pt x="171" y="230"/>
                  </a:lnTo>
                  <a:cubicBezTo>
                    <a:pt x="163" y="233"/>
                    <a:pt x="154" y="234"/>
                    <a:pt x="145" y="234"/>
                  </a:cubicBezTo>
                  <a:cubicBezTo>
                    <a:pt x="104" y="234"/>
                    <a:pt x="67" y="207"/>
                    <a:pt x="55" y="167"/>
                  </a:cubicBezTo>
                  <a:cubicBezTo>
                    <a:pt x="48" y="143"/>
                    <a:pt x="51" y="118"/>
                    <a:pt x="63" y="96"/>
                  </a:cubicBezTo>
                  <a:cubicBezTo>
                    <a:pt x="75" y="74"/>
                    <a:pt x="95" y="58"/>
                    <a:pt x="119" y="51"/>
                  </a:cubicBezTo>
                  <a:cubicBezTo>
                    <a:pt x="127" y="48"/>
                    <a:pt x="136" y="47"/>
                    <a:pt x="145" y="47"/>
                  </a:cubicBezTo>
                  <a:cubicBezTo>
                    <a:pt x="186" y="47"/>
                    <a:pt x="223" y="75"/>
                    <a:pt x="235" y="114"/>
                  </a:cubicBezTo>
                  <a:cubicBezTo>
                    <a:pt x="249" y="164"/>
                    <a:pt x="221" y="216"/>
                    <a:pt x="171" y="230"/>
                  </a:cubicBezTo>
                  <a:close/>
                  <a:moveTo>
                    <a:pt x="145" y="0"/>
                  </a:moveTo>
                  <a:lnTo>
                    <a:pt x="145" y="0"/>
                  </a:lnTo>
                  <a:cubicBezTo>
                    <a:pt x="132" y="0"/>
                    <a:pt x="118" y="2"/>
                    <a:pt x="106" y="6"/>
                  </a:cubicBezTo>
                  <a:cubicBezTo>
                    <a:pt x="70" y="17"/>
                    <a:pt x="40" y="41"/>
                    <a:pt x="22" y="73"/>
                  </a:cubicBezTo>
                  <a:cubicBezTo>
                    <a:pt x="4" y="106"/>
                    <a:pt x="0" y="144"/>
                    <a:pt x="10" y="180"/>
                  </a:cubicBezTo>
                  <a:cubicBezTo>
                    <a:pt x="28" y="239"/>
                    <a:pt x="83" y="281"/>
                    <a:pt x="145" y="281"/>
                  </a:cubicBezTo>
                  <a:cubicBezTo>
                    <a:pt x="158" y="281"/>
                    <a:pt x="171" y="279"/>
                    <a:pt x="184" y="275"/>
                  </a:cubicBezTo>
                  <a:cubicBezTo>
                    <a:pt x="258" y="254"/>
                    <a:pt x="301" y="176"/>
                    <a:pt x="279" y="101"/>
                  </a:cubicBezTo>
                  <a:cubicBezTo>
                    <a:pt x="262" y="42"/>
                    <a:pt x="207" y="0"/>
                    <a:pt x="145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A1492-3D88-49F4-8130-1BC82EBD48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61202" y="4230352"/>
            <a:ext cx="368300" cy="311150"/>
            <a:chOff x="4700" y="2694"/>
            <a:chExt cx="232" cy="196"/>
          </a:xfrm>
        </p:grpSpPr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BA58D4A2-B7AF-4437-BBB2-CC8BBB435B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0" y="2694"/>
              <a:ext cx="23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B378574-9BF3-4938-9B2B-30041EDF7C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0" y="2693"/>
              <a:ext cx="233" cy="197"/>
            </a:xfrm>
            <a:custGeom>
              <a:avLst/>
              <a:gdLst>
                <a:gd name="T0" fmla="*/ 2251 w 2298"/>
                <a:gd name="T1" fmla="*/ 1891 h 1938"/>
                <a:gd name="T2" fmla="*/ 46 w 2298"/>
                <a:gd name="T3" fmla="*/ 1766 h 1938"/>
                <a:gd name="T4" fmla="*/ 131 w 2298"/>
                <a:gd name="T5" fmla="*/ 1742 h 1938"/>
                <a:gd name="T6" fmla="*/ 2156 w 2298"/>
                <a:gd name="T7" fmla="*/ 1671 h 1938"/>
                <a:gd name="T8" fmla="*/ 2180 w 2298"/>
                <a:gd name="T9" fmla="*/ 1766 h 1938"/>
                <a:gd name="T10" fmla="*/ 2251 w 2298"/>
                <a:gd name="T11" fmla="*/ 1891 h 1938"/>
                <a:gd name="T12" fmla="*/ 313 w 2298"/>
                <a:gd name="T13" fmla="*/ 607 h 1938"/>
                <a:gd name="T14" fmla="*/ 545 w 2298"/>
                <a:gd name="T15" fmla="*/ 1624 h 1938"/>
                <a:gd name="T16" fmla="*/ 313 w 2298"/>
                <a:gd name="T17" fmla="*/ 607 h 1938"/>
                <a:gd name="T18" fmla="*/ 133 w 2298"/>
                <a:gd name="T19" fmla="*/ 508 h 1938"/>
                <a:gd name="T20" fmla="*/ 2154 w 2298"/>
                <a:gd name="T21" fmla="*/ 508 h 1938"/>
                <a:gd name="T22" fmla="*/ 133 w 2298"/>
                <a:gd name="T23" fmla="*/ 560 h 1938"/>
                <a:gd name="T24" fmla="*/ 592 w 2298"/>
                <a:gd name="T25" fmla="*/ 607 h 1938"/>
                <a:gd name="T26" fmla="*/ 981 w 2298"/>
                <a:gd name="T27" fmla="*/ 607 h 1938"/>
                <a:gd name="T28" fmla="*/ 592 w 2298"/>
                <a:gd name="T29" fmla="*/ 1624 h 1938"/>
                <a:gd name="T30" fmla="*/ 1028 w 2298"/>
                <a:gd name="T31" fmla="*/ 607 h 1938"/>
                <a:gd name="T32" fmla="*/ 1259 w 2298"/>
                <a:gd name="T33" fmla="*/ 607 h 1938"/>
                <a:gd name="T34" fmla="*/ 1028 w 2298"/>
                <a:gd name="T35" fmla="*/ 1624 h 1938"/>
                <a:gd name="T36" fmla="*/ 1305 w 2298"/>
                <a:gd name="T37" fmla="*/ 607 h 1938"/>
                <a:gd name="T38" fmla="*/ 1706 w 2298"/>
                <a:gd name="T39" fmla="*/ 607 h 1938"/>
                <a:gd name="T40" fmla="*/ 1305 w 2298"/>
                <a:gd name="T41" fmla="*/ 1624 h 1938"/>
                <a:gd name="T42" fmla="*/ 1985 w 2298"/>
                <a:gd name="T43" fmla="*/ 1624 h 1938"/>
                <a:gd name="T44" fmla="*/ 1752 w 2298"/>
                <a:gd name="T45" fmla="*/ 1624 h 1938"/>
                <a:gd name="T46" fmla="*/ 1985 w 2298"/>
                <a:gd name="T47" fmla="*/ 607 h 1938"/>
                <a:gd name="T48" fmla="*/ 2275 w 2298"/>
                <a:gd name="T49" fmla="*/ 1719 h 1938"/>
                <a:gd name="T50" fmla="*/ 2203 w 2298"/>
                <a:gd name="T51" fmla="*/ 1719 h 1938"/>
                <a:gd name="T52" fmla="*/ 2180 w 2298"/>
                <a:gd name="T53" fmla="*/ 1624 h 1938"/>
                <a:gd name="T54" fmla="*/ 2031 w 2298"/>
                <a:gd name="T55" fmla="*/ 607 h 1938"/>
                <a:gd name="T56" fmla="*/ 2200 w 2298"/>
                <a:gd name="T57" fmla="*/ 584 h 1938"/>
                <a:gd name="T58" fmla="*/ 2187 w 2298"/>
                <a:gd name="T59" fmla="*/ 472 h 1938"/>
                <a:gd name="T60" fmla="*/ 1131 w 2298"/>
                <a:gd name="T61" fmla="*/ 3 h 1938"/>
                <a:gd name="T62" fmla="*/ 86 w 2298"/>
                <a:gd name="T63" fmla="*/ 493 h 1938"/>
                <a:gd name="T64" fmla="*/ 109 w 2298"/>
                <a:gd name="T65" fmla="*/ 607 h 1938"/>
                <a:gd name="T66" fmla="*/ 266 w 2298"/>
                <a:gd name="T67" fmla="*/ 1624 h 1938"/>
                <a:gd name="T68" fmla="*/ 85 w 2298"/>
                <a:gd name="T69" fmla="*/ 1647 h 1938"/>
                <a:gd name="T70" fmla="*/ 23 w 2298"/>
                <a:gd name="T71" fmla="*/ 1719 h 1938"/>
                <a:gd name="T72" fmla="*/ 0 w 2298"/>
                <a:gd name="T73" fmla="*/ 1914 h 1938"/>
                <a:gd name="T74" fmla="*/ 2275 w 2298"/>
                <a:gd name="T75" fmla="*/ 1938 h 1938"/>
                <a:gd name="T76" fmla="*/ 2298 w 2298"/>
                <a:gd name="T77" fmla="*/ 1742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98" h="1938">
                  <a:moveTo>
                    <a:pt x="2251" y="1891"/>
                  </a:moveTo>
                  <a:lnTo>
                    <a:pt x="2251" y="1891"/>
                  </a:lnTo>
                  <a:lnTo>
                    <a:pt x="46" y="1891"/>
                  </a:lnTo>
                  <a:lnTo>
                    <a:pt x="46" y="1766"/>
                  </a:lnTo>
                  <a:lnTo>
                    <a:pt x="108" y="1766"/>
                  </a:lnTo>
                  <a:cubicBezTo>
                    <a:pt x="121" y="1766"/>
                    <a:pt x="131" y="1755"/>
                    <a:pt x="131" y="1742"/>
                  </a:cubicBezTo>
                  <a:lnTo>
                    <a:pt x="131" y="1671"/>
                  </a:lnTo>
                  <a:lnTo>
                    <a:pt x="2156" y="1671"/>
                  </a:lnTo>
                  <a:lnTo>
                    <a:pt x="2156" y="1742"/>
                  </a:lnTo>
                  <a:cubicBezTo>
                    <a:pt x="2156" y="1755"/>
                    <a:pt x="2167" y="1766"/>
                    <a:pt x="2180" y="1766"/>
                  </a:cubicBezTo>
                  <a:lnTo>
                    <a:pt x="2251" y="1766"/>
                  </a:lnTo>
                  <a:lnTo>
                    <a:pt x="2251" y="1891"/>
                  </a:lnTo>
                  <a:close/>
                  <a:moveTo>
                    <a:pt x="313" y="607"/>
                  </a:moveTo>
                  <a:lnTo>
                    <a:pt x="313" y="607"/>
                  </a:lnTo>
                  <a:lnTo>
                    <a:pt x="545" y="607"/>
                  </a:lnTo>
                  <a:lnTo>
                    <a:pt x="545" y="1624"/>
                  </a:lnTo>
                  <a:lnTo>
                    <a:pt x="313" y="1624"/>
                  </a:lnTo>
                  <a:lnTo>
                    <a:pt x="313" y="607"/>
                  </a:lnTo>
                  <a:close/>
                  <a:moveTo>
                    <a:pt x="133" y="508"/>
                  </a:moveTo>
                  <a:lnTo>
                    <a:pt x="133" y="508"/>
                  </a:lnTo>
                  <a:lnTo>
                    <a:pt x="1140" y="48"/>
                  </a:lnTo>
                  <a:lnTo>
                    <a:pt x="2154" y="508"/>
                  </a:lnTo>
                  <a:lnTo>
                    <a:pt x="2154" y="560"/>
                  </a:lnTo>
                  <a:lnTo>
                    <a:pt x="133" y="560"/>
                  </a:lnTo>
                  <a:lnTo>
                    <a:pt x="133" y="508"/>
                  </a:lnTo>
                  <a:close/>
                  <a:moveTo>
                    <a:pt x="592" y="607"/>
                  </a:moveTo>
                  <a:lnTo>
                    <a:pt x="592" y="607"/>
                  </a:lnTo>
                  <a:lnTo>
                    <a:pt x="981" y="607"/>
                  </a:lnTo>
                  <a:lnTo>
                    <a:pt x="981" y="1624"/>
                  </a:lnTo>
                  <a:lnTo>
                    <a:pt x="592" y="1624"/>
                  </a:lnTo>
                  <a:lnTo>
                    <a:pt x="592" y="607"/>
                  </a:lnTo>
                  <a:close/>
                  <a:moveTo>
                    <a:pt x="1028" y="607"/>
                  </a:moveTo>
                  <a:lnTo>
                    <a:pt x="1028" y="607"/>
                  </a:lnTo>
                  <a:lnTo>
                    <a:pt x="1259" y="607"/>
                  </a:lnTo>
                  <a:lnTo>
                    <a:pt x="1259" y="1624"/>
                  </a:lnTo>
                  <a:lnTo>
                    <a:pt x="1028" y="1624"/>
                  </a:lnTo>
                  <a:lnTo>
                    <a:pt x="1028" y="607"/>
                  </a:lnTo>
                  <a:close/>
                  <a:moveTo>
                    <a:pt x="1305" y="607"/>
                  </a:moveTo>
                  <a:lnTo>
                    <a:pt x="1305" y="607"/>
                  </a:lnTo>
                  <a:lnTo>
                    <a:pt x="1706" y="607"/>
                  </a:lnTo>
                  <a:lnTo>
                    <a:pt x="1706" y="1624"/>
                  </a:lnTo>
                  <a:lnTo>
                    <a:pt x="1305" y="1624"/>
                  </a:lnTo>
                  <a:lnTo>
                    <a:pt x="1305" y="607"/>
                  </a:lnTo>
                  <a:close/>
                  <a:moveTo>
                    <a:pt x="1985" y="1624"/>
                  </a:moveTo>
                  <a:lnTo>
                    <a:pt x="1985" y="1624"/>
                  </a:lnTo>
                  <a:lnTo>
                    <a:pt x="1752" y="1624"/>
                  </a:lnTo>
                  <a:lnTo>
                    <a:pt x="1752" y="607"/>
                  </a:lnTo>
                  <a:lnTo>
                    <a:pt x="1985" y="607"/>
                  </a:lnTo>
                  <a:lnTo>
                    <a:pt x="1985" y="1624"/>
                  </a:lnTo>
                  <a:close/>
                  <a:moveTo>
                    <a:pt x="2275" y="1719"/>
                  </a:moveTo>
                  <a:lnTo>
                    <a:pt x="2275" y="1719"/>
                  </a:lnTo>
                  <a:lnTo>
                    <a:pt x="2203" y="1719"/>
                  </a:lnTo>
                  <a:lnTo>
                    <a:pt x="2203" y="1647"/>
                  </a:lnTo>
                  <a:cubicBezTo>
                    <a:pt x="2203" y="1635"/>
                    <a:pt x="2193" y="1624"/>
                    <a:pt x="2180" y="1624"/>
                  </a:cubicBezTo>
                  <a:lnTo>
                    <a:pt x="2031" y="1624"/>
                  </a:lnTo>
                  <a:lnTo>
                    <a:pt x="2031" y="607"/>
                  </a:lnTo>
                  <a:lnTo>
                    <a:pt x="2177" y="607"/>
                  </a:lnTo>
                  <a:cubicBezTo>
                    <a:pt x="2190" y="607"/>
                    <a:pt x="2200" y="597"/>
                    <a:pt x="2200" y="584"/>
                  </a:cubicBezTo>
                  <a:lnTo>
                    <a:pt x="2200" y="493"/>
                  </a:lnTo>
                  <a:cubicBezTo>
                    <a:pt x="2200" y="484"/>
                    <a:pt x="2195" y="475"/>
                    <a:pt x="2187" y="472"/>
                  </a:cubicBezTo>
                  <a:lnTo>
                    <a:pt x="1150" y="2"/>
                  </a:lnTo>
                  <a:cubicBezTo>
                    <a:pt x="1144" y="0"/>
                    <a:pt x="1137" y="0"/>
                    <a:pt x="1131" y="3"/>
                  </a:cubicBezTo>
                  <a:lnTo>
                    <a:pt x="100" y="472"/>
                  </a:lnTo>
                  <a:cubicBezTo>
                    <a:pt x="91" y="475"/>
                    <a:pt x="86" y="484"/>
                    <a:pt x="86" y="493"/>
                  </a:cubicBezTo>
                  <a:lnTo>
                    <a:pt x="86" y="584"/>
                  </a:lnTo>
                  <a:cubicBezTo>
                    <a:pt x="86" y="597"/>
                    <a:pt x="97" y="607"/>
                    <a:pt x="109" y="607"/>
                  </a:cubicBezTo>
                  <a:lnTo>
                    <a:pt x="266" y="607"/>
                  </a:lnTo>
                  <a:lnTo>
                    <a:pt x="266" y="1624"/>
                  </a:lnTo>
                  <a:lnTo>
                    <a:pt x="108" y="1624"/>
                  </a:lnTo>
                  <a:cubicBezTo>
                    <a:pt x="95" y="1624"/>
                    <a:pt x="85" y="1635"/>
                    <a:pt x="85" y="1647"/>
                  </a:cubicBezTo>
                  <a:lnTo>
                    <a:pt x="85" y="1719"/>
                  </a:lnTo>
                  <a:lnTo>
                    <a:pt x="23" y="1719"/>
                  </a:lnTo>
                  <a:cubicBezTo>
                    <a:pt x="10" y="1719"/>
                    <a:pt x="0" y="1730"/>
                    <a:pt x="0" y="1742"/>
                  </a:cubicBezTo>
                  <a:lnTo>
                    <a:pt x="0" y="1914"/>
                  </a:lnTo>
                  <a:cubicBezTo>
                    <a:pt x="0" y="1927"/>
                    <a:pt x="10" y="1938"/>
                    <a:pt x="23" y="1938"/>
                  </a:cubicBezTo>
                  <a:lnTo>
                    <a:pt x="2275" y="1938"/>
                  </a:lnTo>
                  <a:cubicBezTo>
                    <a:pt x="2287" y="1938"/>
                    <a:pt x="2298" y="1927"/>
                    <a:pt x="2298" y="1914"/>
                  </a:cubicBezTo>
                  <a:lnTo>
                    <a:pt x="2298" y="1742"/>
                  </a:lnTo>
                  <a:cubicBezTo>
                    <a:pt x="2298" y="1730"/>
                    <a:pt x="2287" y="1719"/>
                    <a:pt x="2275" y="1719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25A1DE26-C109-4572-ABC9-B8A9989222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53313" y="3141663"/>
            <a:ext cx="382587" cy="373062"/>
            <a:chOff x="4695" y="1979"/>
            <a:chExt cx="241" cy="235"/>
          </a:xfrm>
        </p:grpSpPr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64DAE39B-969A-48C8-86FE-EC571642B0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695" y="1979"/>
              <a:ext cx="241" cy="235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A7A353-EC77-4C06-B16D-5954CB255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" y="1978"/>
              <a:ext cx="242" cy="237"/>
            </a:xfrm>
            <a:custGeom>
              <a:avLst/>
              <a:gdLst>
                <a:gd name="T0" fmla="*/ 1886 w 2132"/>
                <a:gd name="T1" fmla="*/ 1051 h 2070"/>
                <a:gd name="T2" fmla="*/ 1694 w 2132"/>
                <a:gd name="T3" fmla="*/ 900 h 2070"/>
                <a:gd name="T4" fmla="*/ 1687 w 2132"/>
                <a:gd name="T5" fmla="*/ 852 h 2070"/>
                <a:gd name="T6" fmla="*/ 2086 w 2132"/>
                <a:gd name="T7" fmla="*/ 852 h 2070"/>
                <a:gd name="T8" fmla="*/ 1091 w 2132"/>
                <a:gd name="T9" fmla="*/ 1333 h 2070"/>
                <a:gd name="T10" fmla="*/ 811 w 2132"/>
                <a:gd name="T11" fmla="*/ 1052 h 2070"/>
                <a:gd name="T12" fmla="*/ 1372 w 2132"/>
                <a:gd name="T13" fmla="*/ 1052 h 2070"/>
                <a:gd name="T14" fmla="*/ 892 w 2132"/>
                <a:gd name="T15" fmla="*/ 245 h 2070"/>
                <a:gd name="T16" fmla="*/ 1091 w 2132"/>
                <a:gd name="T17" fmla="*/ 46 h 2070"/>
                <a:gd name="T18" fmla="*/ 1091 w 2132"/>
                <a:gd name="T19" fmla="*/ 444 h 2070"/>
                <a:gd name="T20" fmla="*/ 1760 w 2132"/>
                <a:gd name="T21" fmla="*/ 1824 h 2070"/>
                <a:gd name="T22" fmla="*/ 1560 w 2132"/>
                <a:gd name="T23" fmla="*/ 2023 h 2070"/>
                <a:gd name="T24" fmla="*/ 1560 w 2132"/>
                <a:gd name="T25" fmla="*/ 1624 h 2070"/>
                <a:gd name="T26" fmla="*/ 770 w 2132"/>
                <a:gd name="T27" fmla="*/ 1824 h 2070"/>
                <a:gd name="T28" fmla="*/ 571 w 2132"/>
                <a:gd name="T29" fmla="*/ 2023 h 2070"/>
                <a:gd name="T30" fmla="*/ 571 w 2132"/>
                <a:gd name="T31" fmla="*/ 1624 h 2070"/>
                <a:gd name="T32" fmla="*/ 245 w 2132"/>
                <a:gd name="T33" fmla="*/ 1051 h 2070"/>
                <a:gd name="T34" fmla="*/ 46 w 2132"/>
                <a:gd name="T35" fmla="*/ 852 h 2070"/>
                <a:gd name="T36" fmla="*/ 445 w 2132"/>
                <a:gd name="T37" fmla="*/ 852 h 2070"/>
                <a:gd name="T38" fmla="*/ 1886 w 2132"/>
                <a:gd name="T39" fmla="*/ 606 h 2070"/>
                <a:gd name="T40" fmla="*/ 1641 w 2132"/>
                <a:gd name="T41" fmla="*/ 852 h 2070"/>
                <a:gd name="T42" fmla="*/ 1403 w 2132"/>
                <a:gd name="T43" fmla="*/ 950 h 2070"/>
                <a:gd name="T44" fmla="*/ 1115 w 2132"/>
                <a:gd name="T45" fmla="*/ 489 h 2070"/>
                <a:gd name="T46" fmla="*/ 1091 w 2132"/>
                <a:gd name="T47" fmla="*/ 0 h 2070"/>
                <a:gd name="T48" fmla="*/ 1068 w 2132"/>
                <a:gd name="T49" fmla="*/ 489 h 2070"/>
                <a:gd name="T50" fmla="*/ 780 w 2132"/>
                <a:gd name="T51" fmla="*/ 952 h 2070"/>
                <a:gd name="T52" fmla="*/ 491 w 2132"/>
                <a:gd name="T53" fmla="*/ 852 h 2070"/>
                <a:gd name="T54" fmla="*/ 0 w 2132"/>
                <a:gd name="T55" fmla="*/ 852 h 2070"/>
                <a:gd name="T56" fmla="*/ 477 w 2132"/>
                <a:gd name="T57" fmla="*/ 934 h 2070"/>
                <a:gd name="T58" fmla="*/ 764 w 2132"/>
                <a:gd name="T59" fmla="*/ 1052 h 2070"/>
                <a:gd name="T60" fmla="*/ 689 w 2132"/>
                <a:gd name="T61" fmla="*/ 1608 h 2070"/>
                <a:gd name="T62" fmla="*/ 325 w 2132"/>
                <a:gd name="T63" fmla="*/ 1824 h 2070"/>
                <a:gd name="T64" fmla="*/ 817 w 2132"/>
                <a:gd name="T65" fmla="*/ 1824 h 2070"/>
                <a:gd name="T66" fmla="*/ 928 w 2132"/>
                <a:gd name="T67" fmla="*/ 1336 h 2070"/>
                <a:gd name="T68" fmla="*/ 1241 w 2132"/>
                <a:gd name="T69" fmla="*/ 1344 h 2070"/>
                <a:gd name="T70" fmla="*/ 1315 w 2132"/>
                <a:gd name="T71" fmla="*/ 1824 h 2070"/>
                <a:gd name="T72" fmla="*/ 1806 w 2132"/>
                <a:gd name="T73" fmla="*/ 1824 h 2070"/>
                <a:gd name="T74" fmla="*/ 1453 w 2132"/>
                <a:gd name="T75" fmla="*/ 1603 h 2070"/>
                <a:gd name="T76" fmla="*/ 1419 w 2132"/>
                <a:gd name="T77" fmla="*/ 1052 h 2070"/>
                <a:gd name="T78" fmla="*/ 1655 w 2132"/>
                <a:gd name="T79" fmla="*/ 934 h 2070"/>
                <a:gd name="T80" fmla="*/ 2132 w 2132"/>
                <a:gd name="T81" fmla="*/ 852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32" h="2070">
                  <a:moveTo>
                    <a:pt x="1886" y="1051"/>
                  </a:moveTo>
                  <a:lnTo>
                    <a:pt x="1886" y="1051"/>
                  </a:lnTo>
                  <a:cubicBezTo>
                    <a:pt x="1793" y="1051"/>
                    <a:pt x="1715" y="987"/>
                    <a:pt x="1694" y="901"/>
                  </a:cubicBezTo>
                  <a:cubicBezTo>
                    <a:pt x="1694" y="900"/>
                    <a:pt x="1694" y="900"/>
                    <a:pt x="1694" y="900"/>
                  </a:cubicBezTo>
                  <a:cubicBezTo>
                    <a:pt x="1694" y="900"/>
                    <a:pt x="1694" y="900"/>
                    <a:pt x="1694" y="900"/>
                  </a:cubicBezTo>
                  <a:cubicBezTo>
                    <a:pt x="1690" y="885"/>
                    <a:pt x="1687" y="869"/>
                    <a:pt x="1687" y="852"/>
                  </a:cubicBezTo>
                  <a:cubicBezTo>
                    <a:pt x="1687" y="742"/>
                    <a:pt x="1777" y="653"/>
                    <a:pt x="1886" y="653"/>
                  </a:cubicBezTo>
                  <a:cubicBezTo>
                    <a:pt x="1996" y="653"/>
                    <a:pt x="2086" y="742"/>
                    <a:pt x="2086" y="852"/>
                  </a:cubicBezTo>
                  <a:cubicBezTo>
                    <a:pt x="2086" y="962"/>
                    <a:pt x="1996" y="1051"/>
                    <a:pt x="1886" y="1051"/>
                  </a:cubicBezTo>
                  <a:close/>
                  <a:moveTo>
                    <a:pt x="1091" y="1333"/>
                  </a:moveTo>
                  <a:lnTo>
                    <a:pt x="1091" y="1333"/>
                  </a:lnTo>
                  <a:cubicBezTo>
                    <a:pt x="937" y="1333"/>
                    <a:pt x="811" y="1207"/>
                    <a:pt x="811" y="1052"/>
                  </a:cubicBezTo>
                  <a:cubicBezTo>
                    <a:pt x="811" y="897"/>
                    <a:pt x="937" y="771"/>
                    <a:pt x="1091" y="771"/>
                  </a:cubicBezTo>
                  <a:cubicBezTo>
                    <a:pt x="1246" y="771"/>
                    <a:pt x="1372" y="897"/>
                    <a:pt x="1372" y="1052"/>
                  </a:cubicBezTo>
                  <a:cubicBezTo>
                    <a:pt x="1372" y="1207"/>
                    <a:pt x="1246" y="1333"/>
                    <a:pt x="1091" y="1333"/>
                  </a:cubicBezTo>
                  <a:close/>
                  <a:moveTo>
                    <a:pt x="892" y="245"/>
                  </a:moveTo>
                  <a:lnTo>
                    <a:pt x="892" y="245"/>
                  </a:lnTo>
                  <a:cubicBezTo>
                    <a:pt x="892" y="135"/>
                    <a:pt x="982" y="46"/>
                    <a:pt x="1091" y="46"/>
                  </a:cubicBezTo>
                  <a:cubicBezTo>
                    <a:pt x="1201" y="46"/>
                    <a:pt x="1291" y="135"/>
                    <a:pt x="1291" y="245"/>
                  </a:cubicBezTo>
                  <a:cubicBezTo>
                    <a:pt x="1291" y="355"/>
                    <a:pt x="1201" y="444"/>
                    <a:pt x="1091" y="444"/>
                  </a:cubicBezTo>
                  <a:cubicBezTo>
                    <a:pt x="982" y="444"/>
                    <a:pt x="892" y="355"/>
                    <a:pt x="892" y="245"/>
                  </a:cubicBezTo>
                  <a:close/>
                  <a:moveTo>
                    <a:pt x="1760" y="1824"/>
                  </a:moveTo>
                  <a:lnTo>
                    <a:pt x="1760" y="1824"/>
                  </a:lnTo>
                  <a:cubicBezTo>
                    <a:pt x="1760" y="1933"/>
                    <a:pt x="1670" y="2023"/>
                    <a:pt x="1560" y="2023"/>
                  </a:cubicBezTo>
                  <a:cubicBezTo>
                    <a:pt x="1451" y="2023"/>
                    <a:pt x="1361" y="1933"/>
                    <a:pt x="1361" y="1824"/>
                  </a:cubicBezTo>
                  <a:cubicBezTo>
                    <a:pt x="1361" y="1714"/>
                    <a:pt x="1451" y="1624"/>
                    <a:pt x="1560" y="1624"/>
                  </a:cubicBezTo>
                  <a:cubicBezTo>
                    <a:pt x="1670" y="1624"/>
                    <a:pt x="1760" y="1714"/>
                    <a:pt x="1760" y="1824"/>
                  </a:cubicBezTo>
                  <a:close/>
                  <a:moveTo>
                    <a:pt x="770" y="1824"/>
                  </a:moveTo>
                  <a:lnTo>
                    <a:pt x="770" y="1824"/>
                  </a:lnTo>
                  <a:cubicBezTo>
                    <a:pt x="770" y="1933"/>
                    <a:pt x="681" y="2023"/>
                    <a:pt x="571" y="2023"/>
                  </a:cubicBezTo>
                  <a:cubicBezTo>
                    <a:pt x="461" y="2023"/>
                    <a:pt x="372" y="1933"/>
                    <a:pt x="372" y="1824"/>
                  </a:cubicBezTo>
                  <a:cubicBezTo>
                    <a:pt x="372" y="1714"/>
                    <a:pt x="461" y="1624"/>
                    <a:pt x="571" y="1624"/>
                  </a:cubicBezTo>
                  <a:cubicBezTo>
                    <a:pt x="681" y="1624"/>
                    <a:pt x="770" y="1714"/>
                    <a:pt x="770" y="1824"/>
                  </a:cubicBezTo>
                  <a:close/>
                  <a:moveTo>
                    <a:pt x="245" y="1051"/>
                  </a:moveTo>
                  <a:lnTo>
                    <a:pt x="245" y="1051"/>
                  </a:lnTo>
                  <a:cubicBezTo>
                    <a:pt x="136" y="1051"/>
                    <a:pt x="46" y="962"/>
                    <a:pt x="46" y="852"/>
                  </a:cubicBezTo>
                  <a:cubicBezTo>
                    <a:pt x="46" y="742"/>
                    <a:pt x="136" y="653"/>
                    <a:pt x="245" y="653"/>
                  </a:cubicBezTo>
                  <a:cubicBezTo>
                    <a:pt x="355" y="653"/>
                    <a:pt x="445" y="742"/>
                    <a:pt x="445" y="852"/>
                  </a:cubicBezTo>
                  <a:cubicBezTo>
                    <a:pt x="445" y="962"/>
                    <a:pt x="355" y="1051"/>
                    <a:pt x="245" y="1051"/>
                  </a:cubicBezTo>
                  <a:close/>
                  <a:moveTo>
                    <a:pt x="1886" y="606"/>
                  </a:moveTo>
                  <a:lnTo>
                    <a:pt x="1886" y="606"/>
                  </a:lnTo>
                  <a:cubicBezTo>
                    <a:pt x="1751" y="606"/>
                    <a:pt x="1641" y="716"/>
                    <a:pt x="1641" y="852"/>
                  </a:cubicBezTo>
                  <a:cubicBezTo>
                    <a:pt x="1641" y="864"/>
                    <a:pt x="1642" y="877"/>
                    <a:pt x="1644" y="889"/>
                  </a:cubicBezTo>
                  <a:lnTo>
                    <a:pt x="1403" y="950"/>
                  </a:lnTo>
                  <a:cubicBezTo>
                    <a:pt x="1362" y="826"/>
                    <a:pt x="1249" y="735"/>
                    <a:pt x="1115" y="726"/>
                  </a:cubicBezTo>
                  <a:lnTo>
                    <a:pt x="1115" y="489"/>
                  </a:lnTo>
                  <a:cubicBezTo>
                    <a:pt x="1239" y="478"/>
                    <a:pt x="1337" y="372"/>
                    <a:pt x="1337" y="245"/>
                  </a:cubicBezTo>
                  <a:cubicBezTo>
                    <a:pt x="1337" y="109"/>
                    <a:pt x="1227" y="0"/>
                    <a:pt x="1091" y="0"/>
                  </a:cubicBezTo>
                  <a:cubicBezTo>
                    <a:pt x="956" y="0"/>
                    <a:pt x="846" y="109"/>
                    <a:pt x="846" y="245"/>
                  </a:cubicBezTo>
                  <a:cubicBezTo>
                    <a:pt x="846" y="372"/>
                    <a:pt x="943" y="478"/>
                    <a:pt x="1068" y="489"/>
                  </a:cubicBezTo>
                  <a:lnTo>
                    <a:pt x="1068" y="726"/>
                  </a:lnTo>
                  <a:cubicBezTo>
                    <a:pt x="933" y="735"/>
                    <a:pt x="820" y="828"/>
                    <a:pt x="780" y="952"/>
                  </a:cubicBezTo>
                  <a:lnTo>
                    <a:pt x="488" y="888"/>
                  </a:lnTo>
                  <a:cubicBezTo>
                    <a:pt x="490" y="876"/>
                    <a:pt x="491" y="864"/>
                    <a:pt x="491" y="852"/>
                  </a:cubicBezTo>
                  <a:cubicBezTo>
                    <a:pt x="491" y="716"/>
                    <a:pt x="381" y="606"/>
                    <a:pt x="245" y="606"/>
                  </a:cubicBezTo>
                  <a:cubicBezTo>
                    <a:pt x="110" y="606"/>
                    <a:pt x="0" y="716"/>
                    <a:pt x="0" y="852"/>
                  </a:cubicBezTo>
                  <a:cubicBezTo>
                    <a:pt x="0" y="987"/>
                    <a:pt x="110" y="1098"/>
                    <a:pt x="245" y="1098"/>
                  </a:cubicBezTo>
                  <a:cubicBezTo>
                    <a:pt x="352" y="1098"/>
                    <a:pt x="443" y="1029"/>
                    <a:pt x="477" y="934"/>
                  </a:cubicBezTo>
                  <a:lnTo>
                    <a:pt x="769" y="998"/>
                  </a:lnTo>
                  <a:cubicBezTo>
                    <a:pt x="766" y="1015"/>
                    <a:pt x="764" y="1034"/>
                    <a:pt x="764" y="1052"/>
                  </a:cubicBezTo>
                  <a:cubicBezTo>
                    <a:pt x="764" y="1157"/>
                    <a:pt x="813" y="1250"/>
                    <a:pt x="890" y="1310"/>
                  </a:cubicBezTo>
                  <a:lnTo>
                    <a:pt x="689" y="1608"/>
                  </a:lnTo>
                  <a:cubicBezTo>
                    <a:pt x="654" y="1589"/>
                    <a:pt x="614" y="1578"/>
                    <a:pt x="571" y="1578"/>
                  </a:cubicBezTo>
                  <a:cubicBezTo>
                    <a:pt x="435" y="1578"/>
                    <a:pt x="325" y="1688"/>
                    <a:pt x="325" y="1824"/>
                  </a:cubicBezTo>
                  <a:cubicBezTo>
                    <a:pt x="325" y="1959"/>
                    <a:pt x="435" y="2070"/>
                    <a:pt x="571" y="2070"/>
                  </a:cubicBezTo>
                  <a:cubicBezTo>
                    <a:pt x="707" y="2070"/>
                    <a:pt x="817" y="1959"/>
                    <a:pt x="817" y="1824"/>
                  </a:cubicBezTo>
                  <a:cubicBezTo>
                    <a:pt x="817" y="1747"/>
                    <a:pt x="782" y="1679"/>
                    <a:pt x="727" y="1634"/>
                  </a:cubicBezTo>
                  <a:lnTo>
                    <a:pt x="928" y="1336"/>
                  </a:lnTo>
                  <a:cubicBezTo>
                    <a:pt x="976" y="1364"/>
                    <a:pt x="1032" y="1380"/>
                    <a:pt x="1091" y="1380"/>
                  </a:cubicBezTo>
                  <a:cubicBezTo>
                    <a:pt x="1145" y="1380"/>
                    <a:pt x="1196" y="1367"/>
                    <a:pt x="1241" y="1344"/>
                  </a:cubicBezTo>
                  <a:lnTo>
                    <a:pt x="1413" y="1627"/>
                  </a:lnTo>
                  <a:cubicBezTo>
                    <a:pt x="1354" y="1672"/>
                    <a:pt x="1315" y="1743"/>
                    <a:pt x="1315" y="1824"/>
                  </a:cubicBezTo>
                  <a:cubicBezTo>
                    <a:pt x="1315" y="1959"/>
                    <a:pt x="1425" y="2070"/>
                    <a:pt x="1560" y="2070"/>
                  </a:cubicBezTo>
                  <a:cubicBezTo>
                    <a:pt x="1696" y="2070"/>
                    <a:pt x="1806" y="1959"/>
                    <a:pt x="1806" y="1824"/>
                  </a:cubicBezTo>
                  <a:cubicBezTo>
                    <a:pt x="1806" y="1688"/>
                    <a:pt x="1696" y="1578"/>
                    <a:pt x="1560" y="1578"/>
                  </a:cubicBezTo>
                  <a:cubicBezTo>
                    <a:pt x="1522" y="1578"/>
                    <a:pt x="1486" y="1587"/>
                    <a:pt x="1453" y="1603"/>
                  </a:cubicBezTo>
                  <a:lnTo>
                    <a:pt x="1281" y="1319"/>
                  </a:lnTo>
                  <a:cubicBezTo>
                    <a:pt x="1364" y="1260"/>
                    <a:pt x="1419" y="1162"/>
                    <a:pt x="1419" y="1052"/>
                  </a:cubicBezTo>
                  <a:cubicBezTo>
                    <a:pt x="1419" y="1033"/>
                    <a:pt x="1417" y="1014"/>
                    <a:pt x="1414" y="995"/>
                  </a:cubicBezTo>
                  <a:lnTo>
                    <a:pt x="1655" y="934"/>
                  </a:lnTo>
                  <a:cubicBezTo>
                    <a:pt x="1689" y="1029"/>
                    <a:pt x="1780" y="1098"/>
                    <a:pt x="1886" y="1098"/>
                  </a:cubicBezTo>
                  <a:cubicBezTo>
                    <a:pt x="2022" y="1098"/>
                    <a:pt x="2132" y="987"/>
                    <a:pt x="2132" y="852"/>
                  </a:cubicBezTo>
                  <a:cubicBezTo>
                    <a:pt x="2132" y="716"/>
                    <a:pt x="2022" y="606"/>
                    <a:pt x="1886" y="60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id="{C69C8922-285A-482D-8DED-7FB190F9C9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80300" y="2132013"/>
            <a:ext cx="328613" cy="328612"/>
            <a:chOff x="4712" y="1343"/>
            <a:chExt cx="207" cy="207"/>
          </a:xfrm>
        </p:grpSpPr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DD4A93F2-CA37-42C8-9548-98C331BA86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12" y="1343"/>
              <a:ext cx="2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2DB6A5D-0414-419E-B97D-D1F5B8BA27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7" y="1342"/>
              <a:ext cx="198" cy="194"/>
            </a:xfrm>
            <a:custGeom>
              <a:avLst/>
              <a:gdLst>
                <a:gd name="T0" fmla="*/ 769 w 1798"/>
                <a:gd name="T1" fmla="*/ 1352 h 1757"/>
                <a:gd name="T2" fmla="*/ 769 w 1798"/>
                <a:gd name="T3" fmla="*/ 1352 h 1757"/>
                <a:gd name="T4" fmla="*/ 764 w 1798"/>
                <a:gd name="T5" fmla="*/ 1356 h 1757"/>
                <a:gd name="T6" fmla="*/ 712 w 1798"/>
                <a:gd name="T7" fmla="*/ 1403 h 1757"/>
                <a:gd name="T8" fmla="*/ 707 w 1798"/>
                <a:gd name="T9" fmla="*/ 1404 h 1757"/>
                <a:gd name="T10" fmla="*/ 496 w 1798"/>
                <a:gd name="T11" fmla="*/ 1262 h 1757"/>
                <a:gd name="T12" fmla="*/ 355 w 1798"/>
                <a:gd name="T13" fmla="*/ 1046 h 1757"/>
                <a:gd name="T14" fmla="*/ 401 w 1798"/>
                <a:gd name="T15" fmla="*/ 996 h 1757"/>
                <a:gd name="T16" fmla="*/ 404 w 1798"/>
                <a:gd name="T17" fmla="*/ 993 h 1757"/>
                <a:gd name="T18" fmla="*/ 1009 w 1798"/>
                <a:gd name="T19" fmla="*/ 327 h 1757"/>
                <a:gd name="T20" fmla="*/ 1627 w 1798"/>
                <a:gd name="T21" fmla="*/ 46 h 1757"/>
                <a:gd name="T22" fmla="*/ 1699 w 1798"/>
                <a:gd name="T23" fmla="*/ 59 h 1757"/>
                <a:gd name="T24" fmla="*/ 1432 w 1798"/>
                <a:gd name="T25" fmla="*/ 748 h 1757"/>
                <a:gd name="T26" fmla="*/ 769 w 1798"/>
                <a:gd name="T27" fmla="*/ 1352 h 1757"/>
                <a:gd name="T28" fmla="*/ 1035 w 1798"/>
                <a:gd name="T29" fmla="*/ 1495 h 1757"/>
                <a:gd name="T30" fmla="*/ 1035 w 1798"/>
                <a:gd name="T31" fmla="*/ 1495 h 1757"/>
                <a:gd name="T32" fmla="*/ 835 w 1798"/>
                <a:gd name="T33" fmla="*/ 1688 h 1757"/>
                <a:gd name="T34" fmla="*/ 809 w 1798"/>
                <a:gd name="T35" fmla="*/ 1378 h 1757"/>
                <a:gd name="T36" fmla="*/ 1061 w 1798"/>
                <a:gd name="T37" fmla="*/ 1149 h 1757"/>
                <a:gd name="T38" fmla="*/ 1035 w 1798"/>
                <a:gd name="T39" fmla="*/ 1495 h 1757"/>
                <a:gd name="T40" fmla="*/ 521 w 1798"/>
                <a:gd name="T41" fmla="*/ 1503 h 1757"/>
                <a:gd name="T42" fmla="*/ 521 w 1798"/>
                <a:gd name="T43" fmla="*/ 1503 h 1757"/>
                <a:gd name="T44" fmla="*/ 356 w 1798"/>
                <a:gd name="T45" fmla="*/ 1402 h 1757"/>
                <a:gd name="T46" fmla="*/ 255 w 1798"/>
                <a:gd name="T47" fmla="*/ 1238 h 1757"/>
                <a:gd name="T48" fmla="*/ 343 w 1798"/>
                <a:gd name="T49" fmla="*/ 1149 h 1757"/>
                <a:gd name="T50" fmla="*/ 463 w 1798"/>
                <a:gd name="T51" fmla="*/ 1295 h 1757"/>
                <a:gd name="T52" fmla="*/ 609 w 1798"/>
                <a:gd name="T53" fmla="*/ 1414 h 1757"/>
                <a:gd name="T54" fmla="*/ 521 w 1798"/>
                <a:gd name="T55" fmla="*/ 1503 h 1757"/>
                <a:gd name="T56" fmla="*/ 71 w 1798"/>
                <a:gd name="T57" fmla="*/ 924 h 1757"/>
                <a:gd name="T58" fmla="*/ 71 w 1798"/>
                <a:gd name="T59" fmla="*/ 924 h 1757"/>
                <a:gd name="T60" fmla="*/ 264 w 1798"/>
                <a:gd name="T61" fmla="*/ 724 h 1757"/>
                <a:gd name="T62" fmla="*/ 609 w 1798"/>
                <a:gd name="T63" fmla="*/ 697 h 1757"/>
                <a:gd name="T64" fmla="*/ 378 w 1798"/>
                <a:gd name="T65" fmla="*/ 951 h 1757"/>
                <a:gd name="T66" fmla="*/ 71 w 1798"/>
                <a:gd name="T67" fmla="*/ 924 h 1757"/>
                <a:gd name="T68" fmla="*/ 1732 w 1798"/>
                <a:gd name="T69" fmla="*/ 26 h 1757"/>
                <a:gd name="T70" fmla="*/ 1732 w 1798"/>
                <a:gd name="T71" fmla="*/ 26 h 1757"/>
                <a:gd name="T72" fmla="*/ 1627 w 1798"/>
                <a:gd name="T73" fmla="*/ 0 h 1757"/>
                <a:gd name="T74" fmla="*/ 975 w 1798"/>
                <a:gd name="T75" fmla="*/ 295 h 1757"/>
                <a:gd name="T76" fmla="*/ 649 w 1798"/>
                <a:gd name="T77" fmla="*/ 653 h 1757"/>
                <a:gd name="T78" fmla="*/ 247 w 1798"/>
                <a:gd name="T79" fmla="*/ 680 h 1757"/>
                <a:gd name="T80" fmla="*/ 4 w 1798"/>
                <a:gd name="T81" fmla="*/ 950 h 1757"/>
                <a:gd name="T82" fmla="*/ 8 w 1798"/>
                <a:gd name="T83" fmla="*/ 975 h 1757"/>
                <a:gd name="T84" fmla="*/ 32 w 1798"/>
                <a:gd name="T85" fmla="*/ 982 h 1757"/>
                <a:gd name="T86" fmla="*/ 344 w 1798"/>
                <a:gd name="T87" fmla="*/ 989 h 1757"/>
                <a:gd name="T88" fmla="*/ 321 w 1798"/>
                <a:gd name="T89" fmla="*/ 1014 h 1757"/>
                <a:gd name="T90" fmla="*/ 321 w 1798"/>
                <a:gd name="T91" fmla="*/ 1105 h 1757"/>
                <a:gd name="T92" fmla="*/ 221 w 1798"/>
                <a:gd name="T93" fmla="*/ 1205 h 1757"/>
                <a:gd name="T94" fmla="*/ 323 w 1798"/>
                <a:gd name="T95" fmla="*/ 1435 h 1757"/>
                <a:gd name="T96" fmla="*/ 515 w 1798"/>
                <a:gd name="T97" fmla="*/ 1550 h 1757"/>
                <a:gd name="T98" fmla="*/ 553 w 1798"/>
                <a:gd name="T99" fmla="*/ 1536 h 1757"/>
                <a:gd name="T100" fmla="*/ 653 w 1798"/>
                <a:gd name="T101" fmla="*/ 1437 h 1757"/>
                <a:gd name="T102" fmla="*/ 707 w 1798"/>
                <a:gd name="T103" fmla="*/ 1451 h 1757"/>
                <a:gd name="T104" fmla="*/ 743 w 1798"/>
                <a:gd name="T105" fmla="*/ 1438 h 1757"/>
                <a:gd name="T106" fmla="*/ 771 w 1798"/>
                <a:gd name="T107" fmla="*/ 1413 h 1757"/>
                <a:gd name="T108" fmla="*/ 777 w 1798"/>
                <a:gd name="T109" fmla="*/ 1727 h 1757"/>
                <a:gd name="T110" fmla="*/ 784 w 1798"/>
                <a:gd name="T111" fmla="*/ 1751 h 1757"/>
                <a:gd name="T112" fmla="*/ 799 w 1798"/>
                <a:gd name="T113" fmla="*/ 1757 h 1757"/>
                <a:gd name="T114" fmla="*/ 809 w 1798"/>
                <a:gd name="T115" fmla="*/ 1755 h 1757"/>
                <a:gd name="T116" fmla="*/ 1079 w 1798"/>
                <a:gd name="T117" fmla="*/ 1512 h 1757"/>
                <a:gd name="T118" fmla="*/ 1105 w 1798"/>
                <a:gd name="T119" fmla="*/ 1109 h 1757"/>
                <a:gd name="T120" fmla="*/ 1464 w 1798"/>
                <a:gd name="T121" fmla="*/ 782 h 1757"/>
                <a:gd name="T122" fmla="*/ 1732 w 1798"/>
                <a:gd name="T123" fmla="*/ 26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8" h="1757">
                  <a:moveTo>
                    <a:pt x="769" y="1352"/>
                  </a:moveTo>
                  <a:lnTo>
                    <a:pt x="769" y="1352"/>
                  </a:lnTo>
                  <a:cubicBezTo>
                    <a:pt x="767" y="1353"/>
                    <a:pt x="765" y="1355"/>
                    <a:pt x="764" y="1356"/>
                  </a:cubicBezTo>
                  <a:lnTo>
                    <a:pt x="712" y="1403"/>
                  </a:lnTo>
                  <a:cubicBezTo>
                    <a:pt x="711" y="1404"/>
                    <a:pt x="710" y="1404"/>
                    <a:pt x="707" y="1404"/>
                  </a:cubicBezTo>
                  <a:cubicBezTo>
                    <a:pt x="673" y="1404"/>
                    <a:pt x="588" y="1354"/>
                    <a:pt x="496" y="1262"/>
                  </a:cubicBezTo>
                  <a:cubicBezTo>
                    <a:pt x="386" y="1153"/>
                    <a:pt x="345" y="1062"/>
                    <a:pt x="355" y="1046"/>
                  </a:cubicBezTo>
                  <a:lnTo>
                    <a:pt x="401" y="996"/>
                  </a:lnTo>
                  <a:cubicBezTo>
                    <a:pt x="402" y="995"/>
                    <a:pt x="403" y="994"/>
                    <a:pt x="404" y="993"/>
                  </a:cubicBezTo>
                  <a:lnTo>
                    <a:pt x="1009" y="327"/>
                  </a:lnTo>
                  <a:cubicBezTo>
                    <a:pt x="1215" y="121"/>
                    <a:pt x="1492" y="46"/>
                    <a:pt x="1627" y="46"/>
                  </a:cubicBezTo>
                  <a:cubicBezTo>
                    <a:pt x="1673" y="46"/>
                    <a:pt x="1694" y="54"/>
                    <a:pt x="1699" y="59"/>
                  </a:cubicBezTo>
                  <a:cubicBezTo>
                    <a:pt x="1741" y="102"/>
                    <a:pt x="1700" y="480"/>
                    <a:pt x="1432" y="748"/>
                  </a:cubicBezTo>
                  <a:lnTo>
                    <a:pt x="769" y="1352"/>
                  </a:lnTo>
                  <a:close/>
                  <a:moveTo>
                    <a:pt x="1035" y="1495"/>
                  </a:moveTo>
                  <a:lnTo>
                    <a:pt x="1035" y="1495"/>
                  </a:lnTo>
                  <a:cubicBezTo>
                    <a:pt x="1003" y="1581"/>
                    <a:pt x="897" y="1653"/>
                    <a:pt x="835" y="1688"/>
                  </a:cubicBezTo>
                  <a:cubicBezTo>
                    <a:pt x="862" y="1550"/>
                    <a:pt x="824" y="1422"/>
                    <a:pt x="809" y="1378"/>
                  </a:cubicBezTo>
                  <a:lnTo>
                    <a:pt x="1061" y="1149"/>
                  </a:lnTo>
                  <a:cubicBezTo>
                    <a:pt x="1066" y="1231"/>
                    <a:pt x="1070" y="1401"/>
                    <a:pt x="1035" y="1495"/>
                  </a:cubicBezTo>
                  <a:close/>
                  <a:moveTo>
                    <a:pt x="521" y="1503"/>
                  </a:moveTo>
                  <a:lnTo>
                    <a:pt x="521" y="1503"/>
                  </a:lnTo>
                  <a:cubicBezTo>
                    <a:pt x="510" y="1511"/>
                    <a:pt x="440" y="1487"/>
                    <a:pt x="356" y="1402"/>
                  </a:cubicBezTo>
                  <a:cubicBezTo>
                    <a:pt x="271" y="1318"/>
                    <a:pt x="247" y="1248"/>
                    <a:pt x="255" y="1238"/>
                  </a:cubicBezTo>
                  <a:lnTo>
                    <a:pt x="343" y="1149"/>
                  </a:lnTo>
                  <a:cubicBezTo>
                    <a:pt x="376" y="1202"/>
                    <a:pt x="424" y="1257"/>
                    <a:pt x="463" y="1295"/>
                  </a:cubicBezTo>
                  <a:cubicBezTo>
                    <a:pt x="513" y="1346"/>
                    <a:pt x="565" y="1387"/>
                    <a:pt x="609" y="1414"/>
                  </a:cubicBezTo>
                  <a:lnTo>
                    <a:pt x="521" y="1503"/>
                  </a:lnTo>
                  <a:close/>
                  <a:moveTo>
                    <a:pt x="71" y="924"/>
                  </a:moveTo>
                  <a:lnTo>
                    <a:pt x="71" y="924"/>
                  </a:lnTo>
                  <a:cubicBezTo>
                    <a:pt x="106" y="863"/>
                    <a:pt x="177" y="756"/>
                    <a:pt x="264" y="724"/>
                  </a:cubicBezTo>
                  <a:cubicBezTo>
                    <a:pt x="358" y="689"/>
                    <a:pt x="527" y="693"/>
                    <a:pt x="609" y="697"/>
                  </a:cubicBezTo>
                  <a:lnTo>
                    <a:pt x="378" y="951"/>
                  </a:lnTo>
                  <a:cubicBezTo>
                    <a:pt x="335" y="935"/>
                    <a:pt x="209" y="897"/>
                    <a:pt x="71" y="924"/>
                  </a:cubicBezTo>
                  <a:close/>
                  <a:moveTo>
                    <a:pt x="1732" y="26"/>
                  </a:moveTo>
                  <a:lnTo>
                    <a:pt x="1732" y="26"/>
                  </a:lnTo>
                  <a:cubicBezTo>
                    <a:pt x="1714" y="9"/>
                    <a:pt x="1679" y="0"/>
                    <a:pt x="1627" y="0"/>
                  </a:cubicBezTo>
                  <a:cubicBezTo>
                    <a:pt x="1504" y="0"/>
                    <a:pt x="1209" y="61"/>
                    <a:pt x="975" y="295"/>
                  </a:cubicBezTo>
                  <a:lnTo>
                    <a:pt x="649" y="653"/>
                  </a:lnTo>
                  <a:cubicBezTo>
                    <a:pt x="595" y="649"/>
                    <a:pt x="370" y="635"/>
                    <a:pt x="247" y="680"/>
                  </a:cubicBezTo>
                  <a:cubicBezTo>
                    <a:pt x="106" y="733"/>
                    <a:pt x="8" y="941"/>
                    <a:pt x="4" y="950"/>
                  </a:cubicBezTo>
                  <a:cubicBezTo>
                    <a:pt x="0" y="958"/>
                    <a:pt x="2" y="968"/>
                    <a:pt x="8" y="975"/>
                  </a:cubicBezTo>
                  <a:cubicBezTo>
                    <a:pt x="14" y="982"/>
                    <a:pt x="24" y="985"/>
                    <a:pt x="32" y="982"/>
                  </a:cubicBezTo>
                  <a:cubicBezTo>
                    <a:pt x="159" y="942"/>
                    <a:pt x="286" y="971"/>
                    <a:pt x="344" y="989"/>
                  </a:cubicBezTo>
                  <a:lnTo>
                    <a:pt x="321" y="1014"/>
                  </a:lnTo>
                  <a:cubicBezTo>
                    <a:pt x="301" y="1035"/>
                    <a:pt x="305" y="1068"/>
                    <a:pt x="321" y="1105"/>
                  </a:cubicBezTo>
                  <a:lnTo>
                    <a:pt x="221" y="1205"/>
                  </a:lnTo>
                  <a:cubicBezTo>
                    <a:pt x="178" y="1250"/>
                    <a:pt x="244" y="1356"/>
                    <a:pt x="323" y="1435"/>
                  </a:cubicBezTo>
                  <a:cubicBezTo>
                    <a:pt x="384" y="1497"/>
                    <a:pt x="462" y="1550"/>
                    <a:pt x="515" y="1550"/>
                  </a:cubicBezTo>
                  <a:cubicBezTo>
                    <a:pt x="530" y="1550"/>
                    <a:pt x="543" y="1546"/>
                    <a:pt x="553" y="1536"/>
                  </a:cubicBezTo>
                  <a:lnTo>
                    <a:pt x="653" y="1437"/>
                  </a:lnTo>
                  <a:cubicBezTo>
                    <a:pt x="673" y="1446"/>
                    <a:pt x="692" y="1451"/>
                    <a:pt x="707" y="1451"/>
                  </a:cubicBezTo>
                  <a:cubicBezTo>
                    <a:pt x="726" y="1451"/>
                    <a:pt x="737" y="1444"/>
                    <a:pt x="743" y="1438"/>
                  </a:cubicBezTo>
                  <a:lnTo>
                    <a:pt x="771" y="1413"/>
                  </a:lnTo>
                  <a:cubicBezTo>
                    <a:pt x="789" y="1471"/>
                    <a:pt x="817" y="1600"/>
                    <a:pt x="777" y="1727"/>
                  </a:cubicBezTo>
                  <a:cubicBezTo>
                    <a:pt x="774" y="1735"/>
                    <a:pt x="777" y="1745"/>
                    <a:pt x="784" y="1751"/>
                  </a:cubicBezTo>
                  <a:cubicBezTo>
                    <a:pt x="788" y="1755"/>
                    <a:pt x="794" y="1757"/>
                    <a:pt x="799" y="1757"/>
                  </a:cubicBezTo>
                  <a:cubicBezTo>
                    <a:pt x="802" y="1757"/>
                    <a:pt x="806" y="1756"/>
                    <a:pt x="809" y="1755"/>
                  </a:cubicBezTo>
                  <a:cubicBezTo>
                    <a:pt x="818" y="1751"/>
                    <a:pt x="1026" y="1653"/>
                    <a:pt x="1079" y="1512"/>
                  </a:cubicBezTo>
                  <a:cubicBezTo>
                    <a:pt x="1124" y="1389"/>
                    <a:pt x="1109" y="1162"/>
                    <a:pt x="1105" y="1109"/>
                  </a:cubicBezTo>
                  <a:lnTo>
                    <a:pt x="1464" y="782"/>
                  </a:lnTo>
                  <a:cubicBezTo>
                    <a:pt x="1743" y="503"/>
                    <a:pt x="1798" y="93"/>
                    <a:pt x="1732" y="2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8BC08CF3-499B-4033-A52E-75074FD5B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8" y="1388"/>
              <a:ext cx="38" cy="35"/>
            </a:xfrm>
            <a:custGeom>
              <a:avLst/>
              <a:gdLst>
                <a:gd name="T0" fmla="*/ 254 w 349"/>
                <a:gd name="T1" fmla="*/ 239 h 318"/>
                <a:gd name="T2" fmla="*/ 254 w 349"/>
                <a:gd name="T3" fmla="*/ 239 h 318"/>
                <a:gd name="T4" fmla="*/ 175 w 349"/>
                <a:gd name="T5" fmla="*/ 272 h 318"/>
                <a:gd name="T6" fmla="*/ 95 w 349"/>
                <a:gd name="T7" fmla="*/ 239 h 318"/>
                <a:gd name="T8" fmla="*/ 95 w 349"/>
                <a:gd name="T9" fmla="*/ 80 h 318"/>
                <a:gd name="T10" fmla="*/ 175 w 349"/>
                <a:gd name="T11" fmla="*/ 47 h 318"/>
                <a:gd name="T12" fmla="*/ 254 w 349"/>
                <a:gd name="T13" fmla="*/ 80 h 318"/>
                <a:gd name="T14" fmla="*/ 254 w 349"/>
                <a:gd name="T15" fmla="*/ 239 h 318"/>
                <a:gd name="T16" fmla="*/ 175 w 349"/>
                <a:gd name="T17" fmla="*/ 0 h 318"/>
                <a:gd name="T18" fmla="*/ 175 w 349"/>
                <a:gd name="T19" fmla="*/ 0 h 318"/>
                <a:gd name="T20" fmla="*/ 62 w 349"/>
                <a:gd name="T21" fmla="*/ 47 h 318"/>
                <a:gd name="T22" fmla="*/ 62 w 349"/>
                <a:gd name="T23" fmla="*/ 272 h 318"/>
                <a:gd name="T24" fmla="*/ 175 w 349"/>
                <a:gd name="T25" fmla="*/ 318 h 318"/>
                <a:gd name="T26" fmla="*/ 287 w 349"/>
                <a:gd name="T27" fmla="*/ 272 h 318"/>
                <a:gd name="T28" fmla="*/ 287 w 349"/>
                <a:gd name="T29" fmla="*/ 47 h 318"/>
                <a:gd name="T30" fmla="*/ 175 w 349"/>
                <a:gd name="T3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9" h="318">
                  <a:moveTo>
                    <a:pt x="254" y="239"/>
                  </a:moveTo>
                  <a:lnTo>
                    <a:pt x="254" y="239"/>
                  </a:lnTo>
                  <a:cubicBezTo>
                    <a:pt x="233" y="260"/>
                    <a:pt x="205" y="272"/>
                    <a:pt x="175" y="272"/>
                  </a:cubicBezTo>
                  <a:cubicBezTo>
                    <a:pt x="145" y="272"/>
                    <a:pt x="116" y="260"/>
                    <a:pt x="95" y="239"/>
                  </a:cubicBezTo>
                  <a:cubicBezTo>
                    <a:pt x="51" y="195"/>
                    <a:pt x="51" y="124"/>
                    <a:pt x="95" y="80"/>
                  </a:cubicBezTo>
                  <a:cubicBezTo>
                    <a:pt x="116" y="59"/>
                    <a:pt x="145" y="47"/>
                    <a:pt x="175" y="47"/>
                  </a:cubicBezTo>
                  <a:cubicBezTo>
                    <a:pt x="205" y="47"/>
                    <a:pt x="233" y="59"/>
                    <a:pt x="254" y="80"/>
                  </a:cubicBezTo>
                  <a:cubicBezTo>
                    <a:pt x="298" y="124"/>
                    <a:pt x="298" y="195"/>
                    <a:pt x="254" y="239"/>
                  </a:cubicBezTo>
                  <a:close/>
                  <a:moveTo>
                    <a:pt x="175" y="0"/>
                  </a:moveTo>
                  <a:lnTo>
                    <a:pt x="175" y="0"/>
                  </a:lnTo>
                  <a:cubicBezTo>
                    <a:pt x="132" y="0"/>
                    <a:pt x="92" y="17"/>
                    <a:pt x="62" y="47"/>
                  </a:cubicBezTo>
                  <a:cubicBezTo>
                    <a:pt x="0" y="109"/>
                    <a:pt x="0" y="210"/>
                    <a:pt x="62" y="272"/>
                  </a:cubicBezTo>
                  <a:cubicBezTo>
                    <a:pt x="92" y="302"/>
                    <a:pt x="132" y="318"/>
                    <a:pt x="175" y="318"/>
                  </a:cubicBezTo>
                  <a:cubicBezTo>
                    <a:pt x="217" y="318"/>
                    <a:pt x="257" y="302"/>
                    <a:pt x="287" y="272"/>
                  </a:cubicBezTo>
                  <a:cubicBezTo>
                    <a:pt x="349" y="210"/>
                    <a:pt x="349" y="109"/>
                    <a:pt x="287" y="47"/>
                  </a:cubicBezTo>
                  <a:cubicBezTo>
                    <a:pt x="257" y="17"/>
                    <a:pt x="217" y="0"/>
                    <a:pt x="175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8232D58-4C85-46E1-9A09-70229E117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1495"/>
              <a:ext cx="56" cy="56"/>
            </a:xfrm>
            <a:custGeom>
              <a:avLst/>
              <a:gdLst>
                <a:gd name="T0" fmla="*/ 465 w 513"/>
                <a:gd name="T1" fmla="*/ 159 h 512"/>
                <a:gd name="T2" fmla="*/ 465 w 513"/>
                <a:gd name="T3" fmla="*/ 159 h 512"/>
                <a:gd name="T4" fmla="*/ 448 w 513"/>
                <a:gd name="T5" fmla="*/ 188 h 512"/>
                <a:gd name="T6" fmla="*/ 391 w 513"/>
                <a:gd name="T7" fmla="*/ 355 h 512"/>
                <a:gd name="T8" fmla="*/ 168 w 513"/>
                <a:gd name="T9" fmla="*/ 434 h 512"/>
                <a:gd name="T10" fmla="*/ 57 w 513"/>
                <a:gd name="T11" fmla="*/ 455 h 512"/>
                <a:gd name="T12" fmla="*/ 72 w 513"/>
                <a:gd name="T13" fmla="*/ 364 h 512"/>
                <a:gd name="T14" fmla="*/ 158 w 513"/>
                <a:gd name="T15" fmla="*/ 122 h 512"/>
                <a:gd name="T16" fmla="*/ 325 w 513"/>
                <a:gd name="T17" fmla="*/ 65 h 512"/>
                <a:gd name="T18" fmla="*/ 354 w 513"/>
                <a:gd name="T19" fmla="*/ 48 h 512"/>
                <a:gd name="T20" fmla="*/ 337 w 513"/>
                <a:gd name="T21" fmla="*/ 20 h 512"/>
                <a:gd name="T22" fmla="*/ 125 w 513"/>
                <a:gd name="T23" fmla="*/ 89 h 512"/>
                <a:gd name="T24" fmla="*/ 26 w 513"/>
                <a:gd name="T25" fmla="*/ 357 h 512"/>
                <a:gd name="T26" fmla="*/ 2 w 513"/>
                <a:gd name="T27" fmla="*/ 482 h 512"/>
                <a:gd name="T28" fmla="*/ 8 w 513"/>
                <a:gd name="T29" fmla="*/ 506 h 512"/>
                <a:gd name="T30" fmla="*/ 24 w 513"/>
                <a:gd name="T31" fmla="*/ 512 h 512"/>
                <a:gd name="T32" fmla="*/ 32 w 513"/>
                <a:gd name="T33" fmla="*/ 511 h 512"/>
                <a:gd name="T34" fmla="*/ 175 w 513"/>
                <a:gd name="T35" fmla="*/ 480 h 512"/>
                <a:gd name="T36" fmla="*/ 424 w 513"/>
                <a:gd name="T37" fmla="*/ 388 h 512"/>
                <a:gd name="T38" fmla="*/ 493 w 513"/>
                <a:gd name="T39" fmla="*/ 176 h 512"/>
                <a:gd name="T40" fmla="*/ 465 w 513"/>
                <a:gd name="T41" fmla="*/ 15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3" h="512">
                  <a:moveTo>
                    <a:pt x="465" y="159"/>
                  </a:moveTo>
                  <a:lnTo>
                    <a:pt x="465" y="159"/>
                  </a:lnTo>
                  <a:cubicBezTo>
                    <a:pt x="452" y="163"/>
                    <a:pt x="445" y="175"/>
                    <a:pt x="448" y="188"/>
                  </a:cubicBezTo>
                  <a:cubicBezTo>
                    <a:pt x="463" y="245"/>
                    <a:pt x="444" y="302"/>
                    <a:pt x="391" y="355"/>
                  </a:cubicBezTo>
                  <a:cubicBezTo>
                    <a:pt x="336" y="410"/>
                    <a:pt x="255" y="422"/>
                    <a:pt x="168" y="434"/>
                  </a:cubicBezTo>
                  <a:cubicBezTo>
                    <a:pt x="131" y="440"/>
                    <a:pt x="93" y="445"/>
                    <a:pt x="57" y="455"/>
                  </a:cubicBezTo>
                  <a:cubicBezTo>
                    <a:pt x="63" y="425"/>
                    <a:pt x="68" y="394"/>
                    <a:pt x="72" y="364"/>
                  </a:cubicBezTo>
                  <a:cubicBezTo>
                    <a:pt x="86" y="274"/>
                    <a:pt x="99" y="181"/>
                    <a:pt x="158" y="122"/>
                  </a:cubicBezTo>
                  <a:cubicBezTo>
                    <a:pt x="211" y="69"/>
                    <a:pt x="268" y="50"/>
                    <a:pt x="325" y="65"/>
                  </a:cubicBezTo>
                  <a:cubicBezTo>
                    <a:pt x="338" y="68"/>
                    <a:pt x="350" y="61"/>
                    <a:pt x="354" y="48"/>
                  </a:cubicBezTo>
                  <a:cubicBezTo>
                    <a:pt x="357" y="36"/>
                    <a:pt x="350" y="23"/>
                    <a:pt x="337" y="20"/>
                  </a:cubicBezTo>
                  <a:cubicBezTo>
                    <a:pt x="264" y="0"/>
                    <a:pt x="189" y="25"/>
                    <a:pt x="125" y="89"/>
                  </a:cubicBezTo>
                  <a:cubicBezTo>
                    <a:pt x="55" y="159"/>
                    <a:pt x="40" y="260"/>
                    <a:pt x="26" y="357"/>
                  </a:cubicBezTo>
                  <a:cubicBezTo>
                    <a:pt x="19" y="402"/>
                    <a:pt x="13" y="445"/>
                    <a:pt x="2" y="482"/>
                  </a:cubicBezTo>
                  <a:cubicBezTo>
                    <a:pt x="0" y="491"/>
                    <a:pt x="1" y="500"/>
                    <a:pt x="8" y="506"/>
                  </a:cubicBezTo>
                  <a:cubicBezTo>
                    <a:pt x="12" y="510"/>
                    <a:pt x="18" y="512"/>
                    <a:pt x="24" y="512"/>
                  </a:cubicBezTo>
                  <a:cubicBezTo>
                    <a:pt x="27" y="512"/>
                    <a:pt x="29" y="512"/>
                    <a:pt x="32" y="511"/>
                  </a:cubicBezTo>
                  <a:cubicBezTo>
                    <a:pt x="75" y="495"/>
                    <a:pt x="126" y="488"/>
                    <a:pt x="175" y="480"/>
                  </a:cubicBezTo>
                  <a:cubicBezTo>
                    <a:pt x="265" y="467"/>
                    <a:pt x="358" y="453"/>
                    <a:pt x="424" y="388"/>
                  </a:cubicBezTo>
                  <a:cubicBezTo>
                    <a:pt x="488" y="324"/>
                    <a:pt x="513" y="249"/>
                    <a:pt x="493" y="176"/>
                  </a:cubicBezTo>
                  <a:cubicBezTo>
                    <a:pt x="490" y="163"/>
                    <a:pt x="477" y="156"/>
                    <a:pt x="465" y="159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818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7" grpId="0"/>
      <p:bldP spid="80" grpId="0"/>
      <p:bldP spid="83" grpId="0"/>
      <p:bldP spid="86" grpId="0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E70EE4D8-CD54-4729-BA47-E25E96F6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08" y="871035"/>
            <a:ext cx="2835358" cy="575616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그룹 181">
            <a:extLst>
              <a:ext uri="{FF2B5EF4-FFF2-40B4-BE49-F238E27FC236}">
                <a16:creationId xmlns:a16="http://schemas.microsoft.com/office/drawing/2014/main" id="{C6062246-7120-4AF6-8579-C0B575F9F820}"/>
              </a:ext>
            </a:extLst>
          </p:cNvPr>
          <p:cNvGrpSpPr/>
          <p:nvPr/>
        </p:nvGrpSpPr>
        <p:grpSpPr>
          <a:xfrm>
            <a:off x="4134003" y="3861632"/>
            <a:ext cx="8057997" cy="3412061"/>
            <a:chOff x="4134002" y="3587287"/>
            <a:chExt cx="8057997" cy="3412061"/>
          </a:xfrm>
        </p:grpSpPr>
        <p:sp>
          <p:nvSpPr>
            <p:cNvPr id="11" name="Oval 42">
              <a:extLst>
                <a:ext uri="{FF2B5EF4-FFF2-40B4-BE49-F238E27FC236}">
                  <a16:creationId xmlns:a16="http://schemas.microsoft.com/office/drawing/2014/main" id="{E623A670-6934-42C1-8A31-3D51F1DFD4F8}"/>
                </a:ext>
              </a:extLst>
            </p:cNvPr>
            <p:cNvSpPr/>
            <p:nvPr/>
          </p:nvSpPr>
          <p:spPr>
            <a:xfrm flipH="1">
              <a:off x="11405121" y="4811473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43">
              <a:extLst>
                <a:ext uri="{FF2B5EF4-FFF2-40B4-BE49-F238E27FC236}">
                  <a16:creationId xmlns:a16="http://schemas.microsoft.com/office/drawing/2014/main" id="{5835D24C-6773-443F-812E-50043959FAE0}"/>
                </a:ext>
              </a:extLst>
            </p:cNvPr>
            <p:cNvSpPr/>
            <p:nvPr/>
          </p:nvSpPr>
          <p:spPr>
            <a:xfrm flipH="1">
              <a:off x="11155214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44">
              <a:extLst>
                <a:ext uri="{FF2B5EF4-FFF2-40B4-BE49-F238E27FC236}">
                  <a16:creationId xmlns:a16="http://schemas.microsoft.com/office/drawing/2014/main" id="{B6836D94-80C9-4D3B-A98C-E597A23DCB12}"/>
                </a:ext>
              </a:extLst>
            </p:cNvPr>
            <p:cNvSpPr/>
            <p:nvPr/>
          </p:nvSpPr>
          <p:spPr>
            <a:xfrm flipH="1">
              <a:off x="10772446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45">
              <a:extLst>
                <a:ext uri="{FF2B5EF4-FFF2-40B4-BE49-F238E27FC236}">
                  <a16:creationId xmlns:a16="http://schemas.microsoft.com/office/drawing/2014/main" id="{5066BB9C-56B5-4B9A-B945-A82179A151BF}"/>
                </a:ext>
              </a:extLst>
            </p:cNvPr>
            <p:cNvSpPr/>
            <p:nvPr/>
          </p:nvSpPr>
          <p:spPr>
            <a:xfrm flipH="1">
              <a:off x="10318331" y="469211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46">
              <a:extLst>
                <a:ext uri="{FF2B5EF4-FFF2-40B4-BE49-F238E27FC236}">
                  <a16:creationId xmlns:a16="http://schemas.microsoft.com/office/drawing/2014/main" id="{70F01F1D-D548-4633-A6BD-C7C1DD211AD0}"/>
                </a:ext>
              </a:extLst>
            </p:cNvPr>
            <p:cNvSpPr/>
            <p:nvPr/>
          </p:nvSpPr>
          <p:spPr>
            <a:xfrm flipH="1">
              <a:off x="8733216" y="4738339"/>
              <a:ext cx="450875" cy="4273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47">
              <a:extLst>
                <a:ext uri="{FF2B5EF4-FFF2-40B4-BE49-F238E27FC236}">
                  <a16:creationId xmlns:a16="http://schemas.microsoft.com/office/drawing/2014/main" id="{1B6B2E9F-B549-4072-B424-46E35AD087C3}"/>
                </a:ext>
              </a:extLst>
            </p:cNvPr>
            <p:cNvSpPr/>
            <p:nvPr/>
          </p:nvSpPr>
          <p:spPr>
            <a:xfrm flipH="1">
              <a:off x="6520462" y="5631458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48">
              <a:extLst>
                <a:ext uri="{FF2B5EF4-FFF2-40B4-BE49-F238E27FC236}">
                  <a16:creationId xmlns:a16="http://schemas.microsoft.com/office/drawing/2014/main" id="{2A13EA28-FB71-4F20-A9ED-82AA13049A33}"/>
                </a:ext>
              </a:extLst>
            </p:cNvPr>
            <p:cNvSpPr/>
            <p:nvPr/>
          </p:nvSpPr>
          <p:spPr>
            <a:xfrm flipH="1">
              <a:off x="9757833" y="444527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49">
              <a:extLst>
                <a:ext uri="{FF2B5EF4-FFF2-40B4-BE49-F238E27FC236}">
                  <a16:creationId xmlns:a16="http://schemas.microsoft.com/office/drawing/2014/main" id="{F6286BE5-FD3D-48C9-B17C-7DE42073F97A}"/>
                </a:ext>
              </a:extLst>
            </p:cNvPr>
            <p:cNvSpPr/>
            <p:nvPr/>
          </p:nvSpPr>
          <p:spPr>
            <a:xfrm flipH="1">
              <a:off x="9757833" y="494709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50">
              <a:extLst>
                <a:ext uri="{FF2B5EF4-FFF2-40B4-BE49-F238E27FC236}">
                  <a16:creationId xmlns:a16="http://schemas.microsoft.com/office/drawing/2014/main" id="{1F29C364-6CC3-495C-AE3E-CE28E176BFAB}"/>
                </a:ext>
              </a:extLst>
            </p:cNvPr>
            <p:cNvSpPr/>
            <p:nvPr/>
          </p:nvSpPr>
          <p:spPr>
            <a:xfrm flipH="1">
              <a:off x="9116208" y="5253027"/>
              <a:ext cx="3075791" cy="7170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51">
              <a:extLst>
                <a:ext uri="{FF2B5EF4-FFF2-40B4-BE49-F238E27FC236}">
                  <a16:creationId xmlns:a16="http://schemas.microsoft.com/office/drawing/2014/main" id="{FE40713C-D83E-483F-9EF7-FDB449045332}"/>
                </a:ext>
              </a:extLst>
            </p:cNvPr>
            <p:cNvSpPr/>
            <p:nvPr/>
          </p:nvSpPr>
          <p:spPr>
            <a:xfrm flipH="1">
              <a:off x="11143693" y="4817974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53">
              <a:extLst>
                <a:ext uri="{FF2B5EF4-FFF2-40B4-BE49-F238E27FC236}">
                  <a16:creationId xmlns:a16="http://schemas.microsoft.com/office/drawing/2014/main" id="{E8430954-584D-49C6-870B-98648CE26D45}"/>
                </a:ext>
              </a:extLst>
            </p:cNvPr>
            <p:cNvSpPr/>
            <p:nvPr/>
          </p:nvSpPr>
          <p:spPr>
            <a:xfrm flipH="1">
              <a:off x="9343612" y="489373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AEFCD882-8185-40FE-8D40-AF2911FEDDD8}"/>
                </a:ext>
              </a:extLst>
            </p:cNvPr>
            <p:cNvGrpSpPr/>
            <p:nvPr/>
          </p:nvGrpSpPr>
          <p:grpSpPr>
            <a:xfrm>
              <a:off x="5646606" y="5046605"/>
              <a:ext cx="5161006" cy="1554395"/>
              <a:chOff x="-51736" y="4519448"/>
              <a:chExt cx="4473126" cy="1501583"/>
            </a:xfrm>
          </p:grpSpPr>
          <p:sp>
            <p:nvSpPr>
              <p:cNvPr id="43" name="Oval 28">
                <a:extLst>
                  <a:ext uri="{FF2B5EF4-FFF2-40B4-BE49-F238E27FC236}">
                    <a16:creationId xmlns:a16="http://schemas.microsoft.com/office/drawing/2014/main" id="{DE1F07B4-EA66-4D50-A726-16AB474DE730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Oval 29">
                <a:extLst>
                  <a:ext uri="{FF2B5EF4-FFF2-40B4-BE49-F238E27FC236}">
                    <a16:creationId xmlns:a16="http://schemas.microsoft.com/office/drawing/2014/main" id="{CE06BD2B-EA67-479C-8B81-5E3002EEA313}"/>
                  </a:ext>
                </a:extLst>
              </p:cNvPr>
              <p:cNvSpPr/>
              <p:nvPr/>
            </p:nvSpPr>
            <p:spPr>
              <a:xfrm>
                <a:off x="188854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Oval 30">
                <a:extLst>
                  <a:ext uri="{FF2B5EF4-FFF2-40B4-BE49-F238E27FC236}">
                    <a16:creationId xmlns:a16="http://schemas.microsoft.com/office/drawing/2014/main" id="{369F1923-9EC1-4DE7-B9E6-01BF17E5734F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Oval 31">
                <a:extLst>
                  <a:ext uri="{FF2B5EF4-FFF2-40B4-BE49-F238E27FC236}">
                    <a16:creationId xmlns:a16="http://schemas.microsoft.com/office/drawing/2014/main" id="{40CBED39-68CA-4C23-9357-5B6AEF16538D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Oval 32">
                <a:extLst>
                  <a:ext uri="{FF2B5EF4-FFF2-40B4-BE49-F238E27FC236}">
                    <a16:creationId xmlns:a16="http://schemas.microsoft.com/office/drawing/2014/main" id="{1A79C7AA-643C-4A6F-9BAB-62AAE4B72EE2}"/>
                  </a:ext>
                </a:extLst>
              </p:cNvPr>
              <p:cNvSpPr/>
              <p:nvPr/>
            </p:nvSpPr>
            <p:spPr>
              <a:xfrm>
                <a:off x="1381397" y="510988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Oval 33">
                <a:extLst>
                  <a:ext uri="{FF2B5EF4-FFF2-40B4-BE49-F238E27FC236}">
                    <a16:creationId xmlns:a16="http://schemas.microsoft.com/office/drawing/2014/main" id="{170E2F0C-5C75-4DBB-AD50-6B25E50C5FE0}"/>
                  </a:ext>
                </a:extLst>
              </p:cNvPr>
              <p:cNvSpPr/>
              <p:nvPr/>
            </p:nvSpPr>
            <p:spPr>
              <a:xfrm>
                <a:off x="912048" y="523952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Oval 34">
                <a:extLst>
                  <a:ext uri="{FF2B5EF4-FFF2-40B4-BE49-F238E27FC236}">
                    <a16:creationId xmlns:a16="http://schemas.microsoft.com/office/drawing/2014/main" id="{0B948D4C-DD15-48BD-8613-B5471983245C}"/>
                  </a:ext>
                </a:extLst>
              </p:cNvPr>
              <p:cNvSpPr/>
              <p:nvPr/>
            </p:nvSpPr>
            <p:spPr>
              <a:xfrm>
                <a:off x="3701310" y="451944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Oval 35">
                <a:extLst>
                  <a:ext uri="{FF2B5EF4-FFF2-40B4-BE49-F238E27FC236}">
                    <a16:creationId xmlns:a16="http://schemas.microsoft.com/office/drawing/2014/main" id="{CED4AE16-DDCA-480E-80D6-521FF86B7BC0}"/>
                  </a:ext>
                </a:extLst>
              </p:cNvPr>
              <p:cNvSpPr/>
              <p:nvPr/>
            </p:nvSpPr>
            <p:spPr>
              <a:xfrm>
                <a:off x="3701310" y="500422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Rectangle 36">
                <a:extLst>
                  <a:ext uri="{FF2B5EF4-FFF2-40B4-BE49-F238E27FC236}">
                    <a16:creationId xmlns:a16="http://schemas.microsoft.com/office/drawing/2014/main" id="{75630752-FB7D-4883-9871-38DB3841DE97}"/>
                  </a:ext>
                </a:extLst>
              </p:cNvPr>
              <p:cNvSpPr/>
              <p:nvPr/>
            </p:nvSpPr>
            <p:spPr>
              <a:xfrm>
                <a:off x="-51736" y="5584839"/>
                <a:ext cx="4364607" cy="4342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Oval 37">
                <a:extLst>
                  <a:ext uri="{FF2B5EF4-FFF2-40B4-BE49-F238E27FC236}">
                    <a16:creationId xmlns:a16="http://schemas.microsoft.com/office/drawing/2014/main" id="{910410A1-5877-4AF7-AA4D-4A3C18EE1A90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Oval 38">
                <a:extLst>
                  <a:ext uri="{FF2B5EF4-FFF2-40B4-BE49-F238E27FC236}">
                    <a16:creationId xmlns:a16="http://schemas.microsoft.com/office/drawing/2014/main" id="{6EE5AB0F-9B7C-433B-9148-479274F77939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Oval 39">
                <a:extLst>
                  <a:ext uri="{FF2B5EF4-FFF2-40B4-BE49-F238E27FC236}">
                    <a16:creationId xmlns:a16="http://schemas.microsoft.com/office/drawing/2014/main" id="{37B265BD-EAC2-4C02-8B81-E3DB2147C3FC}"/>
                  </a:ext>
                </a:extLst>
              </p:cNvPr>
              <p:cNvSpPr/>
              <p:nvPr/>
            </p:nvSpPr>
            <p:spPr>
              <a:xfrm>
                <a:off x="179512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Group 21">
              <a:extLst>
                <a:ext uri="{FF2B5EF4-FFF2-40B4-BE49-F238E27FC236}">
                  <a16:creationId xmlns:a16="http://schemas.microsoft.com/office/drawing/2014/main" id="{180D498B-26C4-4795-A6BD-FD3D81E567B1}"/>
                </a:ext>
              </a:extLst>
            </p:cNvPr>
            <p:cNvGrpSpPr/>
            <p:nvPr/>
          </p:nvGrpSpPr>
          <p:grpSpPr>
            <a:xfrm>
              <a:off x="7884866" y="3587287"/>
              <a:ext cx="4307132" cy="3020854"/>
              <a:chOff x="4911197" y="3974064"/>
              <a:chExt cx="4160795" cy="2918218"/>
            </a:xfrm>
          </p:grpSpPr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F5B2DA84-C7B0-4E40-9D47-00A5FFA2050D}"/>
                  </a:ext>
                </a:extLst>
              </p:cNvPr>
              <p:cNvSpPr/>
              <p:nvPr/>
            </p:nvSpPr>
            <p:spPr>
              <a:xfrm>
                <a:off x="7372255" y="3974064"/>
                <a:ext cx="575820" cy="2104358"/>
              </a:xfrm>
              <a:custGeom>
                <a:avLst/>
                <a:gdLst>
                  <a:gd name="connsiteX0" fmla="*/ 118003 w 575820"/>
                  <a:gd name="connsiteY0" fmla="*/ 51196 h 2367243"/>
                  <a:gd name="connsiteX1" fmla="*/ 41803 w 575820"/>
                  <a:gd name="connsiteY1" fmla="*/ 479821 h 2367243"/>
                  <a:gd name="connsiteX2" fmla="*/ 51328 w 575820"/>
                  <a:gd name="connsiteY2" fmla="*/ 1213246 h 2367243"/>
                  <a:gd name="connsiteX3" fmla="*/ 3703 w 575820"/>
                  <a:gd name="connsiteY3" fmla="*/ 2232421 h 2367243"/>
                  <a:gd name="connsiteX4" fmla="*/ 165628 w 575820"/>
                  <a:gd name="connsiteY4" fmla="*/ 2327671 h 2367243"/>
                  <a:gd name="connsiteX5" fmla="*/ 489478 w 575820"/>
                  <a:gd name="connsiteY5" fmla="*/ 2346721 h 2367243"/>
                  <a:gd name="connsiteX6" fmla="*/ 575203 w 575820"/>
                  <a:gd name="connsiteY6" fmla="*/ 2041921 h 2367243"/>
                  <a:gd name="connsiteX7" fmla="*/ 460903 w 575820"/>
                  <a:gd name="connsiteY7" fmla="*/ 2070496 h 2367243"/>
                  <a:gd name="connsiteX8" fmla="*/ 432328 w 575820"/>
                  <a:gd name="connsiteY8" fmla="*/ 1032271 h 2367243"/>
                  <a:gd name="connsiteX9" fmla="*/ 518053 w 575820"/>
                  <a:gd name="connsiteY9" fmla="*/ 289321 h 2367243"/>
                  <a:gd name="connsiteX10" fmla="*/ 413278 w 575820"/>
                  <a:gd name="connsiteY10" fmla="*/ 32146 h 2367243"/>
                  <a:gd name="connsiteX11" fmla="*/ 118003 w 575820"/>
                  <a:gd name="connsiteY11" fmla="*/ 51196 h 236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5820" h="2367243">
                    <a:moveTo>
                      <a:pt x="118003" y="51196"/>
                    </a:moveTo>
                    <a:cubicBezTo>
                      <a:pt x="56091" y="125808"/>
                      <a:pt x="52915" y="286146"/>
                      <a:pt x="41803" y="479821"/>
                    </a:cubicBezTo>
                    <a:cubicBezTo>
                      <a:pt x="30691" y="673496"/>
                      <a:pt x="57678" y="921146"/>
                      <a:pt x="51328" y="1213246"/>
                    </a:cubicBezTo>
                    <a:cubicBezTo>
                      <a:pt x="44978" y="1505346"/>
                      <a:pt x="-15347" y="2046683"/>
                      <a:pt x="3703" y="2232421"/>
                    </a:cubicBezTo>
                    <a:cubicBezTo>
                      <a:pt x="22753" y="2418159"/>
                      <a:pt x="84666" y="2308621"/>
                      <a:pt x="165628" y="2327671"/>
                    </a:cubicBezTo>
                    <a:cubicBezTo>
                      <a:pt x="246590" y="2346721"/>
                      <a:pt x="421216" y="2394346"/>
                      <a:pt x="489478" y="2346721"/>
                    </a:cubicBezTo>
                    <a:cubicBezTo>
                      <a:pt x="557740" y="2299096"/>
                      <a:pt x="579966" y="2087959"/>
                      <a:pt x="575203" y="2041921"/>
                    </a:cubicBezTo>
                    <a:cubicBezTo>
                      <a:pt x="570441" y="1995884"/>
                      <a:pt x="484715" y="2238771"/>
                      <a:pt x="460903" y="2070496"/>
                    </a:cubicBezTo>
                    <a:cubicBezTo>
                      <a:pt x="437091" y="1902221"/>
                      <a:pt x="422803" y="1329133"/>
                      <a:pt x="432328" y="1032271"/>
                    </a:cubicBezTo>
                    <a:cubicBezTo>
                      <a:pt x="441853" y="735409"/>
                      <a:pt x="521228" y="456008"/>
                      <a:pt x="518053" y="289321"/>
                    </a:cubicBezTo>
                    <a:cubicBezTo>
                      <a:pt x="514878" y="122634"/>
                      <a:pt x="478366" y="68659"/>
                      <a:pt x="413278" y="32146"/>
                    </a:cubicBezTo>
                    <a:cubicBezTo>
                      <a:pt x="348190" y="-4367"/>
                      <a:pt x="179915" y="-23416"/>
                      <a:pt x="118003" y="5119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86EB48B7-9E1F-4226-A77D-21BADEB2B627}"/>
                  </a:ext>
                </a:extLst>
              </p:cNvPr>
              <p:cNvSpPr/>
              <p:nvPr/>
            </p:nvSpPr>
            <p:spPr>
              <a:xfrm>
                <a:off x="6955527" y="5445224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Oval 14">
                <a:extLst>
                  <a:ext uri="{FF2B5EF4-FFF2-40B4-BE49-F238E27FC236}">
                    <a16:creationId xmlns:a16="http://schemas.microsoft.com/office/drawing/2014/main" id="{77049E66-50F2-4514-A388-92EAF0CD38DF}"/>
                  </a:ext>
                </a:extLst>
              </p:cNvPr>
              <p:cNvSpPr/>
              <p:nvPr/>
            </p:nvSpPr>
            <p:spPr>
              <a:xfrm>
                <a:off x="671967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Oval 15">
                <a:extLst>
                  <a:ext uri="{FF2B5EF4-FFF2-40B4-BE49-F238E27FC236}">
                    <a16:creationId xmlns:a16="http://schemas.microsoft.com/office/drawing/2014/main" id="{4871C0A0-B1CF-424C-85E7-874363B2B1DD}"/>
                  </a:ext>
                </a:extLst>
              </p:cNvPr>
              <p:cNvSpPr/>
              <p:nvPr/>
            </p:nvSpPr>
            <p:spPr>
              <a:xfrm>
                <a:off x="7603477" y="5477569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Oval 16">
                <a:extLst>
                  <a:ext uri="{FF2B5EF4-FFF2-40B4-BE49-F238E27FC236}">
                    <a16:creationId xmlns:a16="http://schemas.microsoft.com/office/drawing/2014/main" id="{2E6B11EB-C72F-4BC9-801E-E8AC6BE52011}"/>
                  </a:ext>
                </a:extLst>
              </p:cNvPr>
              <p:cNvSpPr/>
              <p:nvPr/>
            </p:nvSpPr>
            <p:spPr>
              <a:xfrm>
                <a:off x="7993937" y="554544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Oval 17">
                <a:extLst>
                  <a:ext uri="{FF2B5EF4-FFF2-40B4-BE49-F238E27FC236}">
                    <a16:creationId xmlns:a16="http://schemas.microsoft.com/office/drawing/2014/main" id="{ECD7F9A9-6DE8-4400-85C0-28B4EF83E72A}"/>
                  </a:ext>
                </a:extLst>
              </p:cNvPr>
              <p:cNvSpPr/>
              <p:nvPr/>
            </p:nvSpPr>
            <p:spPr>
              <a:xfrm>
                <a:off x="6212527" y="59487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Oval 18">
                <a:extLst>
                  <a:ext uri="{FF2B5EF4-FFF2-40B4-BE49-F238E27FC236}">
                    <a16:creationId xmlns:a16="http://schemas.microsoft.com/office/drawing/2014/main" id="{469ED936-4822-4466-9C46-CF62F2A96A79}"/>
                  </a:ext>
                </a:extLst>
              </p:cNvPr>
              <p:cNvSpPr/>
              <p:nvPr/>
            </p:nvSpPr>
            <p:spPr>
              <a:xfrm>
                <a:off x="5827426" y="61354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Oval 19">
                <a:extLst>
                  <a:ext uri="{FF2B5EF4-FFF2-40B4-BE49-F238E27FC236}">
                    <a16:creationId xmlns:a16="http://schemas.microsoft.com/office/drawing/2014/main" id="{1D5DC5A5-A36F-414D-A8FD-C214C08D2866}"/>
                  </a:ext>
                </a:extLst>
              </p:cNvPr>
              <p:cNvSpPr/>
              <p:nvPr/>
            </p:nvSpPr>
            <p:spPr>
              <a:xfrm>
                <a:off x="8292533" y="5571337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Oval 20">
                <a:extLst>
                  <a:ext uri="{FF2B5EF4-FFF2-40B4-BE49-F238E27FC236}">
                    <a16:creationId xmlns:a16="http://schemas.microsoft.com/office/drawing/2014/main" id="{9C2AF4D6-D6A7-47F3-9B68-8ED92BF2EE63}"/>
                  </a:ext>
                </a:extLst>
              </p:cNvPr>
              <p:cNvSpPr/>
              <p:nvPr/>
            </p:nvSpPr>
            <p:spPr>
              <a:xfrm>
                <a:off x="8351074" y="590733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321932E7-70EC-4FCA-8898-106DB0717B01}"/>
                  </a:ext>
                </a:extLst>
              </p:cNvPr>
              <p:cNvSpPr/>
              <p:nvPr/>
            </p:nvSpPr>
            <p:spPr>
              <a:xfrm>
                <a:off x="5191043" y="6328748"/>
                <a:ext cx="3880949" cy="5635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Oval 22">
                <a:extLst>
                  <a:ext uri="{FF2B5EF4-FFF2-40B4-BE49-F238E27FC236}">
                    <a16:creationId xmlns:a16="http://schemas.microsoft.com/office/drawing/2014/main" id="{56355604-9A86-4F02-A960-FAB563FDC64E}"/>
                  </a:ext>
                </a:extLst>
              </p:cNvPr>
              <p:cNvSpPr/>
              <p:nvPr/>
            </p:nvSpPr>
            <p:spPr>
              <a:xfrm>
                <a:off x="726356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Oval 23">
                <a:extLst>
                  <a:ext uri="{FF2B5EF4-FFF2-40B4-BE49-F238E27FC236}">
                    <a16:creationId xmlns:a16="http://schemas.microsoft.com/office/drawing/2014/main" id="{70A7C788-00A1-4782-93A6-28D620D9417E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Oval 24">
                <a:extLst>
                  <a:ext uri="{FF2B5EF4-FFF2-40B4-BE49-F238E27FC236}">
                    <a16:creationId xmlns:a16="http://schemas.microsoft.com/office/drawing/2014/main" id="{D227069B-4278-41B3-AC0B-29E8A23C5909}"/>
                  </a:ext>
                </a:extLst>
              </p:cNvPr>
              <p:cNvSpPr/>
              <p:nvPr/>
            </p:nvSpPr>
            <p:spPr>
              <a:xfrm>
                <a:off x="4911197" y="6243726"/>
                <a:ext cx="648556" cy="6485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Oval 57">
                <a:extLst>
                  <a:ext uri="{FF2B5EF4-FFF2-40B4-BE49-F238E27FC236}">
                    <a16:creationId xmlns:a16="http://schemas.microsoft.com/office/drawing/2014/main" id="{F8F170C5-298B-4C6D-A3D1-655EC0FF77A6}"/>
                  </a:ext>
                </a:extLst>
              </p:cNvPr>
              <p:cNvSpPr/>
              <p:nvPr/>
            </p:nvSpPr>
            <p:spPr>
              <a:xfrm>
                <a:off x="7781439" y="5868621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Oval 56">
              <a:extLst>
                <a:ext uri="{FF2B5EF4-FFF2-40B4-BE49-F238E27FC236}">
                  <a16:creationId xmlns:a16="http://schemas.microsoft.com/office/drawing/2014/main" id="{E541CE63-CF57-4715-B6D0-3FADB5D06BFE}"/>
                </a:ext>
              </a:extLst>
            </p:cNvPr>
            <p:cNvSpPr/>
            <p:nvPr/>
          </p:nvSpPr>
          <p:spPr>
            <a:xfrm>
              <a:off x="10646736" y="4907911"/>
              <a:ext cx="418644" cy="418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58">
              <a:extLst>
                <a:ext uri="{FF2B5EF4-FFF2-40B4-BE49-F238E27FC236}">
                  <a16:creationId xmlns:a16="http://schemas.microsoft.com/office/drawing/2014/main" id="{7EB62AB2-6F31-4A6B-8539-62884A9EDA0A}"/>
                </a:ext>
              </a:extLst>
            </p:cNvPr>
            <p:cNvSpPr/>
            <p:nvPr/>
          </p:nvSpPr>
          <p:spPr>
            <a:xfrm flipH="1">
              <a:off x="5475561" y="6037978"/>
              <a:ext cx="509632" cy="5246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Oval 47">
              <a:extLst>
                <a:ext uri="{FF2B5EF4-FFF2-40B4-BE49-F238E27FC236}">
                  <a16:creationId xmlns:a16="http://schemas.microsoft.com/office/drawing/2014/main" id="{F3DA859B-6FE5-439F-A1D2-42500667FA0C}"/>
                </a:ext>
              </a:extLst>
            </p:cNvPr>
            <p:cNvSpPr/>
            <p:nvPr/>
          </p:nvSpPr>
          <p:spPr>
            <a:xfrm flipH="1">
              <a:off x="4134002" y="6287484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현 198">
              <a:extLst>
                <a:ext uri="{FF2B5EF4-FFF2-40B4-BE49-F238E27FC236}">
                  <a16:creationId xmlns:a16="http://schemas.microsoft.com/office/drawing/2014/main" id="{06EF2E14-11C3-4E31-B0C0-C5CB408FF848}"/>
                </a:ext>
              </a:extLst>
            </p:cNvPr>
            <p:cNvSpPr/>
            <p:nvPr/>
          </p:nvSpPr>
          <p:spPr>
            <a:xfrm>
              <a:off x="4911525" y="6214691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현 199">
              <a:extLst>
                <a:ext uri="{FF2B5EF4-FFF2-40B4-BE49-F238E27FC236}">
                  <a16:creationId xmlns:a16="http://schemas.microsoft.com/office/drawing/2014/main" id="{131CC68C-7909-4419-8496-4AFBFD869DAC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223A1528-885F-4F9F-832D-3630E9F288F9}"/>
              </a:ext>
            </a:extLst>
          </p:cNvPr>
          <p:cNvSpPr>
            <a:spLocks/>
          </p:cNvSpPr>
          <p:nvPr/>
        </p:nvSpPr>
        <p:spPr bwMode="auto">
          <a:xfrm>
            <a:off x="10408490" y="1993596"/>
            <a:ext cx="553503" cy="583388"/>
          </a:xfrm>
          <a:custGeom>
            <a:avLst/>
            <a:gdLst/>
            <a:ahLst/>
            <a:cxnLst/>
            <a:rect l="l" t="t" r="r" b="b"/>
            <a:pathLst>
              <a:path w="672533" h="708844">
                <a:moveTo>
                  <a:pt x="329882" y="0"/>
                </a:moveTo>
                <a:lnTo>
                  <a:pt x="342651" y="0"/>
                </a:lnTo>
                <a:cubicBezTo>
                  <a:pt x="342651" y="67021"/>
                  <a:pt x="342651" y="146517"/>
                  <a:pt x="342651" y="240812"/>
                </a:cubicBezTo>
                <a:cubicBezTo>
                  <a:pt x="485245" y="384173"/>
                  <a:pt x="595915" y="540184"/>
                  <a:pt x="672533" y="708844"/>
                </a:cubicBezTo>
                <a:cubicBezTo>
                  <a:pt x="672533" y="708844"/>
                  <a:pt x="672533" y="708844"/>
                  <a:pt x="0" y="708844"/>
                </a:cubicBezTo>
                <a:cubicBezTo>
                  <a:pt x="76618" y="540184"/>
                  <a:pt x="187288" y="384173"/>
                  <a:pt x="329882" y="240812"/>
                </a:cubicBezTo>
                <a:cubicBezTo>
                  <a:pt x="329882" y="240812"/>
                  <a:pt x="329882" y="240812"/>
                  <a:pt x="329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34DDC883-A5C9-4409-AD72-F70C41CEFA43}"/>
              </a:ext>
            </a:extLst>
          </p:cNvPr>
          <p:cNvSpPr/>
          <p:nvPr/>
        </p:nvSpPr>
        <p:spPr>
          <a:xfrm>
            <a:off x="10427931" y="3208708"/>
            <a:ext cx="514618" cy="474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Straight Connector 60">
            <a:extLst>
              <a:ext uri="{FF2B5EF4-FFF2-40B4-BE49-F238E27FC236}">
                <a16:creationId xmlns:a16="http://schemas.microsoft.com/office/drawing/2014/main" id="{6C3C0BD5-33FD-47FA-A658-26CF590F30A7}"/>
              </a:ext>
            </a:extLst>
          </p:cNvPr>
          <p:cNvCxnSpPr>
            <a:cxnSpLocks/>
          </p:cNvCxnSpPr>
          <p:nvPr/>
        </p:nvCxnSpPr>
        <p:spPr>
          <a:xfrm flipH="1">
            <a:off x="6859224" y="2597252"/>
            <a:ext cx="3340646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3">
            <a:extLst>
              <a:ext uri="{FF2B5EF4-FFF2-40B4-BE49-F238E27FC236}">
                <a16:creationId xmlns:a16="http://schemas.microsoft.com/office/drawing/2014/main" id="{0A7842A4-61BE-4D79-A7D1-6A0446FDF169}"/>
              </a:ext>
            </a:extLst>
          </p:cNvPr>
          <p:cNvCxnSpPr>
            <a:cxnSpLocks/>
          </p:cNvCxnSpPr>
          <p:nvPr/>
        </p:nvCxnSpPr>
        <p:spPr>
          <a:xfrm flipH="1" flipV="1">
            <a:off x="6859225" y="3676108"/>
            <a:ext cx="3126232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64">
            <a:extLst>
              <a:ext uri="{FF2B5EF4-FFF2-40B4-BE49-F238E27FC236}">
                <a16:creationId xmlns:a16="http://schemas.microsoft.com/office/drawing/2014/main" id="{0C93F6CA-495E-4EC9-A5D0-9CAFDBF60208}"/>
              </a:ext>
            </a:extLst>
          </p:cNvPr>
          <p:cNvCxnSpPr>
            <a:cxnSpLocks/>
          </p:cNvCxnSpPr>
          <p:nvPr/>
        </p:nvCxnSpPr>
        <p:spPr>
          <a:xfrm flipH="1">
            <a:off x="6859225" y="4751843"/>
            <a:ext cx="3007689" cy="12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74">
            <a:extLst>
              <a:ext uri="{FF2B5EF4-FFF2-40B4-BE49-F238E27FC236}">
                <a16:creationId xmlns:a16="http://schemas.microsoft.com/office/drawing/2014/main" id="{59B15B47-7EA8-48AA-8363-4FB455A6A423}"/>
              </a:ext>
            </a:extLst>
          </p:cNvPr>
          <p:cNvSpPr/>
          <p:nvPr/>
        </p:nvSpPr>
        <p:spPr>
          <a:xfrm rot="2700000">
            <a:off x="5954769" y="2303648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Rounded Rectangle 75">
            <a:extLst>
              <a:ext uri="{FF2B5EF4-FFF2-40B4-BE49-F238E27FC236}">
                <a16:creationId xmlns:a16="http://schemas.microsoft.com/office/drawing/2014/main" id="{98D09AAD-A2B6-426C-B5B1-A7BA37026AB0}"/>
              </a:ext>
            </a:extLst>
          </p:cNvPr>
          <p:cNvSpPr/>
          <p:nvPr/>
        </p:nvSpPr>
        <p:spPr>
          <a:xfrm rot="2700000">
            <a:off x="5786567" y="2303650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04057C-03F7-4350-AB69-3FE9DF170BA1}"/>
              </a:ext>
            </a:extLst>
          </p:cNvPr>
          <p:cNvSpPr txBox="1"/>
          <p:nvPr/>
        </p:nvSpPr>
        <p:spPr>
          <a:xfrm>
            <a:off x="863590" y="2410913"/>
            <a:ext cx="4738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5G Wireless Technology will interconnect the entire world without limits.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66" name="Rounded Rectangle 83">
            <a:extLst>
              <a:ext uri="{FF2B5EF4-FFF2-40B4-BE49-F238E27FC236}">
                <a16:creationId xmlns:a16="http://schemas.microsoft.com/office/drawing/2014/main" id="{E9E9FBAC-DB80-4F06-9C66-B7BF51771F33}"/>
              </a:ext>
            </a:extLst>
          </p:cNvPr>
          <p:cNvSpPr/>
          <p:nvPr/>
        </p:nvSpPr>
        <p:spPr>
          <a:xfrm rot="2700000">
            <a:off x="5954770" y="3380943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ounded Rectangle 84">
            <a:extLst>
              <a:ext uri="{FF2B5EF4-FFF2-40B4-BE49-F238E27FC236}">
                <a16:creationId xmlns:a16="http://schemas.microsoft.com/office/drawing/2014/main" id="{3CBC16F0-DFE3-4679-A6B8-C6F94E542E66}"/>
              </a:ext>
            </a:extLst>
          </p:cNvPr>
          <p:cNvSpPr/>
          <p:nvPr/>
        </p:nvSpPr>
        <p:spPr>
          <a:xfrm rot="2700000">
            <a:off x="5786567" y="3380945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68ACED-596B-4BD3-9BE0-1813FB242D93}"/>
              </a:ext>
            </a:extLst>
          </p:cNvPr>
          <p:cNvSpPr txBox="1"/>
          <p:nvPr/>
        </p:nvSpPr>
        <p:spPr>
          <a:xfrm>
            <a:off x="863590" y="3488209"/>
            <a:ext cx="4738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222222"/>
                </a:solidFill>
              </a:rPr>
              <a:t>We would have uninterrupted access to information, communication and entertainment!</a:t>
            </a:r>
            <a:endParaRPr lang="en-US" altLang="ko-KR" sz="1600" dirty="0">
              <a:solidFill>
                <a:srgbClr val="222222"/>
              </a:solidFill>
            </a:endParaRPr>
          </a:p>
        </p:txBody>
      </p:sp>
      <p:sp>
        <p:nvSpPr>
          <p:cNvPr id="72" name="Rounded Rectangle 91">
            <a:extLst>
              <a:ext uri="{FF2B5EF4-FFF2-40B4-BE49-F238E27FC236}">
                <a16:creationId xmlns:a16="http://schemas.microsoft.com/office/drawing/2014/main" id="{D50373B8-B35A-43C3-8348-882B29BEEF84}"/>
              </a:ext>
            </a:extLst>
          </p:cNvPr>
          <p:cNvSpPr/>
          <p:nvPr/>
        </p:nvSpPr>
        <p:spPr>
          <a:xfrm rot="2700000">
            <a:off x="5954770" y="4458238"/>
            <a:ext cx="595760" cy="59576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Rounded Rectangle 92">
            <a:extLst>
              <a:ext uri="{FF2B5EF4-FFF2-40B4-BE49-F238E27FC236}">
                <a16:creationId xmlns:a16="http://schemas.microsoft.com/office/drawing/2014/main" id="{CDB49372-E2E4-4BFE-813F-B35D9C85D932}"/>
              </a:ext>
            </a:extLst>
          </p:cNvPr>
          <p:cNvSpPr/>
          <p:nvPr/>
        </p:nvSpPr>
        <p:spPr>
          <a:xfrm rot="2700000">
            <a:off x="5786567" y="4458240"/>
            <a:ext cx="595760" cy="59576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135D92E-0065-473A-8B14-FD9ABA20C3AB}"/>
              </a:ext>
            </a:extLst>
          </p:cNvPr>
          <p:cNvSpPr txBox="1"/>
          <p:nvPr/>
        </p:nvSpPr>
        <p:spPr>
          <a:xfrm>
            <a:off x="863590" y="4565504"/>
            <a:ext cx="4738308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rgbClr val="222222"/>
                </a:solidFill>
              </a:rPr>
              <a:t>It will open a new dimension to our lives and change our lifestyle meaningfully</a:t>
            </a:r>
          </a:p>
        </p:txBody>
      </p:sp>
      <p:sp>
        <p:nvSpPr>
          <p:cNvPr id="78" name="자유형: 도형 261">
            <a:extLst>
              <a:ext uri="{FF2B5EF4-FFF2-40B4-BE49-F238E27FC236}">
                <a16:creationId xmlns:a16="http://schemas.microsoft.com/office/drawing/2014/main" id="{2DD0FA7D-B6BA-4325-ABBE-6C792AE537F4}"/>
              </a:ext>
            </a:extLst>
          </p:cNvPr>
          <p:cNvSpPr/>
          <p:nvPr/>
        </p:nvSpPr>
        <p:spPr>
          <a:xfrm>
            <a:off x="10305175" y="2627250"/>
            <a:ext cx="760130" cy="1291394"/>
          </a:xfrm>
          <a:custGeom>
            <a:avLst/>
            <a:gdLst>
              <a:gd name="connsiteX0" fmla="*/ 380065 w 760130"/>
              <a:gd name="connsiteY0" fmla="*/ 142681 h 1291394"/>
              <a:gd name="connsiteX1" fmla="*/ 185972 w 760130"/>
              <a:gd name="connsiteY1" fmla="*/ 336774 h 1291394"/>
              <a:gd name="connsiteX2" fmla="*/ 380065 w 760130"/>
              <a:gd name="connsiteY2" fmla="*/ 530867 h 1291394"/>
              <a:gd name="connsiteX3" fmla="*/ 574158 w 760130"/>
              <a:gd name="connsiteY3" fmla="*/ 336774 h 1291394"/>
              <a:gd name="connsiteX4" fmla="*/ 380065 w 760130"/>
              <a:gd name="connsiteY4" fmla="*/ 142681 h 1291394"/>
              <a:gd name="connsiteX5" fmla="*/ 71164 w 760130"/>
              <a:gd name="connsiteY5" fmla="*/ 0 h 1291394"/>
              <a:gd name="connsiteX6" fmla="*/ 688966 w 760130"/>
              <a:gd name="connsiteY6" fmla="*/ 0 h 1291394"/>
              <a:gd name="connsiteX7" fmla="*/ 695221 w 760130"/>
              <a:gd name="connsiteY7" fmla="*/ 18438 h 1291394"/>
              <a:gd name="connsiteX8" fmla="*/ 760130 w 760130"/>
              <a:gd name="connsiteY8" fmla="*/ 535263 h 1291394"/>
              <a:gd name="connsiteX9" fmla="*/ 648812 w 760130"/>
              <a:gd name="connsiteY9" fmla="*/ 1188893 h 1291394"/>
              <a:gd name="connsiteX10" fmla="*/ 597732 w 760130"/>
              <a:gd name="connsiteY10" fmla="*/ 1291394 h 1291394"/>
              <a:gd name="connsiteX11" fmla="*/ 162398 w 760130"/>
              <a:gd name="connsiteY11" fmla="*/ 1291394 h 1291394"/>
              <a:gd name="connsiteX12" fmla="*/ 111319 w 760130"/>
              <a:gd name="connsiteY12" fmla="*/ 1188893 h 1291394"/>
              <a:gd name="connsiteX13" fmla="*/ 0 w 760130"/>
              <a:gd name="connsiteY13" fmla="*/ 535263 h 1291394"/>
              <a:gd name="connsiteX14" fmla="*/ 64909 w 760130"/>
              <a:gd name="connsiteY14" fmla="*/ 18438 h 129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60130" h="1291394">
                <a:moveTo>
                  <a:pt x="380065" y="142681"/>
                </a:moveTo>
                <a:cubicBezTo>
                  <a:pt x="272870" y="142681"/>
                  <a:pt x="185972" y="229579"/>
                  <a:pt x="185972" y="336774"/>
                </a:cubicBezTo>
                <a:cubicBezTo>
                  <a:pt x="185972" y="443969"/>
                  <a:pt x="272870" y="530867"/>
                  <a:pt x="380065" y="530867"/>
                </a:cubicBezTo>
                <a:cubicBezTo>
                  <a:pt x="487260" y="530867"/>
                  <a:pt x="574158" y="443969"/>
                  <a:pt x="574158" y="336774"/>
                </a:cubicBezTo>
                <a:cubicBezTo>
                  <a:pt x="574158" y="229579"/>
                  <a:pt x="487260" y="142681"/>
                  <a:pt x="380065" y="142681"/>
                </a:cubicBezTo>
                <a:close/>
                <a:moveTo>
                  <a:pt x="71164" y="0"/>
                </a:moveTo>
                <a:lnTo>
                  <a:pt x="688966" y="0"/>
                </a:lnTo>
                <a:lnTo>
                  <a:pt x="695221" y="18438"/>
                </a:lnTo>
                <a:cubicBezTo>
                  <a:pt x="736201" y="165968"/>
                  <a:pt x="760130" y="343819"/>
                  <a:pt x="760130" y="535263"/>
                </a:cubicBezTo>
                <a:cubicBezTo>
                  <a:pt x="760130" y="790522"/>
                  <a:pt x="717590" y="1021615"/>
                  <a:pt x="648812" y="1188893"/>
                </a:cubicBezTo>
                <a:lnTo>
                  <a:pt x="597732" y="1291394"/>
                </a:lnTo>
                <a:lnTo>
                  <a:pt x="162398" y="1291394"/>
                </a:lnTo>
                <a:lnTo>
                  <a:pt x="111319" y="1188893"/>
                </a:lnTo>
                <a:cubicBezTo>
                  <a:pt x="42540" y="1021615"/>
                  <a:pt x="0" y="790522"/>
                  <a:pt x="0" y="535263"/>
                </a:cubicBezTo>
                <a:cubicBezTo>
                  <a:pt x="0" y="343819"/>
                  <a:pt x="23929" y="165968"/>
                  <a:pt x="64909" y="184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: 도형 262">
            <a:extLst>
              <a:ext uri="{FF2B5EF4-FFF2-40B4-BE49-F238E27FC236}">
                <a16:creationId xmlns:a16="http://schemas.microsoft.com/office/drawing/2014/main" id="{5306E6E4-6D08-4536-ABAA-4FAB8108CB26}"/>
              </a:ext>
            </a:extLst>
          </p:cNvPr>
          <p:cNvSpPr/>
          <p:nvPr/>
        </p:nvSpPr>
        <p:spPr>
          <a:xfrm>
            <a:off x="10151307" y="3971542"/>
            <a:ext cx="1067866" cy="1282078"/>
          </a:xfrm>
          <a:custGeom>
            <a:avLst/>
            <a:gdLst>
              <a:gd name="connsiteX0" fmla="*/ 335707 w 1067866"/>
              <a:gd name="connsiteY0" fmla="*/ 6395 h 1282078"/>
              <a:gd name="connsiteX1" fmla="*/ 719371 w 1067866"/>
              <a:gd name="connsiteY1" fmla="*/ 0 h 1282078"/>
              <a:gd name="connsiteX2" fmla="*/ 1067866 w 1067866"/>
              <a:gd name="connsiteY2" fmla="*/ 105508 h 1282078"/>
              <a:gd name="connsiteX3" fmla="*/ 716174 w 1067866"/>
              <a:gd name="connsiteY3" fmla="*/ 1154190 h 1282078"/>
              <a:gd name="connsiteX4" fmla="*/ 642638 w 1067866"/>
              <a:gd name="connsiteY4" fmla="*/ 172649 h 1282078"/>
              <a:gd name="connsiteX5" fmla="*/ 540328 w 1067866"/>
              <a:gd name="connsiteY5" fmla="*/ 1282078 h 1282078"/>
              <a:gd name="connsiteX6" fmla="*/ 412440 w 1067866"/>
              <a:gd name="connsiteY6" fmla="*/ 169452 h 1282078"/>
              <a:gd name="connsiteX7" fmla="*/ 348495 w 1067866"/>
              <a:gd name="connsiteY7" fmla="*/ 1163782 h 1282078"/>
              <a:gd name="connsiteX8" fmla="*/ 0 w 1067866"/>
              <a:gd name="connsiteY8" fmla="*/ 108705 h 1282078"/>
              <a:gd name="connsiteX9" fmla="*/ 335707 w 1067866"/>
              <a:gd name="connsiteY9" fmla="*/ 6395 h 128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866" h="1282078">
                <a:moveTo>
                  <a:pt x="335707" y="6395"/>
                </a:moveTo>
                <a:lnTo>
                  <a:pt x="719371" y="0"/>
                </a:lnTo>
                <a:lnTo>
                  <a:pt x="1067866" y="105508"/>
                </a:lnTo>
                <a:lnTo>
                  <a:pt x="716174" y="1154190"/>
                </a:lnTo>
                <a:lnTo>
                  <a:pt x="642638" y="172649"/>
                </a:lnTo>
                <a:lnTo>
                  <a:pt x="540328" y="1282078"/>
                </a:lnTo>
                <a:lnTo>
                  <a:pt x="412440" y="169452"/>
                </a:lnTo>
                <a:lnTo>
                  <a:pt x="348495" y="1163782"/>
                </a:lnTo>
                <a:lnTo>
                  <a:pt x="0" y="108705"/>
                </a:lnTo>
                <a:lnTo>
                  <a:pt x="335707" y="63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A picture containing athletic game&#10;&#10;Description automatically generated">
            <a:extLst>
              <a:ext uri="{FF2B5EF4-FFF2-40B4-BE49-F238E27FC236}">
                <a16:creationId xmlns:a16="http://schemas.microsoft.com/office/drawing/2014/main" id="{C5991B24-B842-4BEA-9841-58EE22D5E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31" y="2399203"/>
            <a:ext cx="407537" cy="404957"/>
          </a:xfrm>
          <a:prstGeom prst="rect">
            <a:avLst/>
          </a:prstGeom>
        </p:spPr>
      </p:pic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DCDCFE19-0141-4D5B-AA49-EA7C9D7C6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89" y="3503492"/>
            <a:ext cx="425448" cy="342704"/>
          </a:xfrm>
          <a:prstGeom prst="rect">
            <a:avLst/>
          </a:prstGeom>
        </p:spPr>
      </p:pic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5802A113-7593-469F-879A-F01FB8C57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72" y="4559815"/>
            <a:ext cx="401933" cy="3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3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184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Century</vt:lpstr>
      <vt:lpstr>Courier New</vt:lpstr>
      <vt:lpstr>Open Sans Light</vt:lpstr>
      <vt:lpstr>Office Theme</vt:lpstr>
      <vt:lpstr>Wireless Technology</vt:lpstr>
      <vt:lpstr>Introduction</vt:lpstr>
      <vt:lpstr>PowerPoint Presentation</vt:lpstr>
      <vt:lpstr>5G -  Hardware &amp; Software </vt:lpstr>
      <vt:lpstr>Features</vt:lpstr>
      <vt:lpstr>PowerPoint Presentation</vt:lpstr>
      <vt:lpstr>5G Plans in India</vt:lpstr>
      <vt:lpstr>Pros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Technology</dc:title>
  <dc:creator>Raghavan, Neothisha</dc:creator>
  <cp:lastModifiedBy>Nivedhitha</cp:lastModifiedBy>
  <cp:revision>47</cp:revision>
  <dcterms:created xsi:type="dcterms:W3CDTF">2021-04-08T18:57:48Z</dcterms:created>
  <dcterms:modified xsi:type="dcterms:W3CDTF">2021-04-09T17:44:16Z</dcterms:modified>
</cp:coreProperties>
</file>