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0390" y="1512570"/>
            <a:ext cx="1120584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GB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 Neural Network</a:t>
            </a:r>
            <a:endParaRPr lang="en-US" altLang="en-GB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What is a convolution 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In mathematics convolution is a mathematical operation on two functions (f and g) to produce a third function</a:t>
            </a:r>
            <a:r>
              <a:rPr lang="en-US" altLang="en-GB"/>
              <a:t>. </a:t>
            </a:r>
            <a:endParaRPr lang="en-US" altLang="en-GB"/>
          </a:p>
          <a:p>
            <a:r>
              <a:rPr lang="en-US" altLang="en-GB"/>
              <a:t>The convolution of f and g is written f∗g, using an asterisk or star.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5160" y="1535430"/>
            <a:ext cx="4495165" cy="3402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Convolution Neural Network</a:t>
            </a:r>
            <a:endParaRPr lang="en-US" altLang="en-GB"/>
          </a:p>
        </p:txBody>
      </p:sp>
      <p:pic>
        <p:nvPicPr>
          <p:cNvPr id="9" name="Content Placeholder 8" descr="C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370" y="1416685"/>
            <a:ext cx="1153033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N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655" y="247650"/>
            <a:ext cx="10928985" cy="5650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AMGDT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HP</cp:lastModifiedBy>
  <cp:revision>1</cp:revision>
  <dcterms:created xsi:type="dcterms:W3CDTF">2017-11-07T17:17:39Z</dcterms:created>
  <dcterms:modified xsi:type="dcterms:W3CDTF">2017-11-07T17:17:39Z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