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75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84536" autoAdjust="0"/>
  </p:normalViewPr>
  <p:slideViewPr>
    <p:cSldViewPr snapToGrid="0">
      <p:cViewPr varScale="1">
        <p:scale>
          <a:sx n="64" d="100"/>
          <a:sy n="64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59CB650E-7693-4D26-8720-ADF39F5FFDC6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43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178C2482-CA3A-4915-88A1-DA5E97254C80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352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3102-AD23-4BFF-87AE-61567A0BE8E3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4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C42-E576-4B96-A2BC-C9DCC9DAE463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7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B64A-A574-4632-8FB6-30501D3E1ACB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3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725-E820-4B2A-A81C-15E6A453397F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B90A-5AB2-4BF4-8147-F4CADCC03FE3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CF7D-CB0D-4FDB-902B-9E5CD56B2F3F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5614-9033-4786-9235-17DD4EEE6651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D299-E27D-455F-9667-E019E6CEA2DD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A9CB-1752-48C5-8105-E376DCE212C0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C62-8F5A-4581-84EA-8C88B3391AE6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3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8DDE-8CD0-4E97-98D0-8F413940748F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6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B6B48-E8B6-492E-B5F2-B7A73A7469AD}" type="datetime1">
              <a:rPr lang="en-US" smtClean="0"/>
              <a:t>6/29/2012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053D-4B37-4D7B-8ABF-990319F0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Präsentation</a:t>
            </a:r>
            <a:endParaRPr lang="de-DE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BestWeatherGameEver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Umsetzung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Fachbegriffe im Code zeigen</a:t>
            </a:r>
          </a:p>
          <a:p>
            <a:r>
              <a:rPr lang="de-DE" dirty="0" smtClean="0"/>
              <a:t>Singleton, </a:t>
            </a:r>
            <a:r>
              <a:rPr lang="de-DE" dirty="0" err="1" smtClean="0"/>
              <a:t>WebService</a:t>
            </a:r>
            <a:r>
              <a:rPr lang="de-DE" dirty="0" smtClean="0"/>
              <a:t> (http + </a:t>
            </a:r>
            <a:r>
              <a:rPr lang="de-DE" dirty="0" err="1" smtClean="0"/>
              <a:t>Json</a:t>
            </a:r>
            <a:r>
              <a:rPr lang="de-DE" dirty="0" smtClean="0"/>
              <a:t>), CSV Dateien, Ziehen ohne zurücklegen, Wheeler, Dialog, Manifest-Einstellungen,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Pref</a:t>
            </a:r>
            <a:r>
              <a:rPr lang="de-DE" dirty="0" smtClean="0"/>
              <a:t>., Internationalisierung möglich, </a:t>
            </a:r>
          </a:p>
          <a:p>
            <a:r>
              <a:rPr lang="de-DE" dirty="0" smtClean="0"/>
              <a:t>Klassendiagramm</a:t>
            </a:r>
          </a:p>
          <a:p>
            <a:r>
              <a:rPr lang="de-DE" dirty="0" smtClean="0"/>
              <a:t>Sequenzdiagramm</a:t>
            </a:r>
          </a:p>
        </p:txBody>
      </p:sp>
    </p:spTree>
    <p:extLst>
      <p:ext uri="{BB962C8B-B14F-4D97-AF65-F5344CB8AC3E}">
        <p14:creationId xmlns:p14="http://schemas.microsoft.com/office/powerpoint/2010/main" val="30315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 und Qualität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0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Vorgehensmodell:</a:t>
            </a:r>
          </a:p>
          <a:p>
            <a:pPr marL="0" indent="0">
              <a:buNone/>
            </a:pPr>
            <a:r>
              <a:rPr lang="de-DE" dirty="0" err="1" smtClean="0"/>
              <a:t>Pairprogramming</a:t>
            </a:r>
            <a:r>
              <a:rPr lang="de-DE" dirty="0" smtClean="0"/>
              <a:t>, Aufgabenpakete mit Verantwortlichkeit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Qualität:</a:t>
            </a:r>
          </a:p>
          <a:p>
            <a:r>
              <a:rPr lang="de-DE" dirty="0" smtClean="0"/>
              <a:t>Testen</a:t>
            </a:r>
          </a:p>
          <a:p>
            <a:r>
              <a:rPr lang="de-DE" dirty="0" smtClean="0"/>
              <a:t>Ausnahmebehandlung</a:t>
            </a:r>
          </a:p>
          <a:p>
            <a:r>
              <a:rPr lang="de-DE" dirty="0" smtClean="0"/>
              <a:t>Modular aufgebaut (Singleton)</a:t>
            </a:r>
          </a:p>
          <a:p>
            <a:r>
              <a:rPr lang="de-DE" dirty="0" err="1" smtClean="0"/>
              <a:t>Seperation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Concerns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28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Spielprinzip mit Punktesystem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Level-System mit personifizierte </a:t>
            </a:r>
            <a:r>
              <a:rPr lang="de-DE" dirty="0" err="1" smtClean="0"/>
              <a:t>Levelnamen</a:t>
            </a:r>
            <a:endParaRPr lang="de-DE" dirty="0" smtClean="0"/>
          </a:p>
          <a:p>
            <a:r>
              <a:rPr lang="de-DE" dirty="0" smtClean="0"/>
              <a:t>Punkte-Algorithmus</a:t>
            </a:r>
          </a:p>
          <a:p>
            <a:pPr lvl="1"/>
            <a:r>
              <a:rPr lang="de-DE" dirty="0" smtClean="0"/>
              <a:t>Abweichungsanalyse</a:t>
            </a:r>
          </a:p>
          <a:p>
            <a:pPr lvl="1"/>
            <a:r>
              <a:rPr lang="de-DE" dirty="0" smtClean="0"/>
              <a:t>Exponentiell zunehmende Schwierigkeit</a:t>
            </a:r>
          </a:p>
          <a:p>
            <a:r>
              <a:rPr lang="de-DE" dirty="0" smtClean="0"/>
              <a:t>Schwierigkeitsgrade</a:t>
            </a:r>
          </a:p>
          <a:p>
            <a:r>
              <a:rPr lang="de-DE" dirty="0" smtClean="0"/>
              <a:t>Auf- und Abstiegskonzept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4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Business Case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Veröffentlichen im Google Playstore</a:t>
            </a:r>
          </a:p>
          <a:p>
            <a:r>
              <a:rPr lang="de-DE" dirty="0" smtClean="0"/>
              <a:t>Werbebanner</a:t>
            </a:r>
          </a:p>
          <a:p>
            <a:r>
              <a:rPr lang="de-DE" dirty="0" smtClean="0"/>
              <a:t>Extension: Erweiterung der Städte gegen </a:t>
            </a:r>
            <a:r>
              <a:rPr lang="de-DE" smtClean="0"/>
              <a:t>Entgeld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194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Download Link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4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GE Inspira Pitch</vt:lpstr>
      <vt:lpstr>Office Theme</vt:lpstr>
      <vt:lpstr>Präsentation</vt:lpstr>
      <vt:lpstr>Technische Umsetzung</vt:lpstr>
      <vt:lpstr>Vorgehen und Qualität</vt:lpstr>
      <vt:lpstr>Spielprinzip mit Punktesystem</vt:lpstr>
      <vt:lpstr>Business Case</vt:lpstr>
      <vt:lpstr>Download Link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September 22, 2004 – Version 1.1</cp:keywords>
  <dc:description>General Electric Company 2004</dc:description>
  <cp:lastModifiedBy/>
  <cp:revision>1</cp:revision>
  <cp:lastPrinted>2003-08-29T14:38:12Z</cp:lastPrinted>
  <dcterms:created xsi:type="dcterms:W3CDTF">2012-06-29T11:07:33Z</dcterms:created>
  <dcterms:modified xsi:type="dcterms:W3CDTF">2012-06-29T11:22:22Z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NumberOfSlides">
    <vt:i4>0</vt:i4>
  </property>
  <property fmtid="{D5CDD505-2E9C-101B-9397-08002B2CF9AE}" pid="4" name="RevisionCount">
    <vt:i4>1</vt:i4>
  </property>
</Properties>
</file>