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3482B-AAE2-4D82-BA80-F394E45956FB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8087-E414-4CE5-85EF-E4A8FF2B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68087-E414-4CE5-85EF-E4A8FF2B6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E62D-46A0-9634-A80A-E21E2076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9F0DF-D8EE-920A-249A-8B656ACA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3D12-F56F-AAD3-CE2F-330416C6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62C5-EA43-108C-0066-77CC3073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8063-5A7A-A27D-F672-04036FA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2DDC-E96D-4705-25AE-1F2017A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E58C0-9524-B955-47F3-3749EB419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712A-56C0-1694-99D2-259288F0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F99D-3BB6-F9B5-FC4E-2AB6877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A2A5-2E2B-B1F4-5AEB-C93167CC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460D4-7468-5D0E-6F8D-95644B73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6155-D935-2732-588D-D9D90115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7843-2706-83F7-4B85-B7FD3D53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2317-C7B0-F93F-A707-F34B8A2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B4A3-5265-B176-90FE-7A2DBCA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F1-A145-041E-230B-1CDE6E3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2FA5-0943-F0E7-85A7-2F97C439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92E-E861-8202-2E5E-6C847EC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6836-EB27-54E3-1218-68081F7B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0835-387F-FAD3-1129-C49F7F35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168F-8AD0-8178-A053-0D00912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AECC-7CF1-5C62-6BF6-717E7927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9D9D-7297-E27B-5508-0C08C825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F6D3-DFD0-69B4-361D-9E0098C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66CA-A0D2-77D1-8A44-A9126F4B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3B11-8B59-6EB1-821E-5A934EB2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3833-4A78-E9BB-5FDA-8FBBA9A12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E01D2-5036-417D-8C0A-BA53285A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09B71-F9E9-CFFA-DF38-CDD97FEA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965F-9A2C-EEBF-6CB4-4554826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752DF-D25D-FED4-154C-ED48B8E5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40A7-5C60-F985-198E-FA9DE1A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A1D0-EDF4-5F7F-E119-4FD5862C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5493-7E14-2625-B3FA-F1AFC3CA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D7F0-7B04-14F1-6310-E794B8BA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02404-4709-ECC0-7C0D-BD6B955A3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DE6F4-C473-93E1-B6BF-DF412DCA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D00C-2A00-7C70-D3E9-B74B1368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D8A37-5547-93B8-7D2C-7C6B3FD0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E2AE-3290-2D91-FEFD-15E9B88F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E975-DACF-8E97-173D-A52130A9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66280-9022-E7E2-ECE9-8592F4C2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413CA-CC1C-856D-F52D-FD5D604C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AA6B0-64C1-3B5A-B095-529925C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FF1E1-EAA1-DA8E-8AAF-BC74EBD2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EDCF-06C7-5B16-A817-9F307756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8A-0F7C-9698-52AA-EF084B98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8DA5-0F1D-85FE-CB26-A919486C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D8513-8028-5DCD-D0D9-CD2C4BCC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A966-AF51-18BC-22FA-610A646D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241D-4457-2203-B0DE-D29E79DB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FF4E-F17D-5277-AE53-B143BB88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B231-A38C-F47C-E6EA-0DE25807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FE21C-4903-1A1A-BC2F-BA534991F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43E8-2953-1A9A-8254-6152C3AF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2E81-C0E1-DD9D-0872-DE4AD793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A819-3911-AB01-E7DF-2ACE0A63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9ECB-E5B5-6866-3BF1-3E7B224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9B004-13D5-943D-0D78-F8B6F61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D88C-EC08-7F1F-219B-ABB50A56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185-EC84-CC8C-9916-E09614DB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50BF58-CDC9-44CC-810E-826C18F218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E63D-F870-A253-279B-78B6FA89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AE16-0A67-0C8B-290D-AA8E37522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043CB-689E-4628-B7B2-918ED83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46B4-A838-AC8B-440F-2AA95AE5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A919C4-0390-84FF-079E-125E0F043A3C}"/>
              </a:ext>
            </a:extLst>
          </p:cNvPr>
          <p:cNvSpPr/>
          <p:nvPr/>
        </p:nvSpPr>
        <p:spPr>
          <a:xfrm>
            <a:off x="2841169" y="261257"/>
            <a:ext cx="1665512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 Conv </a:t>
            </a:r>
            <a:r>
              <a:rPr lang="en-US" dirty="0">
                <a:solidFill>
                  <a:srgbClr val="0000FF"/>
                </a:solidFill>
              </a:rPr>
              <a:t>P1/2</a:t>
            </a:r>
            <a:r>
              <a:rPr lang="en-US" dirty="0">
                <a:solidFill>
                  <a:schemeClr val="tx1"/>
                </a:solidFill>
              </a:rPr>
              <a:t> 16,k3,s2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663EC-1E2B-99E9-DE5C-1CE5B73E3F28}"/>
              </a:ext>
            </a:extLst>
          </p:cNvPr>
          <p:cNvSpPr/>
          <p:nvPr/>
        </p:nvSpPr>
        <p:spPr>
          <a:xfrm>
            <a:off x="2841169" y="816427"/>
            <a:ext cx="1665512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Conv </a:t>
            </a:r>
            <a:r>
              <a:rPr lang="en-US" dirty="0">
                <a:solidFill>
                  <a:srgbClr val="0000FF"/>
                </a:solidFill>
              </a:rPr>
              <a:t>P2/4</a:t>
            </a:r>
            <a:r>
              <a:rPr lang="en-US" dirty="0">
                <a:solidFill>
                  <a:schemeClr val="tx1"/>
                </a:solidFill>
              </a:rPr>
              <a:t> 32,k3,s2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8B571-AA77-1AB7-0166-C37AA6CBA73A}"/>
              </a:ext>
            </a:extLst>
          </p:cNvPr>
          <p:cNvSpPr/>
          <p:nvPr/>
        </p:nvSpPr>
        <p:spPr>
          <a:xfrm>
            <a:off x="2841169" y="1360711"/>
            <a:ext cx="1665512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C3k2 64,b1,F,e.25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9D355-7F11-5369-F351-FF5BB719F189}"/>
              </a:ext>
            </a:extLst>
          </p:cNvPr>
          <p:cNvSpPr/>
          <p:nvPr/>
        </p:nvSpPr>
        <p:spPr>
          <a:xfrm>
            <a:off x="2841168" y="1904995"/>
            <a:ext cx="1665513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Conv </a:t>
            </a:r>
            <a:r>
              <a:rPr lang="en-US" dirty="0">
                <a:solidFill>
                  <a:srgbClr val="0000FF"/>
                </a:solidFill>
              </a:rPr>
              <a:t>P3/8</a:t>
            </a:r>
            <a:r>
              <a:rPr lang="en-US" dirty="0">
                <a:solidFill>
                  <a:schemeClr val="tx1"/>
                </a:solidFill>
              </a:rPr>
              <a:t> 64,k3,s2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AFDDE-E410-DC6C-882B-6B41BBE2F436}"/>
              </a:ext>
            </a:extLst>
          </p:cNvPr>
          <p:cNvSpPr/>
          <p:nvPr/>
        </p:nvSpPr>
        <p:spPr>
          <a:xfrm>
            <a:off x="2830283" y="2449280"/>
            <a:ext cx="1687285" cy="5410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C3k2 128,b1,F,e.25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9162D-FD46-6EFC-16F4-C3923051AA79}"/>
              </a:ext>
            </a:extLst>
          </p:cNvPr>
          <p:cNvSpPr/>
          <p:nvPr/>
        </p:nvSpPr>
        <p:spPr>
          <a:xfrm>
            <a:off x="2830280" y="3047998"/>
            <a:ext cx="1676401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Conv </a:t>
            </a:r>
            <a:r>
              <a:rPr lang="en-US" dirty="0">
                <a:solidFill>
                  <a:srgbClr val="0000FF"/>
                </a:solidFill>
              </a:rPr>
              <a:t>P4/16</a:t>
            </a:r>
            <a:r>
              <a:rPr lang="en-US" dirty="0">
                <a:solidFill>
                  <a:schemeClr val="tx1"/>
                </a:solidFill>
              </a:rPr>
              <a:t> 128,k3,s2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0E9E4-E85A-DE91-A87E-91460FD1A8DF}"/>
              </a:ext>
            </a:extLst>
          </p:cNvPr>
          <p:cNvSpPr/>
          <p:nvPr/>
        </p:nvSpPr>
        <p:spPr>
          <a:xfrm>
            <a:off x="2841169" y="3570506"/>
            <a:ext cx="1687285" cy="5410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C3k2 128,b1,T,e.5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E06FD-0CD8-A3E3-2639-80AFB5288842}"/>
              </a:ext>
            </a:extLst>
          </p:cNvPr>
          <p:cNvSpPr/>
          <p:nvPr/>
        </p:nvSpPr>
        <p:spPr>
          <a:xfrm>
            <a:off x="2852053" y="4169224"/>
            <a:ext cx="1676401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7. Conv</a:t>
            </a:r>
            <a:r>
              <a:rPr lang="en-US" dirty="0">
                <a:solidFill>
                  <a:srgbClr val="0000FF"/>
                </a:solidFill>
              </a:rPr>
              <a:t>P5/32</a:t>
            </a:r>
            <a:r>
              <a:rPr lang="en-US" dirty="0">
                <a:solidFill>
                  <a:schemeClr val="tx1"/>
                </a:solidFill>
              </a:rPr>
              <a:t> 256,k3,s2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8C336-E602-6ADE-BB68-731DBEC4C833}"/>
              </a:ext>
            </a:extLst>
          </p:cNvPr>
          <p:cNvSpPr/>
          <p:nvPr/>
        </p:nvSpPr>
        <p:spPr>
          <a:xfrm>
            <a:off x="2852053" y="4691737"/>
            <a:ext cx="1687285" cy="5410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 C3k2 256,b1,T,e.5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B0415-AA00-6FC4-68BC-E10CA7B71386}"/>
              </a:ext>
            </a:extLst>
          </p:cNvPr>
          <p:cNvSpPr/>
          <p:nvPr/>
        </p:nvSpPr>
        <p:spPr>
          <a:xfrm>
            <a:off x="2852053" y="5290456"/>
            <a:ext cx="1676401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 SPPF 256,k5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21A0D8-B82B-0FFB-A713-8AB0A1EFA850}"/>
              </a:ext>
            </a:extLst>
          </p:cNvPr>
          <p:cNvSpPr/>
          <p:nvPr/>
        </p:nvSpPr>
        <p:spPr>
          <a:xfrm>
            <a:off x="2862937" y="5827084"/>
            <a:ext cx="1676401" cy="478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10. C2PSA 256,n1,e.5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40F62E-9E3E-32FB-46BB-55C3BDE814B5}"/>
              </a:ext>
            </a:extLst>
          </p:cNvPr>
          <p:cNvSpPr/>
          <p:nvPr/>
        </p:nvSpPr>
        <p:spPr>
          <a:xfrm>
            <a:off x="5573485" y="4939383"/>
            <a:ext cx="1676401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11.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CD91A-E9A7-C658-4D40-9BDA820C61AA}"/>
              </a:ext>
            </a:extLst>
          </p:cNvPr>
          <p:cNvSpPr/>
          <p:nvPr/>
        </p:nvSpPr>
        <p:spPr>
          <a:xfrm>
            <a:off x="5562601" y="4310741"/>
            <a:ext cx="1676401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12. Cat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(11, 6) -&gt; 384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59B56E-0FA5-80DE-8C6E-C6E617B56E5B}"/>
              </a:ext>
            </a:extLst>
          </p:cNvPr>
          <p:cNvSpPr/>
          <p:nvPr/>
        </p:nvSpPr>
        <p:spPr>
          <a:xfrm>
            <a:off x="5562601" y="3641264"/>
            <a:ext cx="1687285" cy="664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13. C3k2 128,b1,F,e.5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FB7015-268B-A88A-CD3B-D02D9D8C1781}"/>
              </a:ext>
            </a:extLst>
          </p:cNvPr>
          <p:cNvSpPr/>
          <p:nvPr/>
        </p:nvSpPr>
        <p:spPr>
          <a:xfrm>
            <a:off x="5573485" y="3026224"/>
            <a:ext cx="1676401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14.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131752-D61B-282A-13B2-F279B3B5461F}"/>
              </a:ext>
            </a:extLst>
          </p:cNvPr>
          <p:cNvSpPr/>
          <p:nvPr/>
        </p:nvSpPr>
        <p:spPr>
          <a:xfrm>
            <a:off x="5584369" y="2427509"/>
            <a:ext cx="1687285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15. Cat (14,4)-&gt;256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DB5D52-5314-1242-0347-487C5667CD7A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517568" y="2719810"/>
            <a:ext cx="1066801" cy="1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A73A1-2F57-0FCD-2A65-FE47540C086B}"/>
              </a:ext>
            </a:extLst>
          </p:cNvPr>
          <p:cNvSpPr/>
          <p:nvPr/>
        </p:nvSpPr>
        <p:spPr>
          <a:xfrm>
            <a:off x="5573485" y="1752593"/>
            <a:ext cx="1687285" cy="664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16. C3k2 64,b1,F,e.5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9A73E-2C2C-1284-E67A-FD923A21DE4F}"/>
              </a:ext>
            </a:extLst>
          </p:cNvPr>
          <p:cNvSpPr/>
          <p:nvPr/>
        </p:nvSpPr>
        <p:spPr>
          <a:xfrm>
            <a:off x="8115291" y="1824714"/>
            <a:ext cx="1665512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17. Conv 64,k3,s2 </a:t>
            </a:r>
            <a:r>
              <a:rPr lang="en-US" dirty="0">
                <a:solidFill>
                  <a:srgbClr val="0000FF"/>
                </a:solidFill>
              </a:rPr>
              <a:t>s16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498857-62D5-150A-E489-BE7299E2AF75}"/>
              </a:ext>
            </a:extLst>
          </p:cNvPr>
          <p:cNvSpPr/>
          <p:nvPr/>
        </p:nvSpPr>
        <p:spPr>
          <a:xfrm>
            <a:off x="8104409" y="2441114"/>
            <a:ext cx="1665512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18. Cat (17,13)-&gt;192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D8BBC18-1B35-1C48-2859-407CC07F88FA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7249886" y="2735029"/>
            <a:ext cx="854523" cy="1238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E840C1-36ED-9B57-D22A-4D8C74B18EAB}"/>
              </a:ext>
            </a:extLst>
          </p:cNvPr>
          <p:cNvSpPr/>
          <p:nvPr/>
        </p:nvSpPr>
        <p:spPr>
          <a:xfrm>
            <a:off x="8093525" y="3061601"/>
            <a:ext cx="1687285" cy="664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19. C3k2 128,b1,F,e.5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BFE133-A55E-100E-3158-B1046A676CDE}"/>
              </a:ext>
            </a:extLst>
          </p:cNvPr>
          <p:cNvSpPr/>
          <p:nvPr/>
        </p:nvSpPr>
        <p:spPr>
          <a:xfrm>
            <a:off x="8093525" y="3692967"/>
            <a:ext cx="1665512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20. Conv 128,k3,s2 </a:t>
            </a:r>
            <a:r>
              <a:rPr lang="en-US" dirty="0">
                <a:solidFill>
                  <a:srgbClr val="0000FF"/>
                </a:solidFill>
              </a:rPr>
              <a:t>s32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77161-A005-22EF-DBBC-D2CFF92497D4}"/>
              </a:ext>
            </a:extLst>
          </p:cNvPr>
          <p:cNvSpPr/>
          <p:nvPr/>
        </p:nvSpPr>
        <p:spPr>
          <a:xfrm>
            <a:off x="8104412" y="4308008"/>
            <a:ext cx="1665512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21. Cat (20,10)-&gt;384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71DFB1-3D4E-73A6-6311-E8EF025CCF8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4539338" y="4601923"/>
            <a:ext cx="3565074" cy="1464645"/>
          </a:xfrm>
          <a:prstGeom prst="bentConnector3">
            <a:avLst>
              <a:gd name="adj1" fmla="val 95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0ECA4CD-0A5B-A9A0-0925-82E7122A9243}"/>
              </a:ext>
            </a:extLst>
          </p:cNvPr>
          <p:cNvSpPr/>
          <p:nvPr/>
        </p:nvSpPr>
        <p:spPr>
          <a:xfrm>
            <a:off x="8093529" y="4942106"/>
            <a:ext cx="1687285" cy="664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22. C3k2 256,b1,T,e.5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28D585-6AAC-01E4-6CDA-160F2B646F64}"/>
              </a:ext>
            </a:extLst>
          </p:cNvPr>
          <p:cNvSpPr/>
          <p:nvPr/>
        </p:nvSpPr>
        <p:spPr>
          <a:xfrm>
            <a:off x="9993093" y="2827555"/>
            <a:ext cx="1915882" cy="1123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23. Detect (16,19,22),[64: 128:256]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D02F6FD-772B-4AE6-BD85-2AADE6066C26}"/>
              </a:ext>
            </a:extLst>
          </p:cNvPr>
          <p:cNvCxnSpPr>
            <a:stCxn id="38" idx="0"/>
            <a:endCxn id="65" idx="0"/>
          </p:cNvCxnSpPr>
          <p:nvPr/>
        </p:nvCxnSpPr>
        <p:spPr>
          <a:xfrm rot="16200000" flipH="1">
            <a:off x="8146600" y="23121"/>
            <a:ext cx="1074962" cy="4533906"/>
          </a:xfrm>
          <a:prstGeom prst="bentConnector3">
            <a:avLst>
              <a:gd name="adj1" fmla="val -21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172E8C0-AA40-5815-C16C-FABDE0A14A68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 flipV="1">
            <a:off x="9780810" y="3389535"/>
            <a:ext cx="212283" cy="4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7093A85-190F-21A6-752C-635094181AD7}"/>
              </a:ext>
            </a:extLst>
          </p:cNvPr>
          <p:cNvCxnSpPr>
            <a:stCxn id="56" idx="3"/>
            <a:endCxn id="65" idx="2"/>
          </p:cNvCxnSpPr>
          <p:nvPr/>
        </p:nvCxnSpPr>
        <p:spPr>
          <a:xfrm flipV="1">
            <a:off x="9780814" y="3951515"/>
            <a:ext cx="1170220" cy="13226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9EBDFC-32AE-0B15-8B76-EF79B6F00AE6}"/>
              </a:ext>
            </a:extLst>
          </p:cNvPr>
          <p:cNvSpPr txBox="1"/>
          <p:nvPr/>
        </p:nvSpPr>
        <p:spPr>
          <a:xfrm>
            <a:off x="3875315" y="6291523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backbone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AA62C32-3E35-E84D-66C8-CF447712CC05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528454" y="3841036"/>
            <a:ext cx="1034147" cy="7636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D6C40F-EC25-5B6E-493C-220823720D52}"/>
              </a:ext>
            </a:extLst>
          </p:cNvPr>
          <p:cNvCxnSpPr>
            <a:endCxn id="39" idx="0"/>
          </p:cNvCxnSpPr>
          <p:nvPr/>
        </p:nvCxnSpPr>
        <p:spPr>
          <a:xfrm>
            <a:off x="8926281" y="1502228"/>
            <a:ext cx="0" cy="32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5E19AF-A994-DFAF-6216-4D71026011B0}"/>
              </a:ext>
            </a:extLst>
          </p:cNvPr>
          <p:cNvSpPr txBox="1"/>
          <p:nvPr/>
        </p:nvSpPr>
        <p:spPr>
          <a:xfrm>
            <a:off x="7979230" y="839369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12894B-DBF6-A411-4ED2-EDA229050DA1}"/>
              </a:ext>
            </a:extLst>
          </p:cNvPr>
          <p:cNvSpPr txBox="1"/>
          <p:nvPr/>
        </p:nvSpPr>
        <p:spPr>
          <a:xfrm>
            <a:off x="378278" y="2350121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HxW</a:t>
            </a:r>
            <a:r>
              <a:rPr lang="en-US" dirty="0"/>
              <a:t> be image size.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8B4FA-069A-8954-2E1D-4368BE6AB162}"/>
              </a:ext>
            </a:extLst>
          </p:cNvPr>
          <p:cNvSpPr txBox="1"/>
          <p:nvPr/>
        </p:nvSpPr>
        <p:spPr>
          <a:xfrm>
            <a:off x="1883225" y="332989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H/2 x W/2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A5887-B464-0404-3B41-A98A494A795E}"/>
              </a:ext>
            </a:extLst>
          </p:cNvPr>
          <p:cNvSpPr txBox="1"/>
          <p:nvPr/>
        </p:nvSpPr>
        <p:spPr>
          <a:xfrm>
            <a:off x="1883225" y="891986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H/4 x W/4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CA125A-FCE0-DD1E-BBD4-ACD1145A532F}"/>
              </a:ext>
            </a:extLst>
          </p:cNvPr>
          <p:cNvSpPr txBox="1"/>
          <p:nvPr/>
        </p:nvSpPr>
        <p:spPr>
          <a:xfrm>
            <a:off x="1883225" y="1958785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H/8 x W/8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FB563-B3A4-7573-1DC3-7CD8E3C4637B}"/>
              </a:ext>
            </a:extLst>
          </p:cNvPr>
          <p:cNvSpPr txBox="1"/>
          <p:nvPr/>
        </p:nvSpPr>
        <p:spPr>
          <a:xfrm>
            <a:off x="1654625" y="3080011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H/16 x W/16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6B3536-F6DD-C4A1-6ECF-367717504B74}"/>
              </a:ext>
            </a:extLst>
          </p:cNvPr>
          <p:cNvSpPr txBox="1"/>
          <p:nvPr/>
        </p:nvSpPr>
        <p:spPr>
          <a:xfrm>
            <a:off x="1643736" y="4222846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H/32 x W/32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17BD52-AB30-0841-57D8-16C6F3BB063D}"/>
              </a:ext>
            </a:extLst>
          </p:cNvPr>
          <p:cNvSpPr txBox="1"/>
          <p:nvPr/>
        </p:nvSpPr>
        <p:spPr>
          <a:xfrm>
            <a:off x="4506681" y="5136567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H/16 x W/16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6FF269-76DA-0E09-62E3-0B6C8F2F48DB}"/>
              </a:ext>
            </a:extLst>
          </p:cNvPr>
          <p:cNvSpPr txBox="1"/>
          <p:nvPr/>
        </p:nvSpPr>
        <p:spPr>
          <a:xfrm>
            <a:off x="4718960" y="3198647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H/8x W/8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7B6104-295B-1A76-C44F-38954570AD22}"/>
              </a:ext>
            </a:extLst>
          </p:cNvPr>
          <p:cNvSpPr txBox="1"/>
          <p:nvPr/>
        </p:nvSpPr>
        <p:spPr>
          <a:xfrm>
            <a:off x="9769921" y="1990590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H/16x W/16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CBFF0-4201-C7BF-C3D8-B4E8AC8D712A}"/>
              </a:ext>
            </a:extLst>
          </p:cNvPr>
          <p:cNvSpPr txBox="1"/>
          <p:nvPr/>
        </p:nvSpPr>
        <p:spPr>
          <a:xfrm>
            <a:off x="9699167" y="4024984"/>
            <a:ext cx="1186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H/32x W/32</a:t>
            </a:r>
          </a:p>
        </p:txBody>
      </p:sp>
    </p:spTree>
    <p:extLst>
      <p:ext uri="{BB962C8B-B14F-4D97-AF65-F5344CB8AC3E}">
        <p14:creationId xmlns:p14="http://schemas.microsoft.com/office/powerpoint/2010/main" val="2117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294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</cp:revision>
  <dcterms:created xsi:type="dcterms:W3CDTF">2025-09-26T05:46:38Z</dcterms:created>
  <dcterms:modified xsi:type="dcterms:W3CDTF">2025-09-26T06:06:14Z</dcterms:modified>
</cp:coreProperties>
</file>