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</a:t>
                </a:r>
                <a:r>
                  <a:rPr lang="en-US" sz="1800" kern="10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aspect ratios.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3</cp:revision>
  <dcterms:created xsi:type="dcterms:W3CDTF">2025-08-07T21:48:04Z</dcterms:created>
  <dcterms:modified xsi:type="dcterms:W3CDTF">2025-08-08T18:47:59Z</dcterms:modified>
</cp:coreProperties>
</file>