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𝑟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  <m:t>𝑟</m:t>
                              </m:r>
                            </m:e>
                          </m:rad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aspect ratios.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C40B1-16FE-A43C-20A4-0B2D559BB36E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 for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/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3 aspect ratios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𝑑h𝑤</m:t>
                    </m:r>
                  </m:oMath>
                </a14:m>
                <a:r>
                  <a:rPr lang="en-US" b="0" dirty="0"/>
                  <a:t> and an anchor box having volume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𝑑h𝑤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blipFill>
                <a:blip r:embed="rId2"/>
                <a:stretch>
                  <a:fillRect l="-519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342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7</cp:revision>
  <dcterms:created xsi:type="dcterms:W3CDTF">2025-08-07T21:48:04Z</dcterms:created>
  <dcterms:modified xsi:type="dcterms:W3CDTF">2025-08-09T22:32:30Z</dcterms:modified>
</cp:coreProperties>
</file>