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8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3D5D-38D4-A2A2-C18A-9C5F80002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8870E-EA5B-DAA3-FCAB-F6A67AD0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1B84-AC66-214A-F8B4-EA06023C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4670-858A-9827-DECC-5AED31B4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51A18-AB99-7FE5-9433-C136A8D8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9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CDCD-9C5D-BD56-D315-7D5019D8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4D5E2-D537-A8CD-64FE-EC18BFACA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919C7-9E3F-70C9-7C9B-268F416C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C921-B60F-C7B0-3E70-1E461875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C82B-1796-7FA2-BB13-2B2CA33E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4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C5B8A-7667-9C17-FAE0-7D018777A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610B2-11EF-C71B-9860-455078D8C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A760-ED7A-2987-8574-9A622C8F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CD16E-46B7-6D68-A253-24A0E066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97F9-9756-8878-6B23-F5A5D7D3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9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C5C8-1C11-3AC7-BB38-CBB35962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ED6E-DE62-753B-6550-1E4EB55D8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BF52-48EB-9E90-7684-E17935D3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025E-178F-15D3-5CE8-572F5243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C6594-B8F6-D2B9-58C0-49D43C85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44E5-0128-F463-0D81-684131F7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8145E-7B76-2E03-1AE0-5CBD1B45C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C048-C96A-2EC3-ADA3-D857B6DB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E2DD2-AD22-532A-2B15-BF4F63C1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E2D6B-A291-04D3-AE47-37828D0D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5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4C40-ABD4-B53E-25A5-BF15AF69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C7FF2-2FEA-B788-C519-68E60D38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D12E-6860-F1AA-9F73-4B05657FA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3CDE8-8FF9-64AD-9148-E60707AD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21E6-5785-4A38-848A-F2615DA1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72D09-558D-700E-F210-17BD4A88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1407-F0C5-0015-449D-C6FE761B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ABE6-4E95-3BE6-1CD6-6EDF9029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CA0DB-9C9A-DF53-AAD0-1677E53E8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ED593-4A3B-78BF-AB2A-53BC4EF1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7D2F9-FAB9-1214-5620-49F12A7C0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128DC-781F-E347-BD9B-C3AA7106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6DDBA-E4F4-9C5D-72CC-B036EAA9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F65DD-7868-43B8-A19A-EAD3A816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1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6F67-44ED-8B4D-DD86-DD8CAFE8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2DD0D-7625-78E3-CD64-14BED915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49D76-4D6F-C995-4435-1BF68C00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6E7D1-2B6B-EA50-471A-20FB1224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79F6B-9742-6A9E-A4DB-58360EA5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A1937-868E-A007-FF39-54C6185D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45C1F-F6B0-1E41-2903-631194CF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4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18D8-5B5A-658B-94C0-946BB143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E396-DEB6-B354-C327-E798845D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13724-11A8-EE06-7742-95EF4ABEE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AC3F9-DC46-1107-D51C-64BE66E2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4D3D9-E817-5721-6750-334D2A64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DD716-2706-B622-B650-A0C3013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3531-4609-4804-778D-790107AB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1E4E4-19B1-A0A4-0121-A249F6543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8E3AB-3D6D-AEC9-5088-164DA9D5E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74904-AC22-DA67-0FEE-BD3B2B49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A2351-EB3A-769B-F4F8-D60A52F9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E5918-05A8-65BF-95F7-6E7F74AD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7A951-A604-D8DF-4A0D-0B0024BD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FA473-DF19-F8D9-0056-0B94D7CE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33B2-06B5-EA45-44A2-B505432F3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988BA-6DA2-47E2-A1CD-CED21CFF5A8E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61042-63CF-18A6-E8B5-B89786EA3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58A7-953D-E3A8-73AF-5EAAAE41A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6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orch/vision/blob/main/torchvision/ops/feature_pyramid_network.py#L183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FDCA22-E9FC-F8B0-1A80-BDC7547717FB}"/>
              </a:ext>
            </a:extLst>
          </p:cNvPr>
          <p:cNvSpPr/>
          <p:nvPr/>
        </p:nvSpPr>
        <p:spPr>
          <a:xfrm>
            <a:off x="1652177" y="4952999"/>
            <a:ext cx="2318657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F73EB-FA9E-2413-6362-F346A988B9C8}"/>
              </a:ext>
            </a:extLst>
          </p:cNvPr>
          <p:cNvSpPr txBox="1"/>
          <p:nvPr/>
        </p:nvSpPr>
        <p:spPr>
          <a:xfrm>
            <a:off x="2475954" y="5472387"/>
            <a:ext cx="151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551C69-C0D1-226C-6D2C-0D2C955911C4}"/>
              </a:ext>
            </a:extLst>
          </p:cNvPr>
          <p:cNvCxnSpPr/>
          <p:nvPr/>
        </p:nvCxnSpPr>
        <p:spPr>
          <a:xfrm flipV="1">
            <a:off x="2784291" y="5236027"/>
            <a:ext cx="0" cy="283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9729D4F-9C29-B428-CA71-CA81FDCBBAC3}"/>
              </a:ext>
            </a:extLst>
          </p:cNvPr>
          <p:cNvSpPr/>
          <p:nvPr/>
        </p:nvSpPr>
        <p:spPr>
          <a:xfrm>
            <a:off x="1820905" y="3951513"/>
            <a:ext cx="1981200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BC2866-9875-0C82-28BA-1E2E3F1D52AF}"/>
              </a:ext>
            </a:extLst>
          </p:cNvPr>
          <p:cNvSpPr/>
          <p:nvPr/>
        </p:nvSpPr>
        <p:spPr>
          <a:xfrm>
            <a:off x="2065835" y="2809098"/>
            <a:ext cx="1436914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6F9DD-F9EC-2DB4-5EDC-4BD13A3F046D}"/>
              </a:ext>
            </a:extLst>
          </p:cNvPr>
          <p:cNvSpPr/>
          <p:nvPr/>
        </p:nvSpPr>
        <p:spPr>
          <a:xfrm>
            <a:off x="2395127" y="1813057"/>
            <a:ext cx="778330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413073-67FA-F22A-D351-6A631CE837A4}"/>
              </a:ext>
            </a:extLst>
          </p:cNvPr>
          <p:cNvSpPr/>
          <p:nvPr/>
        </p:nvSpPr>
        <p:spPr>
          <a:xfrm>
            <a:off x="4841692" y="1660657"/>
            <a:ext cx="794657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687CF-B90B-D0DE-C7AB-930816A4319F}"/>
              </a:ext>
            </a:extLst>
          </p:cNvPr>
          <p:cNvSpPr/>
          <p:nvPr/>
        </p:nvSpPr>
        <p:spPr>
          <a:xfrm>
            <a:off x="6504488" y="1660657"/>
            <a:ext cx="794657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EC289EF-53CF-87DD-79E8-F0485D023CC9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5400000" flipH="1" flipV="1">
            <a:off x="3935456" y="509493"/>
            <a:ext cx="152400" cy="2454729"/>
          </a:xfrm>
          <a:prstGeom prst="bentConnector3">
            <a:avLst>
              <a:gd name="adj1" fmla="val 2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68198-A65B-977C-0E7E-48176A9F798F}"/>
              </a:ext>
            </a:extLst>
          </p:cNvPr>
          <p:cNvSpPr/>
          <p:nvPr/>
        </p:nvSpPr>
        <p:spPr>
          <a:xfrm>
            <a:off x="4694734" y="2867796"/>
            <a:ext cx="1137559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B5ADF5-0912-39A0-07CD-A2B0B9351CC2}"/>
              </a:ext>
            </a:extLst>
          </p:cNvPr>
          <p:cNvSpPr/>
          <p:nvPr/>
        </p:nvSpPr>
        <p:spPr>
          <a:xfrm>
            <a:off x="6860991" y="2841754"/>
            <a:ext cx="1137559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2E549E7-C7B2-7767-F84B-1F112FC8F28B}"/>
              </a:ext>
            </a:extLst>
          </p:cNvPr>
          <p:cNvCxnSpPr>
            <a:cxnSpLocks/>
            <a:stCxn id="9" idx="0"/>
            <a:endCxn id="15" idx="0"/>
          </p:cNvCxnSpPr>
          <p:nvPr/>
        </p:nvCxnSpPr>
        <p:spPr>
          <a:xfrm rot="16200000" flipH="1">
            <a:off x="3994554" y="1598836"/>
            <a:ext cx="58698" cy="2479222"/>
          </a:xfrm>
          <a:prstGeom prst="bentConnector3">
            <a:avLst>
              <a:gd name="adj1" fmla="val -3894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B7D727-980B-0127-B675-432F5E95FEB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636349" y="1807614"/>
            <a:ext cx="8681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lowchart: Or 30">
            <a:extLst>
              <a:ext uri="{FF2B5EF4-FFF2-40B4-BE49-F238E27FC236}">
                <a16:creationId xmlns:a16="http://schemas.microsoft.com/office/drawing/2014/main" id="{8F9EBD62-AB75-E879-04BF-FF140E870F14}"/>
              </a:ext>
            </a:extLst>
          </p:cNvPr>
          <p:cNvSpPr/>
          <p:nvPr/>
        </p:nvSpPr>
        <p:spPr>
          <a:xfrm>
            <a:off x="6052727" y="2838447"/>
            <a:ext cx="315686" cy="315684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849C25-5F10-5AC1-5B3E-E264544C75D1}"/>
              </a:ext>
            </a:extLst>
          </p:cNvPr>
          <p:cNvCxnSpPr>
            <a:endCxn id="31" idx="0"/>
          </p:cNvCxnSpPr>
          <p:nvPr/>
        </p:nvCxnSpPr>
        <p:spPr>
          <a:xfrm>
            <a:off x="6202407" y="1807614"/>
            <a:ext cx="8163" cy="10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238B11-5D45-C47A-4D28-B4E5DA01B0D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5832293" y="2988711"/>
            <a:ext cx="1028698" cy="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66DB113B-D35E-5F71-7433-39AE76653F19}"/>
              </a:ext>
            </a:extLst>
          </p:cNvPr>
          <p:cNvSpPr/>
          <p:nvPr/>
        </p:nvSpPr>
        <p:spPr>
          <a:xfrm>
            <a:off x="6113960" y="2466878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FA8CC93F-E49D-04F4-0099-7B5F32047373}"/>
              </a:ext>
            </a:extLst>
          </p:cNvPr>
          <p:cNvSpPr/>
          <p:nvPr/>
        </p:nvSpPr>
        <p:spPr>
          <a:xfrm>
            <a:off x="9625693" y="1020577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64014-9720-5752-3A92-90B4297E6854}"/>
              </a:ext>
            </a:extLst>
          </p:cNvPr>
          <p:cNvSpPr txBox="1"/>
          <p:nvPr/>
        </p:nvSpPr>
        <p:spPr>
          <a:xfrm>
            <a:off x="9873343" y="925585"/>
            <a:ext cx="202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Interpolate (if feature size does not match, e.g., nearest)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BCEC7B-61F0-F6E4-2375-CBE04B413FE1}"/>
              </a:ext>
            </a:extLst>
          </p:cNvPr>
          <p:cNvCxnSpPr>
            <a:stCxn id="12" idx="3"/>
          </p:cNvCxnSpPr>
          <p:nvPr/>
        </p:nvCxnSpPr>
        <p:spPr>
          <a:xfrm>
            <a:off x="7299145" y="1807614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4F44E6-D71C-DCC4-3E0A-538EB355BD9D}"/>
              </a:ext>
            </a:extLst>
          </p:cNvPr>
          <p:cNvCxnSpPr/>
          <p:nvPr/>
        </p:nvCxnSpPr>
        <p:spPr>
          <a:xfrm>
            <a:off x="7998550" y="2988711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2272CA-FC30-94B4-7C68-017ACED22517}"/>
              </a:ext>
            </a:extLst>
          </p:cNvPr>
          <p:cNvSpPr txBox="1"/>
          <p:nvPr/>
        </p:nvSpPr>
        <p:spPr>
          <a:xfrm>
            <a:off x="7878807" y="1627999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#4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6E774F-5A4F-704E-5BF6-F200BA5A1216}"/>
              </a:ext>
            </a:extLst>
          </p:cNvPr>
          <p:cNvSpPr/>
          <p:nvPr/>
        </p:nvSpPr>
        <p:spPr>
          <a:xfrm>
            <a:off x="4397829" y="3954020"/>
            <a:ext cx="1537608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A1344-A8B9-9D81-E5DB-8AFDEB30A33C}"/>
              </a:ext>
            </a:extLst>
          </p:cNvPr>
          <p:cNvSpPr/>
          <p:nvPr/>
        </p:nvSpPr>
        <p:spPr>
          <a:xfrm>
            <a:off x="7072990" y="3927978"/>
            <a:ext cx="1624964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5" name="Flowchart: Or 44">
            <a:extLst>
              <a:ext uri="{FF2B5EF4-FFF2-40B4-BE49-F238E27FC236}">
                <a16:creationId xmlns:a16="http://schemas.microsoft.com/office/drawing/2014/main" id="{40DC435F-7BF2-25BC-5AD3-E76FC1A097FC}"/>
              </a:ext>
            </a:extLst>
          </p:cNvPr>
          <p:cNvSpPr/>
          <p:nvPr/>
        </p:nvSpPr>
        <p:spPr>
          <a:xfrm>
            <a:off x="6351810" y="3924671"/>
            <a:ext cx="315686" cy="315684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3FCF8D-2D0D-3713-2C76-50AF42A314E7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5935437" y="4074935"/>
            <a:ext cx="1137553" cy="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Diamond 46">
            <a:extLst>
              <a:ext uri="{FF2B5EF4-FFF2-40B4-BE49-F238E27FC236}">
                <a16:creationId xmlns:a16="http://schemas.microsoft.com/office/drawing/2014/main" id="{4BC21271-FD3B-B0A7-1284-3D99F25049B7}"/>
              </a:ext>
            </a:extLst>
          </p:cNvPr>
          <p:cNvSpPr/>
          <p:nvPr/>
        </p:nvSpPr>
        <p:spPr>
          <a:xfrm>
            <a:off x="6413043" y="3553102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9C8DDA-DA33-B576-8A25-4B89E63FBE9F}"/>
              </a:ext>
            </a:extLst>
          </p:cNvPr>
          <p:cNvSpPr/>
          <p:nvPr/>
        </p:nvSpPr>
        <p:spPr>
          <a:xfrm>
            <a:off x="4047036" y="4951987"/>
            <a:ext cx="1888402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9B6AF6-DD7E-3A00-CFCA-576A67FAA6F9}"/>
              </a:ext>
            </a:extLst>
          </p:cNvPr>
          <p:cNvSpPr/>
          <p:nvPr/>
        </p:nvSpPr>
        <p:spPr>
          <a:xfrm>
            <a:off x="7258048" y="4925945"/>
            <a:ext cx="2114551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52" name="Flowchart: Or 51">
            <a:extLst>
              <a:ext uri="{FF2B5EF4-FFF2-40B4-BE49-F238E27FC236}">
                <a16:creationId xmlns:a16="http://schemas.microsoft.com/office/drawing/2014/main" id="{AFAB72CE-B09E-340F-86F6-839AC23C0786}"/>
              </a:ext>
            </a:extLst>
          </p:cNvPr>
          <p:cNvSpPr/>
          <p:nvPr/>
        </p:nvSpPr>
        <p:spPr>
          <a:xfrm>
            <a:off x="6721928" y="4922638"/>
            <a:ext cx="315686" cy="315684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F0FF9F-2FB2-16BF-3D32-8581108033E4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5935438" y="5072902"/>
            <a:ext cx="1322610" cy="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39995D9F-2703-B02D-044B-DFF93E8C3427}"/>
              </a:ext>
            </a:extLst>
          </p:cNvPr>
          <p:cNvSpPr/>
          <p:nvPr/>
        </p:nvSpPr>
        <p:spPr>
          <a:xfrm>
            <a:off x="6783161" y="4551069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22C76C5-375B-6FFA-5D45-C2628C88D8B1}"/>
              </a:ext>
            </a:extLst>
          </p:cNvPr>
          <p:cNvCxnSpPr>
            <a:stCxn id="8" idx="0"/>
            <a:endCxn id="43" idx="0"/>
          </p:cNvCxnSpPr>
          <p:nvPr/>
        </p:nvCxnSpPr>
        <p:spPr>
          <a:xfrm rot="16200000" flipH="1">
            <a:off x="3987815" y="2775202"/>
            <a:ext cx="2507" cy="2355128"/>
          </a:xfrm>
          <a:prstGeom prst="bentConnector3">
            <a:avLst>
              <a:gd name="adj1" fmla="val -911846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B3F51BE-C0A9-8002-423D-15AB5F8196F4}"/>
              </a:ext>
            </a:extLst>
          </p:cNvPr>
          <p:cNvCxnSpPr>
            <a:stCxn id="4" idx="0"/>
            <a:endCxn id="50" idx="0"/>
          </p:cNvCxnSpPr>
          <p:nvPr/>
        </p:nvCxnSpPr>
        <p:spPr>
          <a:xfrm rot="5400000" flipH="1" flipV="1">
            <a:off x="3900865" y="3862628"/>
            <a:ext cx="1012" cy="2179731"/>
          </a:xfrm>
          <a:prstGeom prst="bentConnector3">
            <a:avLst>
              <a:gd name="adj1" fmla="val 226889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4362F8B-82F8-91F6-15CA-ED6AE65B12A1}"/>
              </a:ext>
            </a:extLst>
          </p:cNvPr>
          <p:cNvCxnSpPr>
            <a:cxnSpLocks/>
          </p:cNvCxnSpPr>
          <p:nvPr/>
        </p:nvCxnSpPr>
        <p:spPr>
          <a:xfrm>
            <a:off x="6497271" y="3014753"/>
            <a:ext cx="0" cy="909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FB6DC01-C977-3C57-207F-4C2592F96C62}"/>
              </a:ext>
            </a:extLst>
          </p:cNvPr>
          <p:cNvCxnSpPr>
            <a:cxnSpLocks/>
          </p:cNvCxnSpPr>
          <p:nvPr/>
        </p:nvCxnSpPr>
        <p:spPr>
          <a:xfrm>
            <a:off x="6881263" y="4056264"/>
            <a:ext cx="0" cy="822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C03EB74-A5DE-59C7-B2D0-955D8BF742C0}"/>
              </a:ext>
            </a:extLst>
          </p:cNvPr>
          <p:cNvSpPr txBox="1"/>
          <p:nvPr/>
        </p:nvSpPr>
        <p:spPr>
          <a:xfrm>
            <a:off x="555170" y="1020577"/>
            <a:ext cx="175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Layers/Levels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4D2742-6380-79AB-44B8-1D54C69A8F65}"/>
              </a:ext>
            </a:extLst>
          </p:cNvPr>
          <p:cNvSpPr txBox="1"/>
          <p:nvPr/>
        </p:nvSpPr>
        <p:spPr>
          <a:xfrm>
            <a:off x="816428" y="4922638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D51C3F-307D-E115-499D-B650A3E6A890}"/>
              </a:ext>
            </a:extLst>
          </p:cNvPr>
          <p:cNvSpPr txBox="1"/>
          <p:nvPr/>
        </p:nvSpPr>
        <p:spPr>
          <a:xfrm>
            <a:off x="816428" y="3936718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F26370-CC13-7230-C12B-F778881CB6DF}"/>
              </a:ext>
            </a:extLst>
          </p:cNvPr>
          <p:cNvSpPr txBox="1"/>
          <p:nvPr/>
        </p:nvSpPr>
        <p:spPr>
          <a:xfrm>
            <a:off x="819425" y="2784200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AFE96F-98C9-ABC9-0500-CABB3F8465C2}"/>
              </a:ext>
            </a:extLst>
          </p:cNvPr>
          <p:cNvSpPr txBox="1"/>
          <p:nvPr/>
        </p:nvSpPr>
        <p:spPr>
          <a:xfrm>
            <a:off x="803087" y="1736857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BE01B5-0644-C600-5AE2-E87080F5196F}"/>
              </a:ext>
            </a:extLst>
          </p:cNvPr>
          <p:cNvSpPr txBox="1"/>
          <p:nvPr/>
        </p:nvSpPr>
        <p:spPr>
          <a:xfrm>
            <a:off x="8567327" y="2784017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#3  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6D153CB-CA04-CD03-18AC-763277808B23}"/>
              </a:ext>
            </a:extLst>
          </p:cNvPr>
          <p:cNvCxnSpPr/>
          <p:nvPr/>
        </p:nvCxnSpPr>
        <p:spPr>
          <a:xfrm>
            <a:off x="8697959" y="4057254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43789F5-1958-2255-0686-5FBFAF026687}"/>
              </a:ext>
            </a:extLst>
          </p:cNvPr>
          <p:cNvSpPr txBox="1"/>
          <p:nvPr/>
        </p:nvSpPr>
        <p:spPr>
          <a:xfrm>
            <a:off x="9266736" y="3852560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#2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E5B187-D52B-8606-21BA-781E8CF64524}"/>
              </a:ext>
            </a:extLst>
          </p:cNvPr>
          <p:cNvCxnSpPr/>
          <p:nvPr/>
        </p:nvCxnSpPr>
        <p:spPr>
          <a:xfrm>
            <a:off x="9440365" y="5071389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0D3BDBA-157F-6F62-82B0-B5C52C4EB8DE}"/>
              </a:ext>
            </a:extLst>
          </p:cNvPr>
          <p:cNvSpPr txBox="1"/>
          <p:nvPr/>
        </p:nvSpPr>
        <p:spPr>
          <a:xfrm>
            <a:off x="10009142" y="4866695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#1 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CE42C7-2613-1B0C-0371-799534F4237F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Feature Pyramid Network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A98849-D6DB-009C-D9A2-60C6EA88FD8A}"/>
              </a:ext>
            </a:extLst>
          </p:cNvPr>
          <p:cNvSpPr txBox="1"/>
          <p:nvPr/>
        </p:nvSpPr>
        <p:spPr>
          <a:xfrm>
            <a:off x="525508" y="6096911"/>
            <a:ext cx="874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T. Lin, et al. Feature Pyramid Networks for Object Detection, arXiv:1612.03144 , 2017</a:t>
            </a:r>
          </a:p>
          <a:p>
            <a:r>
              <a:rPr lang="en-US" sz="1200" dirty="0">
                <a:hlinkClick r:id="rId2"/>
              </a:rPr>
              <a:t>vision/torchvision/ops/feature_pyramid_network.py at main · </a:t>
            </a:r>
            <a:r>
              <a:rPr lang="en-US" sz="1200" dirty="0" err="1">
                <a:hlinkClick r:id="rId2"/>
              </a:rPr>
              <a:t>pytorch</a:t>
            </a:r>
            <a:r>
              <a:rPr lang="en-US" sz="1200" dirty="0">
                <a:hlinkClick r:id="rId2"/>
              </a:rPr>
              <a:t>/vision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092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Sureerat Reaungamornrat</dc:creator>
  <cp:lastModifiedBy>Sureerat Reaungamornrat</cp:lastModifiedBy>
  <cp:revision>1</cp:revision>
  <dcterms:created xsi:type="dcterms:W3CDTF">2025-08-07T21:48:04Z</dcterms:created>
  <dcterms:modified xsi:type="dcterms:W3CDTF">2025-08-07T21:48:32Z</dcterms:modified>
</cp:coreProperties>
</file>